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281" r:id="rId4"/>
    <p:sldMasterId id="2147484470" r:id="rId5"/>
    <p:sldMasterId id="2147484483" r:id="rId6"/>
  </p:sldMasterIdLst>
  <p:notesMasterIdLst>
    <p:notesMasterId r:id="rId44"/>
  </p:notesMasterIdLst>
  <p:handoutMasterIdLst>
    <p:handoutMasterId r:id="rId45"/>
  </p:handoutMasterIdLst>
  <p:sldIdLst>
    <p:sldId id="966" r:id="rId7"/>
    <p:sldId id="1220" r:id="rId8"/>
    <p:sldId id="1221" r:id="rId9"/>
    <p:sldId id="1223" r:id="rId10"/>
    <p:sldId id="1224" r:id="rId11"/>
    <p:sldId id="1225" r:id="rId12"/>
    <p:sldId id="534" r:id="rId13"/>
    <p:sldId id="438" r:id="rId14"/>
    <p:sldId id="543" r:id="rId15"/>
    <p:sldId id="544" r:id="rId16"/>
    <p:sldId id="545" r:id="rId17"/>
    <p:sldId id="546" r:id="rId18"/>
    <p:sldId id="547" r:id="rId19"/>
    <p:sldId id="550" r:id="rId20"/>
    <p:sldId id="556" r:id="rId21"/>
    <p:sldId id="553" r:id="rId22"/>
    <p:sldId id="554" r:id="rId23"/>
    <p:sldId id="552" r:id="rId24"/>
    <p:sldId id="555" r:id="rId25"/>
    <p:sldId id="551" r:id="rId26"/>
    <p:sldId id="317" r:id="rId27"/>
    <p:sldId id="256" r:id="rId28"/>
    <p:sldId id="257" r:id="rId29"/>
    <p:sldId id="258" r:id="rId30"/>
    <p:sldId id="259" r:id="rId31"/>
    <p:sldId id="260" r:id="rId32"/>
    <p:sldId id="261" r:id="rId33"/>
    <p:sldId id="262" r:id="rId34"/>
    <p:sldId id="263" r:id="rId35"/>
    <p:sldId id="264" r:id="rId36"/>
    <p:sldId id="265" r:id="rId37"/>
    <p:sldId id="266" r:id="rId38"/>
    <p:sldId id="267" r:id="rId39"/>
    <p:sldId id="268" r:id="rId40"/>
    <p:sldId id="269" r:id="rId41"/>
    <p:sldId id="270" r:id="rId42"/>
    <p:sldId id="1189" r:id="rId43"/>
  </p:sldIdLst>
  <p:sldSz cx="12192000" cy="6858000"/>
  <p:notesSz cx="7010400" cy="9236075"/>
  <p:custDataLst>
    <p:tags r:id="rId46"/>
  </p:custDataLst>
  <p:defaultTextStyle>
    <a:defPPr>
      <a:defRPr lang="en-US"/>
    </a:defPPr>
    <a:lvl1pPr algn="l" rtl="0" fontAlgn="base">
      <a:spcBef>
        <a:spcPct val="0"/>
      </a:spcBef>
      <a:spcAft>
        <a:spcPct val="0"/>
      </a:spcAft>
      <a:defRPr sz="16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kern="1200">
        <a:solidFill>
          <a:schemeClr val="tx1"/>
        </a:solidFill>
        <a:latin typeface="Arial" pitchFamily="34" charset="0"/>
        <a:ea typeface="+mn-ea"/>
        <a:cs typeface="Arial" pitchFamily="34" charset="0"/>
      </a:defRPr>
    </a:lvl5pPr>
    <a:lvl6pPr marL="2286000" algn="l" defTabSz="914400" rtl="0" eaLnBrk="1" latinLnBrk="0" hangingPunct="1">
      <a:defRPr sz="1600" kern="1200">
        <a:solidFill>
          <a:schemeClr val="tx1"/>
        </a:solidFill>
        <a:latin typeface="Arial" pitchFamily="34" charset="0"/>
        <a:ea typeface="+mn-ea"/>
        <a:cs typeface="Arial" pitchFamily="34" charset="0"/>
      </a:defRPr>
    </a:lvl6pPr>
    <a:lvl7pPr marL="2743200" algn="l" defTabSz="914400" rtl="0" eaLnBrk="1" latinLnBrk="0" hangingPunct="1">
      <a:defRPr sz="1600" kern="1200">
        <a:solidFill>
          <a:schemeClr val="tx1"/>
        </a:solidFill>
        <a:latin typeface="Arial" pitchFamily="34" charset="0"/>
        <a:ea typeface="+mn-ea"/>
        <a:cs typeface="Arial" pitchFamily="34" charset="0"/>
      </a:defRPr>
    </a:lvl7pPr>
    <a:lvl8pPr marL="3200400" algn="l" defTabSz="914400" rtl="0" eaLnBrk="1" latinLnBrk="0" hangingPunct="1">
      <a:defRPr sz="1600" kern="1200">
        <a:solidFill>
          <a:schemeClr val="tx1"/>
        </a:solidFill>
        <a:latin typeface="Arial" pitchFamily="34" charset="0"/>
        <a:ea typeface="+mn-ea"/>
        <a:cs typeface="Arial" pitchFamily="34" charset="0"/>
      </a:defRPr>
    </a:lvl8pPr>
    <a:lvl9pPr marL="3657600" algn="l" defTabSz="914400" rtl="0" eaLnBrk="1" latinLnBrk="0" hangingPunct="1">
      <a:defRPr sz="16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465" userDrawn="1">
          <p15:clr>
            <a:srgbClr val="A4A3A4"/>
          </p15:clr>
        </p15:guide>
        <p15:guide id="2" pos="1766" userDrawn="1">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day" initials="v" lastIdx="2" clrIdx="0"/>
  <p:cmAuthor id="1" name="Benson, Avril" initials="BA" lastIdx="3" clrIdx="1">
    <p:extLst>
      <p:ext uri="{19B8F6BF-5375-455C-9EA6-DF929625EA0E}">
        <p15:presenceInfo xmlns:p15="http://schemas.microsoft.com/office/powerpoint/2012/main" userId="S::437846@corpaa.aa.com::99c8442a-2b0e-4282-9a5e-fd3d9026c6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A933"/>
    <a:srgbClr val="69B24B"/>
    <a:srgbClr val="CCECFF"/>
    <a:srgbClr val="1785B8"/>
    <a:srgbClr val="0066FF"/>
    <a:srgbClr val="B1222B"/>
    <a:srgbClr val="58595B"/>
    <a:srgbClr val="919397"/>
    <a:srgbClr val="B0232C"/>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76E8F4-5DB5-46DF-9B65-EF68A268781B}" v="104" dt="2024-05-03T17:22:40.79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5" autoAdjust="0"/>
    <p:restoredTop sz="91398" autoAdjust="0"/>
  </p:normalViewPr>
  <p:slideViewPr>
    <p:cSldViewPr snapToGrid="0">
      <p:cViewPr>
        <p:scale>
          <a:sx n="73" d="100"/>
          <a:sy n="73" d="100"/>
        </p:scale>
        <p:origin x="279" y="-165"/>
      </p:cViewPr>
      <p:guideLst>
        <p:guide orient="horz" pos="2465"/>
        <p:guide pos="1766"/>
      </p:guideLst>
    </p:cSldViewPr>
  </p:slideViewPr>
  <p:outlineViewPr>
    <p:cViewPr>
      <p:scale>
        <a:sx n="33" d="100"/>
        <a:sy n="33" d="100"/>
      </p:scale>
      <p:origin x="0" y="0"/>
    </p:cViewPr>
  </p:outlineViewPr>
  <p:notesTextViewPr>
    <p:cViewPr>
      <p:scale>
        <a:sx n="3" d="2"/>
        <a:sy n="3" d="2"/>
      </p:scale>
      <p:origin x="0" y="0"/>
    </p:cViewPr>
  </p:notesTextViewPr>
  <p:sorterViewPr>
    <p:cViewPr>
      <p:scale>
        <a:sx n="180" d="100"/>
        <a:sy n="180" d="100"/>
      </p:scale>
      <p:origin x="0" y="-1890"/>
    </p:cViewPr>
  </p:sorterViewPr>
  <p:notesViewPr>
    <p:cSldViewPr snapToGrid="0">
      <p:cViewPr varScale="1">
        <p:scale>
          <a:sx n="56" d="100"/>
          <a:sy n="56" d="100"/>
        </p:scale>
        <p:origin x="2559" y="24"/>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ger, Kevin" userId="1559ee31-b372-47fd-b9f8-8c5690e84898" providerId="ADAL" clId="{0376E8F4-5DB5-46DF-9B65-EF68A268781B}"/>
    <pc:docChg chg="undo redo custSel addSld delSld modSld sldOrd delMainMaster">
      <pc:chgData name="Berger, Kevin" userId="1559ee31-b372-47fd-b9f8-8c5690e84898" providerId="ADAL" clId="{0376E8F4-5DB5-46DF-9B65-EF68A268781B}" dt="2024-05-03T17:23:13.455" v="7119" actId="20577"/>
      <pc:docMkLst>
        <pc:docMk/>
      </pc:docMkLst>
      <pc:sldChg chg="del">
        <pc:chgData name="Berger, Kevin" userId="1559ee31-b372-47fd-b9f8-8c5690e84898" providerId="ADAL" clId="{0376E8F4-5DB5-46DF-9B65-EF68A268781B}" dt="2024-05-03T17:02:16.522" v="6613"/>
        <pc:sldMkLst>
          <pc:docMk/>
          <pc:sldMk cId="0" sldId="256"/>
        </pc:sldMkLst>
      </pc:sldChg>
      <pc:sldChg chg="del">
        <pc:chgData name="Berger, Kevin" userId="1559ee31-b372-47fd-b9f8-8c5690e84898" providerId="ADAL" clId="{0376E8F4-5DB5-46DF-9B65-EF68A268781B}" dt="2024-05-03T17:02:16.522" v="6613"/>
        <pc:sldMkLst>
          <pc:docMk/>
          <pc:sldMk cId="0" sldId="257"/>
        </pc:sldMkLst>
      </pc:sldChg>
      <pc:sldChg chg="del">
        <pc:chgData name="Berger, Kevin" userId="1559ee31-b372-47fd-b9f8-8c5690e84898" providerId="ADAL" clId="{0376E8F4-5DB5-46DF-9B65-EF68A268781B}" dt="2024-05-03T17:02:16.522" v="6613"/>
        <pc:sldMkLst>
          <pc:docMk/>
          <pc:sldMk cId="0" sldId="258"/>
        </pc:sldMkLst>
      </pc:sldChg>
      <pc:sldChg chg="modSp del mod">
        <pc:chgData name="Berger, Kevin" userId="1559ee31-b372-47fd-b9f8-8c5690e84898" providerId="ADAL" clId="{0376E8F4-5DB5-46DF-9B65-EF68A268781B}" dt="2024-05-03T17:02:16.522" v="6613"/>
        <pc:sldMkLst>
          <pc:docMk/>
          <pc:sldMk cId="0" sldId="259"/>
        </pc:sldMkLst>
        <pc:spChg chg="mod">
          <ac:chgData name="Berger, Kevin" userId="1559ee31-b372-47fd-b9f8-8c5690e84898" providerId="ADAL" clId="{0376E8F4-5DB5-46DF-9B65-EF68A268781B}" dt="2024-05-03T14:44:49.176" v="6142" actId="115"/>
          <ac:spMkLst>
            <pc:docMk/>
            <pc:sldMk cId="0" sldId="259"/>
            <ac:spMk id="2" creationId="{00000000-0000-0000-0000-000000000000}"/>
          </ac:spMkLst>
        </pc:spChg>
        <pc:spChg chg="mod">
          <ac:chgData name="Berger, Kevin" userId="1559ee31-b372-47fd-b9f8-8c5690e84898" providerId="ADAL" clId="{0376E8F4-5DB5-46DF-9B65-EF68A268781B}" dt="2024-05-03T14:44:37.725" v="6141" actId="115"/>
          <ac:spMkLst>
            <pc:docMk/>
            <pc:sldMk cId="0" sldId="259"/>
            <ac:spMk id="3" creationId="{00000000-0000-0000-0000-000000000000}"/>
          </ac:spMkLst>
        </pc:spChg>
      </pc:sldChg>
      <pc:sldChg chg="del">
        <pc:chgData name="Berger, Kevin" userId="1559ee31-b372-47fd-b9f8-8c5690e84898" providerId="ADAL" clId="{0376E8F4-5DB5-46DF-9B65-EF68A268781B}" dt="2024-05-03T17:02:16.522" v="6613"/>
        <pc:sldMkLst>
          <pc:docMk/>
          <pc:sldMk cId="0" sldId="260"/>
        </pc:sldMkLst>
      </pc:sldChg>
      <pc:sldChg chg="del">
        <pc:chgData name="Berger, Kevin" userId="1559ee31-b372-47fd-b9f8-8c5690e84898" providerId="ADAL" clId="{0376E8F4-5DB5-46DF-9B65-EF68A268781B}" dt="2024-05-03T17:02:16.522" v="6613"/>
        <pc:sldMkLst>
          <pc:docMk/>
          <pc:sldMk cId="0" sldId="261"/>
        </pc:sldMkLst>
      </pc:sldChg>
      <pc:sldChg chg="del">
        <pc:chgData name="Berger, Kevin" userId="1559ee31-b372-47fd-b9f8-8c5690e84898" providerId="ADAL" clId="{0376E8F4-5DB5-46DF-9B65-EF68A268781B}" dt="2024-05-03T17:02:16.522" v="6613"/>
        <pc:sldMkLst>
          <pc:docMk/>
          <pc:sldMk cId="0" sldId="262"/>
        </pc:sldMkLst>
      </pc:sldChg>
      <pc:sldChg chg="del">
        <pc:chgData name="Berger, Kevin" userId="1559ee31-b372-47fd-b9f8-8c5690e84898" providerId="ADAL" clId="{0376E8F4-5DB5-46DF-9B65-EF68A268781B}" dt="2024-05-03T17:02:16.522" v="6613"/>
        <pc:sldMkLst>
          <pc:docMk/>
          <pc:sldMk cId="0" sldId="263"/>
        </pc:sldMkLst>
      </pc:sldChg>
      <pc:sldChg chg="del">
        <pc:chgData name="Berger, Kevin" userId="1559ee31-b372-47fd-b9f8-8c5690e84898" providerId="ADAL" clId="{0376E8F4-5DB5-46DF-9B65-EF68A268781B}" dt="2024-05-03T17:02:16.522" v="6613"/>
        <pc:sldMkLst>
          <pc:docMk/>
          <pc:sldMk cId="0" sldId="264"/>
        </pc:sldMkLst>
      </pc:sldChg>
      <pc:sldChg chg="del">
        <pc:chgData name="Berger, Kevin" userId="1559ee31-b372-47fd-b9f8-8c5690e84898" providerId="ADAL" clId="{0376E8F4-5DB5-46DF-9B65-EF68A268781B}" dt="2024-05-03T17:02:16.522" v="6613"/>
        <pc:sldMkLst>
          <pc:docMk/>
          <pc:sldMk cId="0" sldId="265"/>
        </pc:sldMkLst>
      </pc:sldChg>
      <pc:sldChg chg="del">
        <pc:chgData name="Berger, Kevin" userId="1559ee31-b372-47fd-b9f8-8c5690e84898" providerId="ADAL" clId="{0376E8F4-5DB5-46DF-9B65-EF68A268781B}" dt="2024-05-03T17:02:16.522" v="6613"/>
        <pc:sldMkLst>
          <pc:docMk/>
          <pc:sldMk cId="0" sldId="266"/>
        </pc:sldMkLst>
      </pc:sldChg>
      <pc:sldChg chg="del">
        <pc:chgData name="Berger, Kevin" userId="1559ee31-b372-47fd-b9f8-8c5690e84898" providerId="ADAL" clId="{0376E8F4-5DB5-46DF-9B65-EF68A268781B}" dt="2024-05-03T17:02:16.522" v="6613"/>
        <pc:sldMkLst>
          <pc:docMk/>
          <pc:sldMk cId="0" sldId="267"/>
        </pc:sldMkLst>
      </pc:sldChg>
      <pc:sldChg chg="del">
        <pc:chgData name="Berger, Kevin" userId="1559ee31-b372-47fd-b9f8-8c5690e84898" providerId="ADAL" clId="{0376E8F4-5DB5-46DF-9B65-EF68A268781B}" dt="2024-05-03T17:02:16.522" v="6613"/>
        <pc:sldMkLst>
          <pc:docMk/>
          <pc:sldMk cId="0" sldId="268"/>
        </pc:sldMkLst>
      </pc:sldChg>
      <pc:sldChg chg="del">
        <pc:chgData name="Berger, Kevin" userId="1559ee31-b372-47fd-b9f8-8c5690e84898" providerId="ADAL" clId="{0376E8F4-5DB5-46DF-9B65-EF68A268781B}" dt="2024-05-03T17:02:16.522" v="6613"/>
        <pc:sldMkLst>
          <pc:docMk/>
          <pc:sldMk cId="0" sldId="269"/>
        </pc:sldMkLst>
      </pc:sldChg>
      <pc:sldChg chg="del">
        <pc:chgData name="Berger, Kevin" userId="1559ee31-b372-47fd-b9f8-8c5690e84898" providerId="ADAL" clId="{0376E8F4-5DB5-46DF-9B65-EF68A268781B}" dt="2024-05-03T17:02:16.522" v="6613"/>
        <pc:sldMkLst>
          <pc:docMk/>
          <pc:sldMk cId="0" sldId="270"/>
        </pc:sldMkLst>
      </pc:sldChg>
      <pc:sldChg chg="del">
        <pc:chgData name="Berger, Kevin" userId="1559ee31-b372-47fd-b9f8-8c5690e84898" providerId="ADAL" clId="{0376E8F4-5DB5-46DF-9B65-EF68A268781B}" dt="2024-05-03T00:52:22.681" v="3856" actId="47"/>
        <pc:sldMkLst>
          <pc:docMk/>
          <pc:sldMk cId="0" sldId="273"/>
        </pc:sldMkLst>
      </pc:sldChg>
      <pc:sldChg chg="modSp add del mod">
        <pc:chgData name="Berger, Kevin" userId="1559ee31-b372-47fd-b9f8-8c5690e84898" providerId="ADAL" clId="{0376E8F4-5DB5-46DF-9B65-EF68A268781B}" dt="2024-05-03T01:05:41.197" v="3879" actId="13926"/>
        <pc:sldMkLst>
          <pc:docMk/>
          <pc:sldMk cId="3944779822" sldId="317"/>
        </pc:sldMkLst>
        <pc:spChg chg="mod">
          <ac:chgData name="Berger, Kevin" userId="1559ee31-b372-47fd-b9f8-8c5690e84898" providerId="ADAL" clId="{0376E8F4-5DB5-46DF-9B65-EF68A268781B}" dt="2024-05-03T01:05:41.197" v="3879" actId="13926"/>
          <ac:spMkLst>
            <pc:docMk/>
            <pc:sldMk cId="3944779822" sldId="317"/>
            <ac:spMk id="11" creationId="{6F130191-E4EE-74D5-F90D-DC58C073F16D}"/>
          </ac:spMkLst>
        </pc:spChg>
      </pc:sldChg>
      <pc:sldChg chg="modSp add del mod">
        <pc:chgData name="Berger, Kevin" userId="1559ee31-b372-47fd-b9f8-8c5690e84898" providerId="ADAL" clId="{0376E8F4-5DB5-46DF-9B65-EF68A268781B}" dt="2024-05-03T00:53:53.048" v="3857" actId="13926"/>
        <pc:sldMkLst>
          <pc:docMk/>
          <pc:sldMk cId="1653330280" sldId="438"/>
        </pc:sldMkLst>
        <pc:spChg chg="mod">
          <ac:chgData name="Berger, Kevin" userId="1559ee31-b372-47fd-b9f8-8c5690e84898" providerId="ADAL" clId="{0376E8F4-5DB5-46DF-9B65-EF68A268781B}" dt="2024-05-03T00:53:53.048" v="3857" actId="13926"/>
          <ac:spMkLst>
            <pc:docMk/>
            <pc:sldMk cId="1653330280" sldId="438"/>
            <ac:spMk id="11" creationId="{00000000-0000-0000-0000-000000000000}"/>
          </ac:spMkLst>
        </pc:spChg>
      </pc:sldChg>
      <pc:sldChg chg="modSp add del mod modAnim">
        <pc:chgData name="Berger, Kevin" userId="1559ee31-b372-47fd-b9f8-8c5690e84898" providerId="ADAL" clId="{0376E8F4-5DB5-46DF-9B65-EF68A268781B}" dt="2024-05-03T16:22:59.367" v="6612" actId="1076"/>
        <pc:sldMkLst>
          <pc:docMk/>
          <pc:sldMk cId="332471710" sldId="534"/>
        </pc:sldMkLst>
        <pc:spChg chg="mod">
          <ac:chgData name="Berger, Kevin" userId="1559ee31-b372-47fd-b9f8-8c5690e84898" providerId="ADAL" clId="{0376E8F4-5DB5-46DF-9B65-EF68A268781B}" dt="2024-05-03T16:22:59.367" v="6612" actId="1076"/>
          <ac:spMkLst>
            <pc:docMk/>
            <pc:sldMk cId="332471710" sldId="534"/>
            <ac:spMk id="8" creationId="{00000000-0000-0000-0000-000000000000}"/>
          </ac:spMkLst>
        </pc:spChg>
      </pc:sldChg>
      <pc:sldChg chg="modSp add del mod">
        <pc:chgData name="Berger, Kevin" userId="1559ee31-b372-47fd-b9f8-8c5690e84898" providerId="ADAL" clId="{0376E8F4-5DB5-46DF-9B65-EF68A268781B}" dt="2024-05-03T00:54:36.838" v="3858" actId="13926"/>
        <pc:sldMkLst>
          <pc:docMk/>
          <pc:sldMk cId="2696988474" sldId="543"/>
        </pc:sldMkLst>
        <pc:spChg chg="mod">
          <ac:chgData name="Berger, Kevin" userId="1559ee31-b372-47fd-b9f8-8c5690e84898" providerId="ADAL" clId="{0376E8F4-5DB5-46DF-9B65-EF68A268781B}" dt="2024-05-03T00:54:36.838" v="3858" actId="13926"/>
          <ac:spMkLst>
            <pc:docMk/>
            <pc:sldMk cId="2696988474" sldId="543"/>
            <ac:spMk id="11" creationId="{00000000-0000-0000-0000-000000000000}"/>
          </ac:spMkLst>
        </pc:spChg>
      </pc:sldChg>
      <pc:sldChg chg="modSp add del mod">
        <pc:chgData name="Berger, Kevin" userId="1559ee31-b372-47fd-b9f8-8c5690e84898" providerId="ADAL" clId="{0376E8F4-5DB5-46DF-9B65-EF68A268781B}" dt="2024-05-03T01:15:18.633" v="4029" actId="13926"/>
        <pc:sldMkLst>
          <pc:docMk/>
          <pc:sldMk cId="2981973337" sldId="544"/>
        </pc:sldMkLst>
        <pc:spChg chg="mod">
          <ac:chgData name="Berger, Kevin" userId="1559ee31-b372-47fd-b9f8-8c5690e84898" providerId="ADAL" clId="{0376E8F4-5DB5-46DF-9B65-EF68A268781B}" dt="2024-05-03T01:15:18.633" v="4029" actId="13926"/>
          <ac:spMkLst>
            <pc:docMk/>
            <pc:sldMk cId="2981973337" sldId="544"/>
            <ac:spMk id="11" creationId="{00000000-0000-0000-0000-000000000000}"/>
          </ac:spMkLst>
        </pc:spChg>
      </pc:sldChg>
      <pc:sldChg chg="modSp add del mod">
        <pc:chgData name="Berger, Kevin" userId="1559ee31-b372-47fd-b9f8-8c5690e84898" providerId="ADAL" clId="{0376E8F4-5DB5-46DF-9B65-EF68A268781B}" dt="2024-05-03T00:56:08.320" v="3862" actId="13926"/>
        <pc:sldMkLst>
          <pc:docMk/>
          <pc:sldMk cId="3034347011" sldId="545"/>
        </pc:sldMkLst>
        <pc:spChg chg="mod">
          <ac:chgData name="Berger, Kevin" userId="1559ee31-b372-47fd-b9f8-8c5690e84898" providerId="ADAL" clId="{0376E8F4-5DB5-46DF-9B65-EF68A268781B}" dt="2024-05-03T00:56:08.320" v="3862" actId="13926"/>
          <ac:spMkLst>
            <pc:docMk/>
            <pc:sldMk cId="3034347011" sldId="545"/>
            <ac:spMk id="11" creationId="{00000000-0000-0000-0000-000000000000}"/>
          </ac:spMkLst>
        </pc:spChg>
      </pc:sldChg>
      <pc:sldChg chg="modSp add del mod">
        <pc:chgData name="Berger, Kevin" userId="1559ee31-b372-47fd-b9f8-8c5690e84898" providerId="ADAL" clId="{0376E8F4-5DB5-46DF-9B65-EF68A268781B}" dt="2024-05-03T00:56:33.909" v="3863" actId="13926"/>
        <pc:sldMkLst>
          <pc:docMk/>
          <pc:sldMk cId="2987411797" sldId="546"/>
        </pc:sldMkLst>
        <pc:spChg chg="mod">
          <ac:chgData name="Berger, Kevin" userId="1559ee31-b372-47fd-b9f8-8c5690e84898" providerId="ADAL" clId="{0376E8F4-5DB5-46DF-9B65-EF68A268781B}" dt="2024-05-03T00:56:33.909" v="3863" actId="13926"/>
          <ac:spMkLst>
            <pc:docMk/>
            <pc:sldMk cId="2987411797" sldId="546"/>
            <ac:spMk id="11" creationId="{00000000-0000-0000-0000-000000000000}"/>
          </ac:spMkLst>
        </pc:spChg>
      </pc:sldChg>
      <pc:sldChg chg="modSp add del mod">
        <pc:chgData name="Berger, Kevin" userId="1559ee31-b372-47fd-b9f8-8c5690e84898" providerId="ADAL" clId="{0376E8F4-5DB5-46DF-9B65-EF68A268781B}" dt="2024-05-03T00:57:11.021" v="3864" actId="13926"/>
        <pc:sldMkLst>
          <pc:docMk/>
          <pc:sldMk cId="2177468433" sldId="547"/>
        </pc:sldMkLst>
        <pc:spChg chg="mod">
          <ac:chgData name="Berger, Kevin" userId="1559ee31-b372-47fd-b9f8-8c5690e84898" providerId="ADAL" clId="{0376E8F4-5DB5-46DF-9B65-EF68A268781B}" dt="2024-05-03T00:57:11.021" v="3864" actId="13926"/>
          <ac:spMkLst>
            <pc:docMk/>
            <pc:sldMk cId="2177468433" sldId="547"/>
            <ac:spMk id="11" creationId="{00000000-0000-0000-0000-000000000000}"/>
          </ac:spMkLst>
        </pc:spChg>
      </pc:sldChg>
      <pc:sldChg chg="add del">
        <pc:chgData name="Berger, Kevin" userId="1559ee31-b372-47fd-b9f8-8c5690e84898" providerId="ADAL" clId="{0376E8F4-5DB5-46DF-9B65-EF68A268781B}" dt="2024-04-30T12:59:40.548" v="2806"/>
        <pc:sldMkLst>
          <pc:docMk/>
          <pc:sldMk cId="637986859" sldId="550"/>
        </pc:sldMkLst>
      </pc:sldChg>
      <pc:sldChg chg="modSp add del">
        <pc:chgData name="Berger, Kevin" userId="1559ee31-b372-47fd-b9f8-8c5690e84898" providerId="ADAL" clId="{0376E8F4-5DB5-46DF-9B65-EF68A268781B}" dt="2024-05-03T01:04:38.368" v="3878" actId="5793"/>
        <pc:sldMkLst>
          <pc:docMk/>
          <pc:sldMk cId="2589601592" sldId="551"/>
        </pc:sldMkLst>
        <pc:spChg chg="mod">
          <ac:chgData name="Berger, Kevin" userId="1559ee31-b372-47fd-b9f8-8c5690e84898" providerId="ADAL" clId="{0376E8F4-5DB5-46DF-9B65-EF68A268781B}" dt="2024-05-03T01:04:38.368" v="3878" actId="5793"/>
          <ac:spMkLst>
            <pc:docMk/>
            <pc:sldMk cId="2589601592" sldId="551"/>
            <ac:spMk id="3" creationId="{ADF27537-B5A9-1B34-9CDB-7B182A7C291C}"/>
          </ac:spMkLst>
        </pc:spChg>
      </pc:sldChg>
      <pc:sldChg chg="modSp add del mod">
        <pc:chgData name="Berger, Kevin" userId="1559ee31-b372-47fd-b9f8-8c5690e84898" providerId="ADAL" clId="{0376E8F4-5DB5-46DF-9B65-EF68A268781B}" dt="2024-05-03T01:03:18.262" v="3875" actId="13926"/>
        <pc:sldMkLst>
          <pc:docMk/>
          <pc:sldMk cId="313864947" sldId="552"/>
        </pc:sldMkLst>
        <pc:spChg chg="mod">
          <ac:chgData name="Berger, Kevin" userId="1559ee31-b372-47fd-b9f8-8c5690e84898" providerId="ADAL" clId="{0376E8F4-5DB5-46DF-9B65-EF68A268781B}" dt="2024-05-03T01:03:18.262" v="3875" actId="13926"/>
          <ac:spMkLst>
            <pc:docMk/>
            <pc:sldMk cId="313864947" sldId="552"/>
            <ac:spMk id="3" creationId="{B7E92CC4-9ED3-1098-D202-CE190D9AD519}"/>
          </ac:spMkLst>
        </pc:spChg>
      </pc:sldChg>
      <pc:sldChg chg="modSp add del">
        <pc:chgData name="Berger, Kevin" userId="1559ee31-b372-47fd-b9f8-8c5690e84898" providerId="ADAL" clId="{0376E8F4-5DB5-46DF-9B65-EF68A268781B}" dt="2024-05-03T01:00:20.982" v="3869" actId="13926"/>
        <pc:sldMkLst>
          <pc:docMk/>
          <pc:sldMk cId="569012676" sldId="553"/>
        </pc:sldMkLst>
        <pc:spChg chg="mod">
          <ac:chgData name="Berger, Kevin" userId="1559ee31-b372-47fd-b9f8-8c5690e84898" providerId="ADAL" clId="{0376E8F4-5DB5-46DF-9B65-EF68A268781B}" dt="2024-05-03T01:00:20.982" v="3869" actId="13926"/>
          <ac:spMkLst>
            <pc:docMk/>
            <pc:sldMk cId="569012676" sldId="553"/>
            <ac:spMk id="3" creationId="{5D61850B-809D-1FDB-5FD4-139D7722914F}"/>
          </ac:spMkLst>
        </pc:spChg>
      </pc:sldChg>
      <pc:sldChg chg="modSp add del">
        <pc:chgData name="Berger, Kevin" userId="1559ee31-b372-47fd-b9f8-8c5690e84898" providerId="ADAL" clId="{0376E8F4-5DB5-46DF-9B65-EF68A268781B}" dt="2024-05-03T01:01:45.750" v="3873" actId="13926"/>
        <pc:sldMkLst>
          <pc:docMk/>
          <pc:sldMk cId="1410097722" sldId="554"/>
        </pc:sldMkLst>
        <pc:spChg chg="mod">
          <ac:chgData name="Berger, Kevin" userId="1559ee31-b372-47fd-b9f8-8c5690e84898" providerId="ADAL" clId="{0376E8F4-5DB5-46DF-9B65-EF68A268781B}" dt="2024-05-03T01:01:45.750" v="3873" actId="13926"/>
          <ac:spMkLst>
            <pc:docMk/>
            <pc:sldMk cId="1410097722" sldId="554"/>
            <ac:spMk id="3" creationId="{DC076027-D20F-DB38-2C9A-0B7114D2B27D}"/>
          </ac:spMkLst>
        </pc:spChg>
      </pc:sldChg>
      <pc:sldChg chg="modSp add del mod">
        <pc:chgData name="Berger, Kevin" userId="1559ee31-b372-47fd-b9f8-8c5690e84898" providerId="ADAL" clId="{0376E8F4-5DB5-46DF-9B65-EF68A268781B}" dt="2024-05-03T01:03:55.126" v="3877" actId="13926"/>
        <pc:sldMkLst>
          <pc:docMk/>
          <pc:sldMk cId="261767117" sldId="555"/>
        </pc:sldMkLst>
        <pc:spChg chg="mod">
          <ac:chgData name="Berger, Kevin" userId="1559ee31-b372-47fd-b9f8-8c5690e84898" providerId="ADAL" clId="{0376E8F4-5DB5-46DF-9B65-EF68A268781B}" dt="2024-05-03T01:03:55.126" v="3877" actId="13926"/>
          <ac:spMkLst>
            <pc:docMk/>
            <pc:sldMk cId="261767117" sldId="555"/>
            <ac:spMk id="3" creationId="{0B77DFDF-0BC3-5E44-E6C2-CAD17E9B333C}"/>
          </ac:spMkLst>
        </pc:spChg>
      </pc:sldChg>
      <pc:sldChg chg="add del">
        <pc:chgData name="Berger, Kevin" userId="1559ee31-b372-47fd-b9f8-8c5690e84898" providerId="ADAL" clId="{0376E8F4-5DB5-46DF-9B65-EF68A268781B}" dt="2024-04-30T12:59:40.548" v="2806"/>
        <pc:sldMkLst>
          <pc:docMk/>
          <pc:sldMk cId="3461152335" sldId="556"/>
        </pc:sldMkLst>
      </pc:sldChg>
      <pc:sldChg chg="modSp mod">
        <pc:chgData name="Berger, Kevin" userId="1559ee31-b372-47fd-b9f8-8c5690e84898" providerId="ADAL" clId="{0376E8F4-5DB5-46DF-9B65-EF68A268781B}" dt="2024-04-30T12:12:43.927" v="1043" actId="313"/>
        <pc:sldMkLst>
          <pc:docMk/>
          <pc:sldMk cId="0" sldId="966"/>
        </pc:sldMkLst>
        <pc:spChg chg="mod">
          <ac:chgData name="Berger, Kevin" userId="1559ee31-b372-47fd-b9f8-8c5690e84898" providerId="ADAL" clId="{0376E8F4-5DB5-46DF-9B65-EF68A268781B}" dt="2024-04-30T12:12:43.927" v="1043" actId="313"/>
          <ac:spMkLst>
            <pc:docMk/>
            <pc:sldMk cId="0" sldId="966"/>
            <ac:spMk id="8" creationId="{00000000-0000-0000-0000-000000000000}"/>
          </ac:spMkLst>
        </pc:spChg>
      </pc:sldChg>
      <pc:sldChg chg="addSp delSp modSp mod">
        <pc:chgData name="Berger, Kevin" userId="1559ee31-b372-47fd-b9f8-8c5690e84898" providerId="ADAL" clId="{0376E8F4-5DB5-46DF-9B65-EF68A268781B}" dt="2024-05-03T17:10:06.520" v="6783" actId="20577"/>
        <pc:sldMkLst>
          <pc:docMk/>
          <pc:sldMk cId="3298480244" sldId="1220"/>
        </pc:sldMkLst>
        <pc:spChg chg="add del mod">
          <ac:chgData name="Berger, Kevin" userId="1559ee31-b372-47fd-b9f8-8c5690e84898" providerId="ADAL" clId="{0376E8F4-5DB5-46DF-9B65-EF68A268781B}" dt="2024-04-30T12:30:20.634" v="1881" actId="20577"/>
          <ac:spMkLst>
            <pc:docMk/>
            <pc:sldMk cId="3298480244" sldId="1220"/>
            <ac:spMk id="64518" creationId="{00000000-0000-0000-0000-000000000000}"/>
          </ac:spMkLst>
        </pc:spChg>
        <pc:spChg chg="mod">
          <ac:chgData name="Berger, Kevin" userId="1559ee31-b372-47fd-b9f8-8c5690e84898" providerId="ADAL" clId="{0376E8F4-5DB5-46DF-9B65-EF68A268781B}" dt="2024-05-03T17:10:06.520" v="6783" actId="20577"/>
          <ac:spMkLst>
            <pc:docMk/>
            <pc:sldMk cId="3298480244" sldId="1220"/>
            <ac:spMk id="64520" creationId="{00000000-0000-0000-0000-000000000000}"/>
          </ac:spMkLst>
        </pc:spChg>
        <pc:picChg chg="del">
          <ac:chgData name="Berger, Kevin" userId="1559ee31-b372-47fd-b9f8-8c5690e84898" providerId="ADAL" clId="{0376E8F4-5DB5-46DF-9B65-EF68A268781B}" dt="2024-04-30T11:58:46.431" v="70" actId="478"/>
          <ac:picMkLst>
            <pc:docMk/>
            <pc:sldMk cId="3298480244" sldId="1220"/>
            <ac:picMk id="3" creationId="{438D8488-9EFE-6AAE-ABA5-692B2947785D}"/>
          </ac:picMkLst>
        </pc:picChg>
      </pc:sldChg>
      <pc:sldChg chg="modSp add mod">
        <pc:chgData name="Berger, Kevin" userId="1559ee31-b372-47fd-b9f8-8c5690e84898" providerId="ADAL" clId="{0376E8F4-5DB5-46DF-9B65-EF68A268781B}" dt="2024-05-03T17:14:04.024" v="6900" actId="20577"/>
        <pc:sldMkLst>
          <pc:docMk/>
          <pc:sldMk cId="1351407151" sldId="1221"/>
        </pc:sldMkLst>
        <pc:spChg chg="mod">
          <ac:chgData name="Berger, Kevin" userId="1559ee31-b372-47fd-b9f8-8c5690e84898" providerId="ADAL" clId="{0376E8F4-5DB5-46DF-9B65-EF68A268781B}" dt="2024-04-30T12:30:27.286" v="1889" actId="20577"/>
          <ac:spMkLst>
            <pc:docMk/>
            <pc:sldMk cId="1351407151" sldId="1221"/>
            <ac:spMk id="64518" creationId="{00000000-0000-0000-0000-000000000000}"/>
          </ac:spMkLst>
        </pc:spChg>
        <pc:spChg chg="mod">
          <ac:chgData name="Berger, Kevin" userId="1559ee31-b372-47fd-b9f8-8c5690e84898" providerId="ADAL" clId="{0376E8F4-5DB5-46DF-9B65-EF68A268781B}" dt="2024-05-03T17:14:04.024" v="6900" actId="20577"/>
          <ac:spMkLst>
            <pc:docMk/>
            <pc:sldMk cId="1351407151" sldId="1221"/>
            <ac:spMk id="64520" creationId="{00000000-0000-0000-0000-000000000000}"/>
          </ac:spMkLst>
        </pc:spChg>
      </pc:sldChg>
      <pc:sldChg chg="new del">
        <pc:chgData name="Berger, Kevin" userId="1559ee31-b372-47fd-b9f8-8c5690e84898" providerId="ADAL" clId="{0376E8F4-5DB5-46DF-9B65-EF68A268781B}" dt="2024-05-03T01:12:25.262" v="4027" actId="680"/>
        <pc:sldMkLst>
          <pc:docMk/>
          <pc:sldMk cId="1930096652" sldId="1222"/>
        </pc:sldMkLst>
      </pc:sldChg>
      <pc:sldChg chg="modSp del mod ord">
        <pc:chgData name="Berger, Kevin" userId="1559ee31-b372-47fd-b9f8-8c5690e84898" providerId="ADAL" clId="{0376E8F4-5DB5-46DF-9B65-EF68A268781B}" dt="2024-05-03T16:22:46.560" v="6610" actId="2696"/>
        <pc:sldMkLst>
          <pc:docMk/>
          <pc:sldMk cId="2662851294" sldId="1222"/>
        </pc:sldMkLst>
        <pc:spChg chg="mod">
          <ac:chgData name="Berger, Kevin" userId="1559ee31-b372-47fd-b9f8-8c5690e84898" providerId="ADAL" clId="{0376E8F4-5DB5-46DF-9B65-EF68A268781B}" dt="2024-05-03T14:43:54.830" v="6134" actId="1076"/>
          <ac:spMkLst>
            <pc:docMk/>
            <pc:sldMk cId="2662851294" sldId="1222"/>
            <ac:spMk id="7" creationId="{AFC79E4A-36D6-CABD-ED72-97DBA03B4DBC}"/>
          </ac:spMkLst>
        </pc:spChg>
        <pc:spChg chg="mod">
          <ac:chgData name="Berger, Kevin" userId="1559ee31-b372-47fd-b9f8-8c5690e84898" providerId="ADAL" clId="{0376E8F4-5DB5-46DF-9B65-EF68A268781B}" dt="2024-05-03T14:44:09.555" v="6135" actId="13926"/>
          <ac:spMkLst>
            <pc:docMk/>
            <pc:sldMk cId="2662851294" sldId="1222"/>
            <ac:spMk id="11" creationId="{6F130191-E4EE-74D5-F90D-DC58C073F16D}"/>
          </ac:spMkLst>
        </pc:spChg>
      </pc:sldChg>
      <pc:sldChg chg="new del">
        <pc:chgData name="Berger, Kevin" userId="1559ee31-b372-47fd-b9f8-8c5690e84898" providerId="ADAL" clId="{0376E8F4-5DB5-46DF-9B65-EF68A268781B}" dt="2024-04-30T12:50:00.839" v="2804" actId="680"/>
        <pc:sldMkLst>
          <pc:docMk/>
          <pc:sldMk cId="3641763912" sldId="1222"/>
        </pc:sldMkLst>
      </pc:sldChg>
      <pc:sldChg chg="add del">
        <pc:chgData name="Berger, Kevin" userId="1559ee31-b372-47fd-b9f8-8c5690e84898" providerId="ADAL" clId="{0376E8F4-5DB5-46DF-9B65-EF68A268781B}" dt="2024-05-03T01:20:31.462" v="4038"/>
        <pc:sldMkLst>
          <pc:docMk/>
          <pc:sldMk cId="162811140" sldId="1223"/>
        </pc:sldMkLst>
      </pc:sldChg>
      <pc:sldChg chg="new del">
        <pc:chgData name="Berger, Kevin" userId="1559ee31-b372-47fd-b9f8-8c5690e84898" providerId="ADAL" clId="{0376E8F4-5DB5-46DF-9B65-EF68A268781B}" dt="2024-05-03T01:43:03.130" v="4385" actId="680"/>
        <pc:sldMkLst>
          <pc:docMk/>
          <pc:sldMk cId="2668345644" sldId="1223"/>
        </pc:sldMkLst>
      </pc:sldChg>
      <pc:sldChg chg="addSp delSp modSp add mod">
        <pc:chgData name="Berger, Kevin" userId="1559ee31-b372-47fd-b9f8-8c5690e84898" providerId="ADAL" clId="{0376E8F4-5DB5-46DF-9B65-EF68A268781B}" dt="2024-05-03T17:16:29.682" v="7028" actId="20577"/>
        <pc:sldMkLst>
          <pc:docMk/>
          <pc:sldMk cId="3404159707" sldId="1223"/>
        </pc:sldMkLst>
        <pc:spChg chg="mod">
          <ac:chgData name="Berger, Kevin" userId="1559ee31-b372-47fd-b9f8-8c5690e84898" providerId="ADAL" clId="{0376E8F4-5DB5-46DF-9B65-EF68A268781B}" dt="2024-05-03T14:43:22.711" v="6129" actId="1076"/>
          <ac:spMkLst>
            <pc:docMk/>
            <pc:sldMk cId="3404159707" sldId="1223"/>
            <ac:spMk id="6" creationId="{8A02CA7C-E29C-DCF8-3CE2-395C27F10AEF}"/>
          </ac:spMkLst>
        </pc:spChg>
        <pc:spChg chg="add del mod">
          <ac:chgData name="Berger, Kevin" userId="1559ee31-b372-47fd-b9f8-8c5690e84898" providerId="ADAL" clId="{0376E8F4-5DB5-46DF-9B65-EF68A268781B}" dt="2024-05-03T17:16:29.682" v="7028" actId="20577"/>
          <ac:spMkLst>
            <pc:docMk/>
            <pc:sldMk cId="3404159707" sldId="1223"/>
            <ac:spMk id="64520" creationId="{00000000-0000-0000-0000-000000000000}"/>
          </ac:spMkLst>
        </pc:spChg>
        <pc:grpChg chg="add mod">
          <ac:chgData name="Berger, Kevin" userId="1559ee31-b372-47fd-b9f8-8c5690e84898" providerId="ADAL" clId="{0376E8F4-5DB5-46DF-9B65-EF68A268781B}" dt="2024-05-03T14:43:22.711" v="6129" actId="1076"/>
          <ac:grpSpMkLst>
            <pc:docMk/>
            <pc:sldMk cId="3404159707" sldId="1223"/>
            <ac:grpSpMk id="4" creationId="{EBEFCF49-6F56-BA3F-98B3-DF36ECBF0AFD}"/>
          </ac:grpSpMkLst>
        </pc:grpChg>
        <pc:picChg chg="add mod">
          <ac:chgData name="Berger, Kevin" userId="1559ee31-b372-47fd-b9f8-8c5690e84898" providerId="ADAL" clId="{0376E8F4-5DB5-46DF-9B65-EF68A268781B}" dt="2024-05-03T14:43:26.498" v="6130" actId="1076"/>
          <ac:picMkLst>
            <pc:docMk/>
            <pc:sldMk cId="3404159707" sldId="1223"/>
            <ac:picMk id="3" creationId="{ACA67D9E-E0D3-20F6-549A-BE199ACC6576}"/>
          </ac:picMkLst>
        </pc:picChg>
        <pc:picChg chg="mod">
          <ac:chgData name="Berger, Kevin" userId="1559ee31-b372-47fd-b9f8-8c5690e84898" providerId="ADAL" clId="{0376E8F4-5DB5-46DF-9B65-EF68A268781B}" dt="2024-05-03T14:43:22.711" v="6129" actId="1076"/>
          <ac:picMkLst>
            <pc:docMk/>
            <pc:sldMk cId="3404159707" sldId="1223"/>
            <ac:picMk id="5" creationId="{478F480C-8F96-22F7-B2A3-EA5810FB4409}"/>
          </ac:picMkLst>
        </pc:picChg>
      </pc:sldChg>
      <pc:sldChg chg="add del">
        <pc:chgData name="Berger, Kevin" userId="1559ee31-b372-47fd-b9f8-8c5690e84898" providerId="ADAL" clId="{0376E8F4-5DB5-46DF-9B65-EF68A268781B}" dt="2024-05-03T01:20:44.237" v="4042"/>
        <pc:sldMkLst>
          <pc:docMk/>
          <pc:sldMk cId="3737063471" sldId="1223"/>
        </pc:sldMkLst>
      </pc:sldChg>
      <pc:sldChg chg="new del">
        <pc:chgData name="Berger, Kevin" userId="1559ee31-b372-47fd-b9f8-8c5690e84898" providerId="ADAL" clId="{0376E8F4-5DB5-46DF-9B65-EF68A268781B}" dt="2024-05-03T01:22:06.616" v="4059" actId="680"/>
        <pc:sldMkLst>
          <pc:docMk/>
          <pc:sldMk cId="3887766212" sldId="1223"/>
        </pc:sldMkLst>
      </pc:sldChg>
      <pc:sldChg chg="addSp delSp modSp add mod">
        <pc:chgData name="Berger, Kevin" userId="1559ee31-b372-47fd-b9f8-8c5690e84898" providerId="ADAL" clId="{0376E8F4-5DB5-46DF-9B65-EF68A268781B}" dt="2024-05-03T17:23:13.455" v="7119" actId="20577"/>
        <pc:sldMkLst>
          <pc:docMk/>
          <pc:sldMk cId="2362370008" sldId="1224"/>
        </pc:sldMkLst>
        <pc:spChg chg="add del mod">
          <ac:chgData name="Berger, Kevin" userId="1559ee31-b372-47fd-b9f8-8c5690e84898" providerId="ADAL" clId="{0376E8F4-5DB5-46DF-9B65-EF68A268781B}" dt="2024-05-03T14:47:28.292" v="6200"/>
          <ac:spMkLst>
            <pc:docMk/>
            <pc:sldMk cId="2362370008" sldId="1224"/>
            <ac:spMk id="2" creationId="{EFCD1C6C-B3C4-3F8E-A540-99B8EC700312}"/>
          </ac:spMkLst>
        </pc:spChg>
        <pc:spChg chg="mod">
          <ac:chgData name="Berger, Kevin" userId="1559ee31-b372-47fd-b9f8-8c5690e84898" providerId="ADAL" clId="{0376E8F4-5DB5-46DF-9B65-EF68A268781B}" dt="2024-05-03T16:18:45.809" v="6470" actId="1076"/>
          <ac:spMkLst>
            <pc:docMk/>
            <pc:sldMk cId="2362370008" sldId="1224"/>
            <ac:spMk id="6" creationId="{8A02CA7C-E29C-DCF8-3CE2-395C27F10AEF}"/>
          </ac:spMkLst>
        </pc:spChg>
        <pc:spChg chg="add mod">
          <ac:chgData name="Berger, Kevin" userId="1559ee31-b372-47fd-b9f8-8c5690e84898" providerId="ADAL" clId="{0376E8F4-5DB5-46DF-9B65-EF68A268781B}" dt="2024-05-03T17:23:03.908" v="7118" actId="14100"/>
          <ac:spMkLst>
            <pc:docMk/>
            <pc:sldMk cId="2362370008" sldId="1224"/>
            <ac:spMk id="7" creationId="{971AB9CB-AE9F-2EBC-98B3-9ECF674813C0}"/>
          </ac:spMkLst>
        </pc:spChg>
        <pc:spChg chg="add mod">
          <ac:chgData name="Berger, Kevin" userId="1559ee31-b372-47fd-b9f8-8c5690e84898" providerId="ADAL" clId="{0376E8F4-5DB5-46DF-9B65-EF68A268781B}" dt="2024-05-03T17:23:13.455" v="7119" actId="20577"/>
          <ac:spMkLst>
            <pc:docMk/>
            <pc:sldMk cId="2362370008" sldId="1224"/>
            <ac:spMk id="8" creationId="{020092F0-6131-D25D-8E2D-379DD533C71E}"/>
          </ac:spMkLst>
        </pc:spChg>
        <pc:spChg chg="mod">
          <ac:chgData name="Berger, Kevin" userId="1559ee31-b372-47fd-b9f8-8c5690e84898" providerId="ADAL" clId="{0376E8F4-5DB5-46DF-9B65-EF68A268781B}" dt="2024-05-03T14:46:50.281" v="6195" actId="20577"/>
          <ac:spMkLst>
            <pc:docMk/>
            <pc:sldMk cId="2362370008" sldId="1224"/>
            <ac:spMk id="64518" creationId="{00000000-0000-0000-0000-000000000000}"/>
          </ac:spMkLst>
        </pc:spChg>
        <pc:spChg chg="mod">
          <ac:chgData name="Berger, Kevin" userId="1559ee31-b372-47fd-b9f8-8c5690e84898" providerId="ADAL" clId="{0376E8F4-5DB5-46DF-9B65-EF68A268781B}" dt="2024-05-03T17:22:40.793" v="7115" actId="1076"/>
          <ac:spMkLst>
            <pc:docMk/>
            <pc:sldMk cId="2362370008" sldId="1224"/>
            <ac:spMk id="64520" creationId="{00000000-0000-0000-0000-000000000000}"/>
          </ac:spMkLst>
        </pc:spChg>
        <pc:grpChg chg="mod">
          <ac:chgData name="Berger, Kevin" userId="1559ee31-b372-47fd-b9f8-8c5690e84898" providerId="ADAL" clId="{0376E8F4-5DB5-46DF-9B65-EF68A268781B}" dt="2024-05-03T16:18:45.809" v="6470" actId="1076"/>
          <ac:grpSpMkLst>
            <pc:docMk/>
            <pc:sldMk cId="2362370008" sldId="1224"/>
            <ac:grpSpMk id="4" creationId="{EBEFCF49-6F56-BA3F-98B3-DF36ECBF0AFD}"/>
          </ac:grpSpMkLst>
        </pc:grpChg>
        <pc:picChg chg="mod">
          <ac:chgData name="Berger, Kevin" userId="1559ee31-b372-47fd-b9f8-8c5690e84898" providerId="ADAL" clId="{0376E8F4-5DB5-46DF-9B65-EF68A268781B}" dt="2024-05-03T16:19:00.300" v="6475" actId="1076"/>
          <ac:picMkLst>
            <pc:docMk/>
            <pc:sldMk cId="2362370008" sldId="1224"/>
            <ac:picMk id="3" creationId="{ACA67D9E-E0D3-20F6-549A-BE199ACC6576}"/>
          </ac:picMkLst>
        </pc:picChg>
        <pc:picChg chg="mod">
          <ac:chgData name="Berger, Kevin" userId="1559ee31-b372-47fd-b9f8-8c5690e84898" providerId="ADAL" clId="{0376E8F4-5DB5-46DF-9B65-EF68A268781B}" dt="2024-05-03T16:18:45.809" v="6470" actId="1076"/>
          <ac:picMkLst>
            <pc:docMk/>
            <pc:sldMk cId="2362370008" sldId="1224"/>
            <ac:picMk id="5" creationId="{478F480C-8F96-22F7-B2A3-EA5810FB4409}"/>
          </ac:picMkLst>
        </pc:picChg>
      </pc:sldChg>
      <pc:sldChg chg="del">
        <pc:chgData name="Berger, Kevin" userId="1559ee31-b372-47fd-b9f8-8c5690e84898" providerId="ADAL" clId="{0376E8F4-5DB5-46DF-9B65-EF68A268781B}" dt="2024-04-30T12:27:06.372" v="1779" actId="2696"/>
        <pc:sldMkLst>
          <pc:docMk/>
          <pc:sldMk cId="1183542636" sldId="1234"/>
        </pc:sldMkLst>
      </pc:sldChg>
      <pc:sldChg chg="del">
        <pc:chgData name="Berger, Kevin" userId="1559ee31-b372-47fd-b9f8-8c5690e84898" providerId="ADAL" clId="{0376E8F4-5DB5-46DF-9B65-EF68A268781B}" dt="2024-04-30T12:27:09.073" v="1781" actId="2696"/>
        <pc:sldMkLst>
          <pc:docMk/>
          <pc:sldMk cId="2526423589" sldId="1235"/>
        </pc:sldMkLst>
      </pc:sldChg>
      <pc:sldChg chg="del">
        <pc:chgData name="Berger, Kevin" userId="1559ee31-b372-47fd-b9f8-8c5690e84898" providerId="ADAL" clId="{0376E8F4-5DB5-46DF-9B65-EF68A268781B}" dt="2024-04-30T12:27:07.981" v="1780" actId="2696"/>
        <pc:sldMkLst>
          <pc:docMk/>
          <pc:sldMk cId="656917017" sldId="1236"/>
        </pc:sldMkLst>
      </pc:sldChg>
      <pc:sldChg chg="del">
        <pc:chgData name="Berger, Kevin" userId="1559ee31-b372-47fd-b9f8-8c5690e84898" providerId="ADAL" clId="{0376E8F4-5DB5-46DF-9B65-EF68A268781B}" dt="2024-04-30T12:27:02.880" v="1776" actId="2696"/>
        <pc:sldMkLst>
          <pc:docMk/>
          <pc:sldMk cId="44655210" sldId="1238"/>
        </pc:sldMkLst>
      </pc:sldChg>
      <pc:sldChg chg="del">
        <pc:chgData name="Berger, Kevin" userId="1559ee31-b372-47fd-b9f8-8c5690e84898" providerId="ADAL" clId="{0376E8F4-5DB5-46DF-9B65-EF68A268781B}" dt="2024-04-30T12:26:56.778" v="1775" actId="2696"/>
        <pc:sldMkLst>
          <pc:docMk/>
          <pc:sldMk cId="1026691841" sldId="1240"/>
        </pc:sldMkLst>
      </pc:sldChg>
      <pc:sldChg chg="del">
        <pc:chgData name="Berger, Kevin" userId="1559ee31-b372-47fd-b9f8-8c5690e84898" providerId="ADAL" clId="{0376E8F4-5DB5-46DF-9B65-EF68A268781B}" dt="2024-04-30T12:27:03.737" v="1777" actId="2696"/>
        <pc:sldMkLst>
          <pc:docMk/>
          <pc:sldMk cId="702463743" sldId="1241"/>
        </pc:sldMkLst>
      </pc:sldChg>
      <pc:sldChg chg="del">
        <pc:chgData name="Berger, Kevin" userId="1559ee31-b372-47fd-b9f8-8c5690e84898" providerId="ADAL" clId="{0376E8F4-5DB5-46DF-9B65-EF68A268781B}" dt="2024-04-30T12:27:05.236" v="1778" actId="2696"/>
        <pc:sldMkLst>
          <pc:docMk/>
          <pc:sldMk cId="2561507609" sldId="1242"/>
        </pc:sldMkLst>
      </pc:sldChg>
      <pc:sldChg chg="del">
        <pc:chgData name="Berger, Kevin" userId="1559ee31-b372-47fd-b9f8-8c5690e84898" providerId="ADAL" clId="{0376E8F4-5DB5-46DF-9B65-EF68A268781B}" dt="2024-04-30T12:27:10.242" v="1782" actId="2696"/>
        <pc:sldMkLst>
          <pc:docMk/>
          <pc:sldMk cId="2794700797" sldId="1243"/>
        </pc:sldMkLst>
      </pc:sldChg>
      <pc:sldMasterChg chg="del delSldLayout">
        <pc:chgData name="Berger, Kevin" userId="1559ee31-b372-47fd-b9f8-8c5690e84898" providerId="ADAL" clId="{0376E8F4-5DB5-46DF-9B65-EF68A268781B}" dt="2024-05-03T16:22:51.750" v="6611" actId="2696"/>
        <pc:sldMasterMkLst>
          <pc:docMk/>
          <pc:sldMasterMk cId="3797446924" sldId="2147484483"/>
        </pc:sldMasterMkLst>
        <pc:sldLayoutChg chg="del">
          <pc:chgData name="Berger, Kevin" userId="1559ee31-b372-47fd-b9f8-8c5690e84898" providerId="ADAL" clId="{0376E8F4-5DB5-46DF-9B65-EF68A268781B}" dt="2024-05-03T16:22:51.750" v="6611" actId="2696"/>
          <pc:sldLayoutMkLst>
            <pc:docMk/>
            <pc:sldMasterMk cId="3797446924" sldId="2147484483"/>
            <pc:sldLayoutMk cId="3063433648" sldId="2147484484"/>
          </pc:sldLayoutMkLst>
        </pc:sldLayoutChg>
        <pc:sldLayoutChg chg="del">
          <pc:chgData name="Berger, Kevin" userId="1559ee31-b372-47fd-b9f8-8c5690e84898" providerId="ADAL" clId="{0376E8F4-5DB5-46DF-9B65-EF68A268781B}" dt="2024-05-03T16:22:51.750" v="6611" actId="2696"/>
          <pc:sldLayoutMkLst>
            <pc:docMk/>
            <pc:sldMasterMk cId="3797446924" sldId="2147484483"/>
            <pc:sldLayoutMk cId="915378097" sldId="2147484485"/>
          </pc:sldLayoutMkLst>
        </pc:sldLayoutChg>
        <pc:sldLayoutChg chg="del">
          <pc:chgData name="Berger, Kevin" userId="1559ee31-b372-47fd-b9f8-8c5690e84898" providerId="ADAL" clId="{0376E8F4-5DB5-46DF-9B65-EF68A268781B}" dt="2024-05-03T16:22:51.750" v="6611" actId="2696"/>
          <pc:sldLayoutMkLst>
            <pc:docMk/>
            <pc:sldMasterMk cId="3797446924" sldId="2147484483"/>
            <pc:sldLayoutMk cId="4013077623" sldId="2147484486"/>
          </pc:sldLayoutMkLst>
        </pc:sldLayoutChg>
        <pc:sldLayoutChg chg="del">
          <pc:chgData name="Berger, Kevin" userId="1559ee31-b372-47fd-b9f8-8c5690e84898" providerId="ADAL" clId="{0376E8F4-5DB5-46DF-9B65-EF68A268781B}" dt="2024-05-03T16:22:51.750" v="6611" actId="2696"/>
          <pc:sldLayoutMkLst>
            <pc:docMk/>
            <pc:sldMasterMk cId="3797446924" sldId="2147484483"/>
            <pc:sldLayoutMk cId="3390466873" sldId="2147484487"/>
          </pc:sldLayoutMkLst>
        </pc:sldLayoutChg>
        <pc:sldLayoutChg chg="del">
          <pc:chgData name="Berger, Kevin" userId="1559ee31-b372-47fd-b9f8-8c5690e84898" providerId="ADAL" clId="{0376E8F4-5DB5-46DF-9B65-EF68A268781B}" dt="2024-05-03T16:22:51.750" v="6611" actId="2696"/>
          <pc:sldLayoutMkLst>
            <pc:docMk/>
            <pc:sldMasterMk cId="3797446924" sldId="2147484483"/>
            <pc:sldLayoutMk cId="811784521" sldId="21474844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lvl1pPr defTabSz="880741">
              <a:defRPr sz="1200">
                <a:latin typeface="Calibri" pitchFamily="34" charset="0"/>
                <a:cs typeface="Arial" pitchFamily="34" charset="0"/>
              </a:defRPr>
            </a:lvl1pPr>
          </a:lstStyle>
          <a:p>
            <a:pPr>
              <a:defRPr/>
            </a:pPr>
            <a:endParaRPr lang="en-US" dirty="0"/>
          </a:p>
        </p:txBody>
      </p:sp>
      <p:sp>
        <p:nvSpPr>
          <p:cNvPr id="3" name="Date Placeholder 2"/>
          <p:cNvSpPr>
            <a:spLocks noGrp="1"/>
          </p:cNvSpPr>
          <p:nvPr>
            <p:ph type="dt" sz="quarter" idx="1"/>
          </p:nvPr>
        </p:nvSpPr>
        <p:spPr bwMode="auto">
          <a:xfrm>
            <a:off x="3970338" y="0"/>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lvl1pPr algn="r" defTabSz="880741">
              <a:defRPr sz="1200">
                <a:latin typeface="Calibri" pitchFamily="34" charset="0"/>
                <a:cs typeface="Arial" pitchFamily="34" charset="0"/>
              </a:defRPr>
            </a:lvl1pPr>
          </a:lstStyle>
          <a:p>
            <a:pPr>
              <a:defRPr/>
            </a:pPr>
            <a:fld id="{1F127020-07BF-4FB2-8824-58243ABAB120}" type="datetimeFigureOut">
              <a:rPr lang="en-US"/>
              <a:pPr>
                <a:defRPr/>
              </a:pPr>
              <a:t>5/2/2024</a:t>
            </a:fld>
            <a:endParaRPr lang="en-US" dirty="0"/>
          </a:p>
        </p:txBody>
      </p:sp>
      <p:sp>
        <p:nvSpPr>
          <p:cNvPr id="4" name="Footer Placeholder 3"/>
          <p:cNvSpPr>
            <a:spLocks noGrp="1"/>
          </p:cNvSpPr>
          <p:nvPr>
            <p:ph type="ftr" sz="quarter" idx="2"/>
          </p:nvPr>
        </p:nvSpPr>
        <p:spPr bwMode="auto">
          <a:xfrm>
            <a:off x="0"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b" anchorCtr="0" compatLnSpc="1">
            <a:prstTxWarp prst="textNoShape">
              <a:avLst/>
            </a:prstTxWarp>
          </a:bodyPr>
          <a:lstStyle>
            <a:lvl1pPr defTabSz="880741">
              <a:defRPr sz="1200">
                <a:latin typeface="Calibri" pitchFamily="34" charset="0"/>
                <a:cs typeface="Arial" pitchFamily="34" charset="0"/>
              </a:defRPr>
            </a:lvl1pPr>
          </a:lstStyle>
          <a:p>
            <a:pPr>
              <a:defRPr/>
            </a:pPr>
            <a:endParaRPr lang="en-US" dirty="0"/>
          </a:p>
        </p:txBody>
      </p:sp>
      <p:sp>
        <p:nvSpPr>
          <p:cNvPr id="5" name="Slide Number Placeholder 4"/>
          <p:cNvSpPr>
            <a:spLocks noGrp="1"/>
          </p:cNvSpPr>
          <p:nvPr>
            <p:ph type="sldNum" sz="quarter" idx="3"/>
          </p:nvPr>
        </p:nvSpPr>
        <p:spPr bwMode="auto">
          <a:xfrm>
            <a:off x="3970338"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b" anchorCtr="0" compatLnSpc="1">
            <a:prstTxWarp prst="textNoShape">
              <a:avLst/>
            </a:prstTxWarp>
          </a:bodyPr>
          <a:lstStyle>
            <a:lvl1pPr algn="r" defTabSz="880741">
              <a:defRPr sz="1200">
                <a:latin typeface="Calibri" pitchFamily="34" charset="0"/>
                <a:cs typeface="Arial" pitchFamily="34" charset="0"/>
              </a:defRPr>
            </a:lvl1pPr>
          </a:lstStyle>
          <a:p>
            <a:pPr>
              <a:defRPr/>
            </a:pPr>
            <a:fld id="{4776F29A-40C6-48C8-870D-58B27032ACDD}" type="slidenum">
              <a:rPr lang="en-US"/>
              <a:pPr>
                <a:defRPr/>
              </a:pPr>
              <a:t>‹#›</a:t>
            </a:fld>
            <a:endParaRPr lang="en-US" dirty="0"/>
          </a:p>
        </p:txBody>
      </p:sp>
    </p:spTree>
    <p:extLst>
      <p:ext uri="{BB962C8B-B14F-4D97-AF65-F5344CB8AC3E}">
        <p14:creationId xmlns:p14="http://schemas.microsoft.com/office/powerpoint/2010/main" val="2575367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lvl1pPr defTabSz="880741">
              <a:defRPr sz="1200">
                <a:latin typeface="Calibri" pitchFamily="34" charset="0"/>
                <a:cs typeface="Arial" pitchFamily="34" charset="0"/>
              </a:defRPr>
            </a:lvl1pPr>
          </a:lstStyle>
          <a:p>
            <a:pPr>
              <a:defRPr/>
            </a:pPr>
            <a:endParaRPr lang="en-US" dirty="0"/>
          </a:p>
        </p:txBody>
      </p:sp>
      <p:sp>
        <p:nvSpPr>
          <p:cNvPr id="3" name="Date Placeholder 2"/>
          <p:cNvSpPr>
            <a:spLocks noGrp="1"/>
          </p:cNvSpPr>
          <p:nvPr>
            <p:ph type="dt" idx="1"/>
          </p:nvPr>
        </p:nvSpPr>
        <p:spPr bwMode="auto">
          <a:xfrm>
            <a:off x="3970338" y="0"/>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lvl1pPr algn="r" defTabSz="880741">
              <a:defRPr sz="1200">
                <a:latin typeface="Calibri" pitchFamily="34" charset="0"/>
                <a:cs typeface="Arial" pitchFamily="34" charset="0"/>
              </a:defRPr>
            </a:lvl1pPr>
          </a:lstStyle>
          <a:p>
            <a:pPr>
              <a:defRPr/>
            </a:pPr>
            <a:fld id="{5C0B0418-89DA-49E1-8424-9B87C9466461}" type="datetimeFigureOut">
              <a:rPr lang="en-US"/>
              <a:pPr>
                <a:defRPr/>
              </a:pPr>
              <a:t>5/2/2024</a:t>
            </a:fld>
            <a:endParaRPr lang="en-US" dirty="0"/>
          </a:p>
        </p:txBody>
      </p:sp>
      <p:sp>
        <p:nvSpPr>
          <p:cNvPr id="4" name="Slide Image Placeholder 3"/>
          <p:cNvSpPr>
            <a:spLocks noGrp="1" noRot="1" noChangeAspect="1"/>
          </p:cNvSpPr>
          <p:nvPr>
            <p:ph type="sldImg" idx="2"/>
          </p:nvPr>
        </p:nvSpPr>
        <p:spPr>
          <a:xfrm>
            <a:off x="425450" y="693738"/>
            <a:ext cx="6159500" cy="3465512"/>
          </a:xfrm>
          <a:prstGeom prst="rect">
            <a:avLst/>
          </a:prstGeom>
          <a:noFill/>
          <a:ln w="12700">
            <a:solidFill>
              <a:prstClr val="black"/>
            </a:solidFill>
          </a:ln>
        </p:spPr>
        <p:txBody>
          <a:bodyPr vert="horz" lIns="90618" tIns="45309" rIns="90618" bIns="45309" rtlCol="0" anchor="ctr"/>
          <a:lstStyle/>
          <a:p>
            <a:pPr lvl="0"/>
            <a:endParaRPr lang="en-US" noProof="0" dirty="0"/>
          </a:p>
        </p:txBody>
      </p:sp>
      <p:sp>
        <p:nvSpPr>
          <p:cNvPr id="5" name="Notes Placeholder 4"/>
          <p:cNvSpPr>
            <a:spLocks noGrp="1"/>
          </p:cNvSpPr>
          <p:nvPr>
            <p:ph type="body" sz="quarter" idx="3"/>
          </p:nvPr>
        </p:nvSpPr>
        <p:spPr bwMode="auto">
          <a:xfrm>
            <a:off x="701675" y="4386263"/>
            <a:ext cx="560705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b" anchorCtr="0" compatLnSpc="1">
            <a:prstTxWarp prst="textNoShape">
              <a:avLst/>
            </a:prstTxWarp>
          </a:bodyPr>
          <a:lstStyle>
            <a:lvl1pPr defTabSz="880741">
              <a:defRPr sz="1200">
                <a:latin typeface="Calibri" pitchFamily="34" charset="0"/>
                <a:cs typeface="Arial" pitchFamily="34" charset="0"/>
              </a:defRPr>
            </a:lvl1pPr>
          </a:lstStyle>
          <a:p>
            <a:pPr>
              <a:defRPr/>
            </a:pPr>
            <a:endParaRPr lang="en-US" dirty="0"/>
          </a:p>
        </p:txBody>
      </p:sp>
      <p:sp>
        <p:nvSpPr>
          <p:cNvPr id="7" name="Slide Number Placeholder 6"/>
          <p:cNvSpPr>
            <a:spLocks noGrp="1"/>
          </p:cNvSpPr>
          <p:nvPr>
            <p:ph type="sldNum" sz="quarter" idx="5"/>
          </p:nvPr>
        </p:nvSpPr>
        <p:spPr bwMode="auto">
          <a:xfrm>
            <a:off x="3970338"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b" anchorCtr="0" compatLnSpc="1">
            <a:prstTxWarp prst="textNoShape">
              <a:avLst/>
            </a:prstTxWarp>
          </a:bodyPr>
          <a:lstStyle>
            <a:lvl1pPr algn="r" defTabSz="880741">
              <a:defRPr sz="1200">
                <a:latin typeface="Calibri" pitchFamily="34" charset="0"/>
                <a:cs typeface="Arial" pitchFamily="34" charset="0"/>
              </a:defRPr>
            </a:lvl1pPr>
          </a:lstStyle>
          <a:p>
            <a:pPr>
              <a:defRPr/>
            </a:pPr>
            <a:fld id="{5EB77AD1-A7B9-4518-B6DE-2BE2EF5623A7}" type="slidenum">
              <a:rPr lang="en-US"/>
              <a:pPr>
                <a:defRPr/>
              </a:pPr>
              <a:t>‹#›</a:t>
            </a:fld>
            <a:endParaRPr lang="en-US" dirty="0"/>
          </a:p>
        </p:txBody>
      </p:sp>
    </p:spTree>
    <p:extLst>
      <p:ext uri="{BB962C8B-B14F-4D97-AF65-F5344CB8AC3E}">
        <p14:creationId xmlns:p14="http://schemas.microsoft.com/office/powerpoint/2010/main" val="8734373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a:noFill/>
        </p:spPr>
        <p:txBody>
          <a:bodyPr/>
          <a:lstStyle/>
          <a:p>
            <a:pPr eaLnBrk="1" hangingPunct="1">
              <a:spcBef>
                <a:spcPct val="0"/>
              </a:spcBef>
            </a:pPr>
            <a:endParaRPr lang="en-US" dirty="0"/>
          </a:p>
        </p:txBody>
      </p:sp>
      <p:sp>
        <p:nvSpPr>
          <p:cNvPr id="74756" name="Slide Number Placeholder 3"/>
          <p:cNvSpPr txBox="1">
            <a:spLocks noGrp="1"/>
          </p:cNvSpPr>
          <p:nvPr/>
        </p:nvSpPr>
        <p:spPr bwMode="auto">
          <a:xfrm>
            <a:off x="3970338"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4" tIns="45702" rIns="91404" bIns="45702" anchor="b"/>
          <a:lstStyle>
            <a:lvl1pPr defTabSz="922338" eaLnBrk="0" hangingPunct="0">
              <a:defRPr sz="1600">
                <a:solidFill>
                  <a:schemeClr val="tx1"/>
                </a:solidFill>
                <a:latin typeface="Arial" pitchFamily="34" charset="0"/>
                <a:cs typeface="Arial" pitchFamily="34" charset="0"/>
              </a:defRPr>
            </a:lvl1pPr>
            <a:lvl2pPr marL="742950" indent="-285750" defTabSz="922338" eaLnBrk="0" hangingPunct="0">
              <a:defRPr sz="1600">
                <a:solidFill>
                  <a:schemeClr val="tx1"/>
                </a:solidFill>
                <a:latin typeface="Arial" pitchFamily="34" charset="0"/>
                <a:cs typeface="Arial" pitchFamily="34" charset="0"/>
              </a:defRPr>
            </a:lvl2pPr>
            <a:lvl3pPr marL="1143000" indent="-228600" defTabSz="922338" eaLnBrk="0" hangingPunct="0">
              <a:defRPr sz="1600">
                <a:solidFill>
                  <a:schemeClr val="tx1"/>
                </a:solidFill>
                <a:latin typeface="Arial" pitchFamily="34" charset="0"/>
                <a:cs typeface="Arial" pitchFamily="34" charset="0"/>
              </a:defRPr>
            </a:lvl3pPr>
            <a:lvl4pPr marL="1600200" indent="-228600" defTabSz="922338" eaLnBrk="0" hangingPunct="0">
              <a:defRPr sz="1600">
                <a:solidFill>
                  <a:schemeClr val="tx1"/>
                </a:solidFill>
                <a:latin typeface="Arial" pitchFamily="34" charset="0"/>
                <a:cs typeface="Arial" pitchFamily="34" charset="0"/>
              </a:defRPr>
            </a:lvl4pPr>
            <a:lvl5pPr marL="2057400" indent="-228600" defTabSz="922338" eaLnBrk="0" hangingPunct="0">
              <a:defRPr sz="1600">
                <a:solidFill>
                  <a:schemeClr val="tx1"/>
                </a:solidFill>
                <a:latin typeface="Arial" pitchFamily="34" charset="0"/>
                <a:cs typeface="Arial" pitchFamily="34" charset="0"/>
              </a:defRPr>
            </a:lvl5pPr>
            <a:lvl6pPr marL="2514600" indent="-228600" defTabSz="922338"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922338"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922338"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922338" eaLnBrk="0" fontAlgn="base" hangingPunct="0">
              <a:spcBef>
                <a:spcPct val="0"/>
              </a:spcBef>
              <a:spcAft>
                <a:spcPct val="0"/>
              </a:spcAft>
              <a:defRPr sz="1600">
                <a:solidFill>
                  <a:schemeClr val="tx1"/>
                </a:solidFill>
                <a:latin typeface="Arial" pitchFamily="34" charset="0"/>
                <a:cs typeface="Arial" pitchFamily="34" charset="0"/>
              </a:defRPr>
            </a:lvl9pPr>
          </a:lstStyle>
          <a:p>
            <a:pPr algn="r" eaLnBrk="1" hangingPunct="1"/>
            <a:fld id="{AD65A51B-D28B-4C93-B0D3-7FA9A06FA191}" type="slidenum">
              <a:rPr lang="en-US" sz="1200">
                <a:latin typeface="Calibri" pitchFamily="34" charset="0"/>
              </a:rPr>
              <a:pPr algn="r" eaLnBrk="1" hangingPunct="1"/>
              <a:t>0</a:t>
            </a:fld>
            <a:endParaRPr lang="en-US" sz="1200" dirty="0">
              <a:latin typeface="Calibri" pitchFamily="34" charset="0"/>
            </a:endParaRPr>
          </a:p>
        </p:txBody>
      </p:sp>
    </p:spTree>
    <p:extLst>
      <p:ext uri="{BB962C8B-B14F-4D97-AF65-F5344CB8AC3E}">
        <p14:creationId xmlns:p14="http://schemas.microsoft.com/office/powerpoint/2010/main" val="1260248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621722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440220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920211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437328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4899068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b="1" dirty="0"/>
              <a:t>Coordination</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Existing guidance is not specific to new technologies currently (New to us all)</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p>
          <a:p>
            <a:pPr marL="171450" lvl="0" indent="-171450">
              <a:buFont typeface="Arial" panose="020B0604020202020204" pitchFamily="34" charset="0"/>
              <a:buChar char="•"/>
            </a:pPr>
            <a:r>
              <a:rPr lang="en-US" dirty="0"/>
              <a:t>Important for awareness across SA, OSS, and Industry</a:t>
            </a:r>
          </a:p>
          <a:p>
            <a:pPr marL="628650" lvl="1" indent="-171450">
              <a:buFont typeface="Arial" panose="020B0604020202020204" pitchFamily="34" charset="0"/>
              <a:buChar char="•"/>
            </a:pPr>
            <a:r>
              <a:rPr lang="en-US" dirty="0"/>
              <a:t>New technology and its use and acceptance is new to everyone</a:t>
            </a:r>
          </a:p>
          <a:p>
            <a:pPr marL="628650" lvl="1" indent="-171450">
              <a:buFont typeface="Arial" panose="020B0604020202020204" pitchFamily="34" charset="0"/>
              <a:buChar char="•"/>
            </a:pPr>
            <a:r>
              <a:rPr lang="en-US" dirty="0"/>
              <a:t>Allows everyone to think outside the box</a:t>
            </a:r>
          </a:p>
          <a:p>
            <a:pPr marL="628650" lvl="1" indent="-171450">
              <a:buFont typeface="Arial" panose="020B0604020202020204" pitchFamily="34" charset="0"/>
              <a:buChar char="•"/>
            </a:pPr>
            <a:r>
              <a:rPr lang="en-US" dirty="0"/>
              <a:t>Opportunities for mutual learning</a:t>
            </a:r>
          </a:p>
          <a:p>
            <a:pPr marL="457200" lvl="1" indent="0">
              <a:buFont typeface="Arial" panose="020B0604020202020204" pitchFamily="34" charset="0"/>
              <a:buNone/>
            </a:pPr>
            <a:endParaRPr lang="en-US" dirty="0"/>
          </a:p>
          <a:p>
            <a:pPr marL="171450" lvl="0" indent="-171450">
              <a:buFont typeface="Arial" panose="020B0604020202020204" pitchFamily="34" charset="0"/>
              <a:buChar char="•"/>
            </a:pPr>
            <a:r>
              <a:rPr lang="en-US" dirty="0"/>
              <a:t>Your input is important for our enhancement in guidance/more effective guidance</a:t>
            </a:r>
          </a:p>
          <a:p>
            <a:pPr marL="628650" lvl="1" indent="-171450">
              <a:buFont typeface="Arial" panose="020B0604020202020204" pitchFamily="34" charset="0"/>
              <a:buChar char="•"/>
            </a:pPr>
            <a:r>
              <a:rPr lang="en-US" dirty="0"/>
              <a:t>More defined/effective/permanent guidance</a:t>
            </a:r>
          </a:p>
          <a:p>
            <a:pPr marL="628650" lvl="1" indent="-171450">
              <a:buFont typeface="Arial" panose="020B0604020202020204" pitchFamily="34" charset="0"/>
              <a:buChar char="•"/>
            </a:pPr>
            <a:r>
              <a:rPr lang="en-US" dirty="0"/>
              <a:t>Open areas to other operators for 43.13(a) and (b)</a:t>
            </a:r>
          </a:p>
          <a:p>
            <a:pPr marL="628650" lvl="1" indent="-171450">
              <a:buFont typeface="Arial" panose="020B0604020202020204" pitchFamily="34" charset="0"/>
              <a:buChar char="•"/>
            </a:pPr>
            <a:r>
              <a:rPr lang="en-US" dirty="0"/>
              <a:t>Other areas of maintenance/inspection with New technology</a:t>
            </a:r>
          </a:p>
          <a:p>
            <a:pPr marL="0" indent="0">
              <a:buFont typeface="Arial" panose="020B0604020202020204" pitchFamily="34" charset="0"/>
              <a:buNone/>
            </a:pPr>
            <a:endParaRPr lang="en-US" dirty="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Coordination is not for AFS-300 or AED to concur or approve/accept the use of UAS procedures for GVI. That is part of the CMOs responsibility.</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p>
          <a:p>
            <a:pPr marL="171450" indent="-171450">
              <a:buFont typeface="Arial" panose="020B0604020202020204" pitchFamily="34" charset="0"/>
              <a:buChar char="•"/>
            </a:pPr>
            <a:r>
              <a:rPr lang="en-US" dirty="0"/>
              <a:t>Coordination is to support with discussions on how to approach certain situations/items to consider, etc. and to allow OSS to collect information and insight needed to develop more effective guidance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Proof of Concept Idea – CMO and Certificate Holder determine a timeframe or number of inspections required to prove equivalency.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Memo is good for 2 years – expectation to either have draft guidance ready or a Notice published from the feedback provided by ACSA.</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55D68406-F15C-4303-97CE-0E3EE59880C4}" type="slidenum">
              <a:rPr kumimoji="0" 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633399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a:noFill/>
        </p:spPr>
        <p:txBody>
          <a:bodyPr/>
          <a:lstStyle/>
          <a:p>
            <a:pPr eaLnBrk="1" hangingPunct="1">
              <a:spcBef>
                <a:spcPct val="0"/>
              </a:spcBef>
            </a:pPr>
            <a:endParaRPr lang="en-US" dirty="0"/>
          </a:p>
        </p:txBody>
      </p:sp>
      <p:sp>
        <p:nvSpPr>
          <p:cNvPr id="83972" name="Slide Number Placeholder 3"/>
          <p:cNvSpPr txBox="1">
            <a:spLocks noGrp="1"/>
          </p:cNvSpPr>
          <p:nvPr/>
        </p:nvSpPr>
        <p:spPr bwMode="auto">
          <a:xfrm>
            <a:off x="3970338"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4" tIns="45702" rIns="91404" bIns="45702" anchor="b"/>
          <a:lstStyle>
            <a:lvl1pPr defTabSz="922338" eaLnBrk="0" hangingPunct="0">
              <a:defRPr sz="1600">
                <a:solidFill>
                  <a:schemeClr val="tx1"/>
                </a:solidFill>
                <a:latin typeface="Arial" pitchFamily="34" charset="0"/>
                <a:cs typeface="Arial" pitchFamily="34" charset="0"/>
              </a:defRPr>
            </a:lvl1pPr>
            <a:lvl2pPr marL="742950" indent="-285750" defTabSz="922338" eaLnBrk="0" hangingPunct="0">
              <a:defRPr sz="1600">
                <a:solidFill>
                  <a:schemeClr val="tx1"/>
                </a:solidFill>
                <a:latin typeface="Arial" pitchFamily="34" charset="0"/>
                <a:cs typeface="Arial" pitchFamily="34" charset="0"/>
              </a:defRPr>
            </a:lvl2pPr>
            <a:lvl3pPr marL="1143000" indent="-228600" defTabSz="922338" eaLnBrk="0" hangingPunct="0">
              <a:defRPr sz="1600">
                <a:solidFill>
                  <a:schemeClr val="tx1"/>
                </a:solidFill>
                <a:latin typeface="Arial" pitchFamily="34" charset="0"/>
                <a:cs typeface="Arial" pitchFamily="34" charset="0"/>
              </a:defRPr>
            </a:lvl3pPr>
            <a:lvl4pPr marL="1600200" indent="-228600" defTabSz="922338" eaLnBrk="0" hangingPunct="0">
              <a:defRPr sz="1600">
                <a:solidFill>
                  <a:schemeClr val="tx1"/>
                </a:solidFill>
                <a:latin typeface="Arial" pitchFamily="34" charset="0"/>
                <a:cs typeface="Arial" pitchFamily="34" charset="0"/>
              </a:defRPr>
            </a:lvl4pPr>
            <a:lvl5pPr marL="2057400" indent="-228600" defTabSz="922338" eaLnBrk="0" hangingPunct="0">
              <a:defRPr sz="1600">
                <a:solidFill>
                  <a:schemeClr val="tx1"/>
                </a:solidFill>
                <a:latin typeface="Arial" pitchFamily="34" charset="0"/>
                <a:cs typeface="Arial" pitchFamily="34" charset="0"/>
              </a:defRPr>
            </a:lvl5pPr>
            <a:lvl6pPr marL="2514600" indent="-228600" defTabSz="922338"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922338"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922338"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922338" eaLnBrk="0" fontAlgn="base" hangingPunct="0">
              <a:spcBef>
                <a:spcPct val="0"/>
              </a:spcBef>
              <a:spcAft>
                <a:spcPct val="0"/>
              </a:spcAft>
              <a:defRPr sz="1600">
                <a:solidFill>
                  <a:schemeClr val="tx1"/>
                </a:solidFill>
                <a:latin typeface="Arial" pitchFamily="34" charset="0"/>
                <a:cs typeface="Arial" pitchFamily="34" charset="0"/>
              </a:defRPr>
            </a:lvl9pPr>
          </a:lstStyle>
          <a:p>
            <a:pPr algn="r" eaLnBrk="1" hangingPunct="1"/>
            <a:fld id="{FE021DC0-AA19-424C-A119-B363DC2058DA}" type="slidenum">
              <a:rPr lang="en-US" sz="1200">
                <a:latin typeface="Calibri" pitchFamily="34" charset="0"/>
              </a:rPr>
              <a:pPr algn="r" eaLnBrk="1" hangingPunct="1"/>
              <a:t>36</a:t>
            </a:fld>
            <a:endParaRPr lang="en-US" sz="1200" dirty="0">
              <a:latin typeface="Calibri" pitchFamily="34" charset="0"/>
            </a:endParaRPr>
          </a:p>
        </p:txBody>
      </p:sp>
    </p:spTree>
    <p:extLst>
      <p:ext uri="{BB962C8B-B14F-4D97-AF65-F5344CB8AC3E}">
        <p14:creationId xmlns:p14="http://schemas.microsoft.com/office/powerpoint/2010/main" val="2399481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a:noFill/>
        </p:spPr>
        <p:txBody>
          <a:bodyPr/>
          <a:lstStyle/>
          <a:p>
            <a:endParaRPr lang="en-US" dirty="0"/>
          </a:p>
        </p:txBody>
      </p:sp>
      <p:sp>
        <p:nvSpPr>
          <p:cNvPr id="75780" name="Slide Number Placeholder 3"/>
          <p:cNvSpPr>
            <a:spLocks noGrp="1"/>
          </p:cNvSpPr>
          <p:nvPr>
            <p:ph type="sldNum" sz="quarter" idx="5"/>
          </p:nvPr>
        </p:nvSpPr>
        <p:spPr>
          <a:noFill/>
        </p:spPr>
        <p:txBody>
          <a:bodyPr/>
          <a:lstStyle>
            <a:lvl1pPr defTabSz="879475" eaLnBrk="0" hangingPunct="0">
              <a:defRPr sz="1600">
                <a:solidFill>
                  <a:schemeClr val="tx1"/>
                </a:solidFill>
                <a:latin typeface="Arial" pitchFamily="34" charset="0"/>
                <a:cs typeface="Arial" pitchFamily="34" charset="0"/>
              </a:defRPr>
            </a:lvl1pPr>
            <a:lvl2pPr marL="742950" indent="-285750" defTabSz="879475" eaLnBrk="0" hangingPunct="0">
              <a:defRPr sz="1600">
                <a:solidFill>
                  <a:schemeClr val="tx1"/>
                </a:solidFill>
                <a:latin typeface="Arial" pitchFamily="34" charset="0"/>
                <a:cs typeface="Arial" pitchFamily="34" charset="0"/>
              </a:defRPr>
            </a:lvl2pPr>
            <a:lvl3pPr marL="1143000" indent="-228600" defTabSz="879475" eaLnBrk="0" hangingPunct="0">
              <a:defRPr sz="1600">
                <a:solidFill>
                  <a:schemeClr val="tx1"/>
                </a:solidFill>
                <a:latin typeface="Arial" pitchFamily="34" charset="0"/>
                <a:cs typeface="Arial" pitchFamily="34" charset="0"/>
              </a:defRPr>
            </a:lvl3pPr>
            <a:lvl4pPr marL="1600200" indent="-228600" defTabSz="879475" eaLnBrk="0" hangingPunct="0">
              <a:defRPr sz="1600">
                <a:solidFill>
                  <a:schemeClr val="tx1"/>
                </a:solidFill>
                <a:latin typeface="Arial" pitchFamily="34" charset="0"/>
                <a:cs typeface="Arial" pitchFamily="34" charset="0"/>
              </a:defRPr>
            </a:lvl4pPr>
            <a:lvl5pPr marL="2057400" indent="-228600" defTabSz="879475" eaLnBrk="0" hangingPunct="0">
              <a:defRPr sz="1600">
                <a:solidFill>
                  <a:schemeClr val="tx1"/>
                </a:solidFill>
                <a:latin typeface="Arial" pitchFamily="34" charset="0"/>
                <a:cs typeface="Arial" pitchFamily="34" charset="0"/>
              </a:defRPr>
            </a:lvl5pPr>
            <a:lvl6pPr marL="2514600" indent="-228600" defTabSz="879475"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879475"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879475"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879475"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CCB84945-6980-4CCA-8403-4E4FAB24E33A}" type="slidenum">
              <a:rPr lang="en-US" sz="1200" smtClean="0">
                <a:latin typeface="Calibri" pitchFamily="34" charset="0"/>
              </a:rPr>
              <a:pPr eaLnBrk="1" hangingPunct="1"/>
              <a:t>1</a:t>
            </a:fld>
            <a:endParaRPr lang="en-US" sz="1200" dirty="0">
              <a:latin typeface="Calibri" pitchFamily="34" charset="0"/>
            </a:endParaRPr>
          </a:p>
        </p:txBody>
      </p:sp>
    </p:spTree>
    <p:extLst>
      <p:ext uri="{BB962C8B-B14F-4D97-AF65-F5344CB8AC3E}">
        <p14:creationId xmlns:p14="http://schemas.microsoft.com/office/powerpoint/2010/main" val="558709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a:noFill/>
        </p:spPr>
        <p:txBody>
          <a:bodyPr/>
          <a:lstStyle/>
          <a:p>
            <a:endParaRPr lang="en-US" dirty="0"/>
          </a:p>
        </p:txBody>
      </p:sp>
      <p:sp>
        <p:nvSpPr>
          <p:cNvPr id="75780" name="Slide Number Placeholder 3"/>
          <p:cNvSpPr>
            <a:spLocks noGrp="1"/>
          </p:cNvSpPr>
          <p:nvPr>
            <p:ph type="sldNum" sz="quarter" idx="5"/>
          </p:nvPr>
        </p:nvSpPr>
        <p:spPr>
          <a:noFill/>
        </p:spPr>
        <p:txBody>
          <a:bodyPr/>
          <a:lstStyle>
            <a:lvl1pPr defTabSz="879475" eaLnBrk="0" hangingPunct="0">
              <a:defRPr sz="1600">
                <a:solidFill>
                  <a:schemeClr val="tx1"/>
                </a:solidFill>
                <a:latin typeface="Arial" pitchFamily="34" charset="0"/>
                <a:cs typeface="Arial" pitchFamily="34" charset="0"/>
              </a:defRPr>
            </a:lvl1pPr>
            <a:lvl2pPr marL="742950" indent="-285750" defTabSz="879475" eaLnBrk="0" hangingPunct="0">
              <a:defRPr sz="1600">
                <a:solidFill>
                  <a:schemeClr val="tx1"/>
                </a:solidFill>
                <a:latin typeface="Arial" pitchFamily="34" charset="0"/>
                <a:cs typeface="Arial" pitchFamily="34" charset="0"/>
              </a:defRPr>
            </a:lvl2pPr>
            <a:lvl3pPr marL="1143000" indent="-228600" defTabSz="879475" eaLnBrk="0" hangingPunct="0">
              <a:defRPr sz="1600">
                <a:solidFill>
                  <a:schemeClr val="tx1"/>
                </a:solidFill>
                <a:latin typeface="Arial" pitchFamily="34" charset="0"/>
                <a:cs typeface="Arial" pitchFamily="34" charset="0"/>
              </a:defRPr>
            </a:lvl3pPr>
            <a:lvl4pPr marL="1600200" indent="-228600" defTabSz="879475" eaLnBrk="0" hangingPunct="0">
              <a:defRPr sz="1600">
                <a:solidFill>
                  <a:schemeClr val="tx1"/>
                </a:solidFill>
                <a:latin typeface="Arial" pitchFamily="34" charset="0"/>
                <a:cs typeface="Arial" pitchFamily="34" charset="0"/>
              </a:defRPr>
            </a:lvl4pPr>
            <a:lvl5pPr marL="2057400" indent="-228600" defTabSz="879475" eaLnBrk="0" hangingPunct="0">
              <a:defRPr sz="1600">
                <a:solidFill>
                  <a:schemeClr val="tx1"/>
                </a:solidFill>
                <a:latin typeface="Arial" pitchFamily="34" charset="0"/>
                <a:cs typeface="Arial" pitchFamily="34" charset="0"/>
              </a:defRPr>
            </a:lvl5pPr>
            <a:lvl6pPr marL="2514600" indent="-228600" defTabSz="879475"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879475"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879475"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879475"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CCB84945-6980-4CCA-8403-4E4FAB24E33A}" type="slidenum">
              <a:rPr lang="en-US" sz="1200" smtClean="0">
                <a:latin typeface="Calibri" pitchFamily="34" charset="0"/>
              </a:rPr>
              <a:pPr eaLnBrk="1" hangingPunct="1"/>
              <a:t>2</a:t>
            </a:fld>
            <a:endParaRPr lang="en-US" sz="1200" dirty="0">
              <a:latin typeface="Calibri" pitchFamily="34" charset="0"/>
            </a:endParaRPr>
          </a:p>
        </p:txBody>
      </p:sp>
    </p:spTree>
    <p:extLst>
      <p:ext uri="{BB962C8B-B14F-4D97-AF65-F5344CB8AC3E}">
        <p14:creationId xmlns:p14="http://schemas.microsoft.com/office/powerpoint/2010/main" val="1316199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a:noFill/>
        </p:spPr>
        <p:txBody>
          <a:bodyPr/>
          <a:lstStyle/>
          <a:p>
            <a:endParaRPr lang="en-US" dirty="0"/>
          </a:p>
        </p:txBody>
      </p:sp>
      <p:sp>
        <p:nvSpPr>
          <p:cNvPr id="75780" name="Slide Number Placeholder 3"/>
          <p:cNvSpPr>
            <a:spLocks noGrp="1"/>
          </p:cNvSpPr>
          <p:nvPr>
            <p:ph type="sldNum" sz="quarter" idx="5"/>
          </p:nvPr>
        </p:nvSpPr>
        <p:spPr>
          <a:noFill/>
        </p:spPr>
        <p:txBody>
          <a:bodyPr/>
          <a:lstStyle>
            <a:lvl1pPr defTabSz="879475" eaLnBrk="0" hangingPunct="0">
              <a:defRPr sz="1600">
                <a:solidFill>
                  <a:schemeClr val="tx1"/>
                </a:solidFill>
                <a:latin typeface="Arial" pitchFamily="34" charset="0"/>
                <a:cs typeface="Arial" pitchFamily="34" charset="0"/>
              </a:defRPr>
            </a:lvl1pPr>
            <a:lvl2pPr marL="742950" indent="-285750" defTabSz="879475" eaLnBrk="0" hangingPunct="0">
              <a:defRPr sz="1600">
                <a:solidFill>
                  <a:schemeClr val="tx1"/>
                </a:solidFill>
                <a:latin typeface="Arial" pitchFamily="34" charset="0"/>
                <a:cs typeface="Arial" pitchFamily="34" charset="0"/>
              </a:defRPr>
            </a:lvl2pPr>
            <a:lvl3pPr marL="1143000" indent="-228600" defTabSz="879475" eaLnBrk="0" hangingPunct="0">
              <a:defRPr sz="1600">
                <a:solidFill>
                  <a:schemeClr val="tx1"/>
                </a:solidFill>
                <a:latin typeface="Arial" pitchFamily="34" charset="0"/>
                <a:cs typeface="Arial" pitchFamily="34" charset="0"/>
              </a:defRPr>
            </a:lvl3pPr>
            <a:lvl4pPr marL="1600200" indent="-228600" defTabSz="879475" eaLnBrk="0" hangingPunct="0">
              <a:defRPr sz="1600">
                <a:solidFill>
                  <a:schemeClr val="tx1"/>
                </a:solidFill>
                <a:latin typeface="Arial" pitchFamily="34" charset="0"/>
                <a:cs typeface="Arial" pitchFamily="34" charset="0"/>
              </a:defRPr>
            </a:lvl4pPr>
            <a:lvl5pPr marL="2057400" indent="-228600" defTabSz="879475" eaLnBrk="0" hangingPunct="0">
              <a:defRPr sz="1600">
                <a:solidFill>
                  <a:schemeClr val="tx1"/>
                </a:solidFill>
                <a:latin typeface="Arial" pitchFamily="34" charset="0"/>
                <a:cs typeface="Arial" pitchFamily="34" charset="0"/>
              </a:defRPr>
            </a:lvl5pPr>
            <a:lvl6pPr marL="2514600" indent="-228600" defTabSz="879475"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879475"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879475"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879475"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CCB84945-6980-4CCA-8403-4E4FAB24E33A}" type="slidenum">
              <a:rPr lang="en-US" sz="1200" smtClean="0">
                <a:latin typeface="Calibri" pitchFamily="34" charset="0"/>
              </a:rPr>
              <a:pPr eaLnBrk="1" hangingPunct="1"/>
              <a:t>3</a:t>
            </a:fld>
            <a:endParaRPr lang="en-US" sz="1200" dirty="0">
              <a:latin typeface="Calibri" pitchFamily="34" charset="0"/>
            </a:endParaRPr>
          </a:p>
        </p:txBody>
      </p:sp>
    </p:spTree>
    <p:extLst>
      <p:ext uri="{BB962C8B-B14F-4D97-AF65-F5344CB8AC3E}">
        <p14:creationId xmlns:p14="http://schemas.microsoft.com/office/powerpoint/2010/main" val="2973914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a:noFill/>
        </p:spPr>
        <p:txBody>
          <a:bodyPr/>
          <a:lstStyle/>
          <a:p>
            <a:endParaRPr lang="en-US" dirty="0"/>
          </a:p>
        </p:txBody>
      </p:sp>
      <p:sp>
        <p:nvSpPr>
          <p:cNvPr id="75780" name="Slide Number Placeholder 3"/>
          <p:cNvSpPr>
            <a:spLocks noGrp="1"/>
          </p:cNvSpPr>
          <p:nvPr>
            <p:ph type="sldNum" sz="quarter" idx="5"/>
          </p:nvPr>
        </p:nvSpPr>
        <p:spPr>
          <a:noFill/>
        </p:spPr>
        <p:txBody>
          <a:bodyPr/>
          <a:lstStyle>
            <a:lvl1pPr defTabSz="879475" eaLnBrk="0" hangingPunct="0">
              <a:defRPr sz="1600">
                <a:solidFill>
                  <a:schemeClr val="tx1"/>
                </a:solidFill>
                <a:latin typeface="Arial" pitchFamily="34" charset="0"/>
                <a:cs typeface="Arial" pitchFamily="34" charset="0"/>
              </a:defRPr>
            </a:lvl1pPr>
            <a:lvl2pPr marL="742950" indent="-285750" defTabSz="879475" eaLnBrk="0" hangingPunct="0">
              <a:defRPr sz="1600">
                <a:solidFill>
                  <a:schemeClr val="tx1"/>
                </a:solidFill>
                <a:latin typeface="Arial" pitchFamily="34" charset="0"/>
                <a:cs typeface="Arial" pitchFamily="34" charset="0"/>
              </a:defRPr>
            </a:lvl2pPr>
            <a:lvl3pPr marL="1143000" indent="-228600" defTabSz="879475" eaLnBrk="0" hangingPunct="0">
              <a:defRPr sz="1600">
                <a:solidFill>
                  <a:schemeClr val="tx1"/>
                </a:solidFill>
                <a:latin typeface="Arial" pitchFamily="34" charset="0"/>
                <a:cs typeface="Arial" pitchFamily="34" charset="0"/>
              </a:defRPr>
            </a:lvl3pPr>
            <a:lvl4pPr marL="1600200" indent="-228600" defTabSz="879475" eaLnBrk="0" hangingPunct="0">
              <a:defRPr sz="1600">
                <a:solidFill>
                  <a:schemeClr val="tx1"/>
                </a:solidFill>
                <a:latin typeface="Arial" pitchFamily="34" charset="0"/>
                <a:cs typeface="Arial" pitchFamily="34" charset="0"/>
              </a:defRPr>
            </a:lvl4pPr>
            <a:lvl5pPr marL="2057400" indent="-228600" defTabSz="879475" eaLnBrk="0" hangingPunct="0">
              <a:defRPr sz="1600">
                <a:solidFill>
                  <a:schemeClr val="tx1"/>
                </a:solidFill>
                <a:latin typeface="Arial" pitchFamily="34" charset="0"/>
                <a:cs typeface="Arial" pitchFamily="34" charset="0"/>
              </a:defRPr>
            </a:lvl5pPr>
            <a:lvl6pPr marL="2514600" indent="-228600" defTabSz="879475"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879475"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879475"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879475"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CCB84945-6980-4CCA-8403-4E4FAB24E33A}" type="slidenum">
              <a:rPr lang="en-US" sz="1200" smtClean="0">
                <a:latin typeface="Calibri" pitchFamily="34" charset="0"/>
              </a:rPr>
              <a:pPr eaLnBrk="1" hangingPunct="1"/>
              <a:t>4</a:t>
            </a:fld>
            <a:endParaRPr lang="en-US" sz="1200" dirty="0">
              <a:latin typeface="Calibri" pitchFamily="34" charset="0"/>
            </a:endParaRPr>
          </a:p>
        </p:txBody>
      </p:sp>
    </p:spTree>
    <p:extLst>
      <p:ext uri="{BB962C8B-B14F-4D97-AF65-F5344CB8AC3E}">
        <p14:creationId xmlns:p14="http://schemas.microsoft.com/office/powerpoint/2010/main" val="3540941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xfrm>
            <a:off x="425450" y="693738"/>
            <a:ext cx="6159500" cy="3465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a:noFill/>
        </p:spPr>
        <p:txBody>
          <a:bodyPr/>
          <a:lstStyle/>
          <a:p>
            <a:pPr eaLnBrk="1" hangingPunct="1">
              <a:spcBef>
                <a:spcPct val="0"/>
              </a:spcBef>
            </a:pPr>
            <a:endParaRPr lang="en-US" dirty="0"/>
          </a:p>
        </p:txBody>
      </p:sp>
      <p:sp>
        <p:nvSpPr>
          <p:cNvPr id="83972" name="Slide Number Placeholder 3"/>
          <p:cNvSpPr txBox="1">
            <a:spLocks noGrp="1"/>
          </p:cNvSpPr>
          <p:nvPr/>
        </p:nvSpPr>
        <p:spPr bwMode="auto">
          <a:xfrm>
            <a:off x="3970338" y="8774113"/>
            <a:ext cx="3038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4" tIns="45702" rIns="91404" bIns="45702" anchor="b"/>
          <a:lstStyle>
            <a:lvl1pPr defTabSz="922338" eaLnBrk="0" hangingPunct="0">
              <a:defRPr sz="1600">
                <a:solidFill>
                  <a:schemeClr val="tx1"/>
                </a:solidFill>
                <a:latin typeface="Arial" pitchFamily="34" charset="0"/>
                <a:cs typeface="Arial" pitchFamily="34" charset="0"/>
              </a:defRPr>
            </a:lvl1pPr>
            <a:lvl2pPr marL="742950" indent="-285750" defTabSz="922338" eaLnBrk="0" hangingPunct="0">
              <a:defRPr sz="1600">
                <a:solidFill>
                  <a:schemeClr val="tx1"/>
                </a:solidFill>
                <a:latin typeface="Arial" pitchFamily="34" charset="0"/>
                <a:cs typeface="Arial" pitchFamily="34" charset="0"/>
              </a:defRPr>
            </a:lvl2pPr>
            <a:lvl3pPr marL="1143000" indent="-228600" defTabSz="922338" eaLnBrk="0" hangingPunct="0">
              <a:defRPr sz="1600">
                <a:solidFill>
                  <a:schemeClr val="tx1"/>
                </a:solidFill>
                <a:latin typeface="Arial" pitchFamily="34" charset="0"/>
                <a:cs typeface="Arial" pitchFamily="34" charset="0"/>
              </a:defRPr>
            </a:lvl3pPr>
            <a:lvl4pPr marL="1600200" indent="-228600" defTabSz="922338" eaLnBrk="0" hangingPunct="0">
              <a:defRPr sz="1600">
                <a:solidFill>
                  <a:schemeClr val="tx1"/>
                </a:solidFill>
                <a:latin typeface="Arial" pitchFamily="34" charset="0"/>
                <a:cs typeface="Arial" pitchFamily="34" charset="0"/>
              </a:defRPr>
            </a:lvl4pPr>
            <a:lvl5pPr marL="2057400" indent="-228600" defTabSz="922338" eaLnBrk="0" hangingPunct="0">
              <a:defRPr sz="1600">
                <a:solidFill>
                  <a:schemeClr val="tx1"/>
                </a:solidFill>
                <a:latin typeface="Arial" pitchFamily="34" charset="0"/>
                <a:cs typeface="Arial" pitchFamily="34" charset="0"/>
              </a:defRPr>
            </a:lvl5pPr>
            <a:lvl6pPr marL="2514600" indent="-228600" defTabSz="922338"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defTabSz="922338"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defTabSz="922338"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defTabSz="922338" eaLnBrk="0" fontAlgn="base" hangingPunct="0">
              <a:spcBef>
                <a:spcPct val="0"/>
              </a:spcBef>
              <a:spcAft>
                <a:spcPct val="0"/>
              </a:spcAft>
              <a:defRPr sz="1600">
                <a:solidFill>
                  <a:schemeClr val="tx1"/>
                </a:solidFill>
                <a:latin typeface="Arial" pitchFamily="34" charset="0"/>
                <a:cs typeface="Arial" pitchFamily="34" charset="0"/>
              </a:defRPr>
            </a:lvl9pPr>
          </a:lstStyle>
          <a:p>
            <a:pPr algn="r" eaLnBrk="1" hangingPunct="1"/>
            <a:fld id="{FE021DC0-AA19-424C-A119-B363DC2058DA}" type="slidenum">
              <a:rPr lang="en-US" sz="1200">
                <a:latin typeface="Calibri" pitchFamily="34" charset="0"/>
              </a:rPr>
              <a:pPr algn="r" eaLnBrk="1" hangingPunct="1"/>
              <a:t>5</a:t>
            </a:fld>
            <a:endParaRPr lang="en-US" sz="1200" dirty="0">
              <a:latin typeface="Calibri" pitchFamily="34" charset="0"/>
            </a:endParaRPr>
          </a:p>
        </p:txBody>
      </p:sp>
    </p:spTree>
    <p:extLst>
      <p:ext uri="{BB962C8B-B14F-4D97-AF65-F5344CB8AC3E}">
        <p14:creationId xmlns:p14="http://schemas.microsoft.com/office/powerpoint/2010/main" val="4025999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EB77AD1-A7B9-4518-B6DE-2BE2EF5623A7}" type="slidenum">
              <a:rPr lang="en-US" smtClean="0"/>
              <a:pPr>
                <a:defRPr/>
              </a:pPr>
              <a:t>6</a:t>
            </a:fld>
            <a:endParaRPr lang="en-US" dirty="0"/>
          </a:p>
        </p:txBody>
      </p:sp>
    </p:spTree>
    <p:extLst>
      <p:ext uri="{BB962C8B-B14F-4D97-AF65-F5344CB8AC3E}">
        <p14:creationId xmlns:p14="http://schemas.microsoft.com/office/powerpoint/2010/main" val="3448830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209609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1225" rtl="0" eaLnBrk="1" fontAlgn="base" latinLnBrk="0" hangingPunct="1">
              <a:lnSpc>
                <a:spcPct val="100000"/>
              </a:lnSpc>
              <a:spcBef>
                <a:spcPct val="0"/>
              </a:spcBef>
              <a:spcAft>
                <a:spcPct val="0"/>
              </a:spcAft>
              <a:buClrTx/>
              <a:buSzTx/>
              <a:buFontTx/>
              <a:buNone/>
              <a:tabLst/>
              <a:defRPr/>
            </a:pPr>
            <a:fld id="{CA7C4A2E-8927-486C-88A6-0135352ECBC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11225"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70495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3"/>
          </p:nvPr>
        </p:nvSpPr>
        <p:spPr>
          <a:xfrm>
            <a:off x="580475" y="1508400"/>
            <a:ext cx="11033604" cy="461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5861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3"/>
          </p:nvPr>
        </p:nvSpPr>
        <p:spPr>
          <a:xfrm>
            <a:off x="580475" y="1508400"/>
            <a:ext cx="11033604" cy="461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8104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0_Title Slide">
    <p:spTree>
      <p:nvGrpSpPr>
        <p:cNvPr id="1" name=""/>
        <p:cNvGrpSpPr/>
        <p:nvPr/>
      </p:nvGrpSpPr>
      <p:grpSpPr>
        <a:xfrm>
          <a:off x="0" y="0"/>
          <a:ext cx="0" cy="0"/>
          <a:chOff x="0" y="0"/>
          <a:chExt cx="0" cy="0"/>
        </a:xfrm>
      </p:grpSpPr>
      <p:pic>
        <p:nvPicPr>
          <p:cNvPr id="3" name="Picture 149" descr="BCG_Logotype_Regular_rev"/>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42542" y="5832478"/>
            <a:ext cx="5304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357265" y="658800"/>
            <a:ext cx="2054883" cy="667512"/>
          </a:xfrm>
        </p:spPr>
        <p:txBody>
          <a:bodyPr lIns="90000" tIns="90000" rIns="90000" bIns="90000" anchor="ctr"/>
          <a:lstStyle>
            <a:lvl1pPr algn="ctr">
              <a:defRPr sz="1400" b="0">
                <a:solidFill>
                  <a:srgbClr val="808080"/>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883448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594784" y="312738"/>
            <a:ext cx="6644216" cy="1395412"/>
          </a:xfrm>
        </p:spPr>
        <p:txBody>
          <a:bodyPr anchor="t"/>
          <a:lstStyle>
            <a:lvl1pPr>
              <a:defRPr/>
            </a:lvl1pPr>
          </a:lstStyle>
          <a:p>
            <a:pPr lvl="0"/>
            <a:r>
              <a:rPr lang="en-US" noProof="0"/>
              <a:t>Select to edit master title</a:t>
            </a:r>
          </a:p>
        </p:txBody>
      </p:sp>
      <p:sp>
        <p:nvSpPr>
          <p:cNvPr id="5124" name="Rectangle 4"/>
          <p:cNvSpPr>
            <a:spLocks noGrp="1" noChangeArrowheads="1"/>
          </p:cNvSpPr>
          <p:nvPr>
            <p:ph type="subTitle" idx="1"/>
          </p:nvPr>
        </p:nvSpPr>
        <p:spPr>
          <a:xfrm>
            <a:off x="599017" y="1754188"/>
            <a:ext cx="6601883" cy="1752600"/>
          </a:xfrm>
        </p:spPr>
        <p:txBody>
          <a:bodyPr/>
          <a:lstStyle>
            <a:lvl1pPr marL="0" indent="0">
              <a:buFontTx/>
              <a:buNone/>
              <a:defRPr sz="3200">
                <a:solidFill>
                  <a:schemeClr val="bg2"/>
                </a:solidFill>
              </a:defRPr>
            </a:lvl1pPr>
          </a:lstStyle>
          <a:p>
            <a:pPr lvl="0"/>
            <a:r>
              <a:rPr lang="en-US" noProof="0"/>
              <a:t>Select to edit master subtitle</a:t>
            </a:r>
          </a:p>
        </p:txBody>
      </p:sp>
    </p:spTree>
    <p:extLst>
      <p:ext uri="{BB962C8B-B14F-4D97-AF65-F5344CB8AC3E}">
        <p14:creationId xmlns:p14="http://schemas.microsoft.com/office/powerpoint/2010/main" val="3427681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1075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51290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0400" y="1508126"/>
            <a:ext cx="5264151"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27751" y="1508126"/>
            <a:ext cx="526626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0768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8093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87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886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670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38386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459451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6713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4518" y="344488"/>
            <a:ext cx="2823633" cy="55546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1" y="344488"/>
            <a:ext cx="8269817" cy="55546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2114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274639"/>
            <a:ext cx="115824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09600" y="6245225"/>
            <a:ext cx="2844800" cy="476250"/>
          </a:xfrm>
          <a:prstGeom prst="rect">
            <a:avLst/>
          </a:prstGeom>
        </p:spPr>
        <p:txBody>
          <a:bodyPr/>
          <a:lstStyle>
            <a:lvl1pPr eaLnBrk="1" hangingPunct="1">
              <a:spcBef>
                <a:spcPct val="50000"/>
              </a:spcBef>
              <a:buFontTx/>
              <a:buChar char="•"/>
              <a:defRPr>
                <a:solidFill>
                  <a:srgbClr val="000000"/>
                </a:solidFill>
                <a:latin typeface="Arial" pitchFamily="34" charset="0"/>
                <a:cs typeface="Arial" charset="0"/>
              </a:defRPr>
            </a:lvl1pPr>
          </a:lstStyle>
          <a:p>
            <a:pPr>
              <a:defRPr/>
            </a:pPr>
            <a:fld id="{E7E6F848-EFE3-4CD8-AD1F-A5999860D83B}" type="datetime1">
              <a:rPr lang="en-US"/>
              <a:pPr>
                <a:defRPr/>
              </a:pPr>
              <a:t>5/2/2024</a:t>
            </a:fld>
            <a:endParaRPr lang="en-US" dirty="0"/>
          </a:p>
        </p:txBody>
      </p:sp>
      <p:sp>
        <p:nvSpPr>
          <p:cNvPr id="4" name="Footer Placeholder 3"/>
          <p:cNvSpPr>
            <a:spLocks noGrp="1"/>
          </p:cNvSpPr>
          <p:nvPr>
            <p:ph type="ftr" sz="quarter" idx="11"/>
          </p:nvPr>
        </p:nvSpPr>
        <p:spPr>
          <a:xfrm>
            <a:off x="4165600" y="6245225"/>
            <a:ext cx="3860800" cy="476250"/>
          </a:xfrm>
          <a:prstGeom prst="rect">
            <a:avLst/>
          </a:prstGeom>
        </p:spPr>
        <p:txBody>
          <a:bodyPr/>
          <a:lstStyle>
            <a:lvl1pPr eaLnBrk="1" hangingPunct="1">
              <a:spcBef>
                <a:spcPct val="50000"/>
              </a:spcBef>
              <a:buFontTx/>
              <a:buChar char="•"/>
              <a:defRPr>
                <a:solidFill>
                  <a:srgbClr val="000000"/>
                </a:solidFill>
                <a:latin typeface="Arial" pitchFamily="34" charset="0"/>
                <a:cs typeface="Arial" charset="0"/>
              </a:defRPr>
            </a:lvl1pPr>
          </a:lstStyle>
          <a:p>
            <a:pPr>
              <a:defRPr/>
            </a:pPr>
            <a:endParaRPr lang="en-US" dirty="0"/>
          </a:p>
        </p:txBody>
      </p:sp>
      <p:sp>
        <p:nvSpPr>
          <p:cNvPr id="5" name="Slide Number Placeholder 4"/>
          <p:cNvSpPr>
            <a:spLocks noGrp="1"/>
          </p:cNvSpPr>
          <p:nvPr>
            <p:ph type="sldNum" sz="quarter" idx="12"/>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eaLnBrk="1" hangingPunct="1">
              <a:spcBef>
                <a:spcPct val="50000"/>
              </a:spcBef>
              <a:buFontTx/>
              <a:buChar char="•"/>
              <a:defRPr>
                <a:solidFill>
                  <a:srgbClr val="000000"/>
                </a:solidFill>
              </a:defRPr>
            </a:lvl1pPr>
          </a:lstStyle>
          <a:p>
            <a:pPr>
              <a:defRPr/>
            </a:pPr>
            <a:fld id="{30E5B96C-4125-4468-AACF-DBC18FFF0B6C}" type="slidenum">
              <a:rPr lang="en-US" altLang="en-US"/>
              <a:pPr>
                <a:defRPr/>
              </a:pPr>
              <a:t>‹#›</a:t>
            </a:fld>
            <a:endParaRPr lang="en-US" altLang="en-US" dirty="0"/>
          </a:p>
        </p:txBody>
      </p:sp>
    </p:spTree>
    <p:extLst>
      <p:ext uri="{BB962C8B-B14F-4D97-AF65-F5344CB8AC3E}">
        <p14:creationId xmlns:p14="http://schemas.microsoft.com/office/powerpoint/2010/main" val="20672079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07831"/>
          </a:xfrm>
          <a:prstGeom prst="rect">
            <a:avLst/>
          </a:prstGeom>
        </p:spPr>
        <p:txBody>
          <a:bodyPr wrap="square" lIns="0" tIns="0" rIns="0" bIns="0">
            <a:spAutoFit/>
          </a:bodyPr>
          <a:lstStyle>
            <a:lvl1pPr>
              <a:defRPr sz="3300" b="0" i="0">
                <a:solidFill>
                  <a:schemeClr val="tx1"/>
                </a:solidFill>
                <a:latin typeface="Times New Roman"/>
                <a:cs typeface="Times New Roman"/>
              </a:defRPr>
            </a:lvl1pPr>
          </a:lstStyle>
          <a:p>
            <a:endParaRPr/>
          </a:p>
        </p:txBody>
      </p:sp>
      <p:sp>
        <p:nvSpPr>
          <p:cNvPr id="3" name="Holder 3"/>
          <p:cNvSpPr>
            <a:spLocks noGrp="1"/>
          </p:cNvSpPr>
          <p:nvPr>
            <p:ph type="subTitle" idx="4"/>
          </p:nvPr>
        </p:nvSpPr>
        <p:spPr>
          <a:xfrm>
            <a:off x="1828800" y="3840480"/>
            <a:ext cx="8534400" cy="307777"/>
          </a:xfrm>
          <a:prstGeom prst="rect">
            <a:avLst/>
          </a:prstGeom>
        </p:spPr>
        <p:txBody>
          <a:bodyPr wrap="square" lIns="0" tIns="0" rIns="0" bIns="0">
            <a:spAutoFit/>
          </a:bodyPr>
          <a:lstStyle>
            <a:lvl1pPr>
              <a:defRPr sz="20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31625738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300" b="0" i="0">
                <a:solidFill>
                  <a:schemeClr val="tx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20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830955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300" b="0" i="0">
                <a:solidFill>
                  <a:schemeClr val="tx1"/>
                </a:solidFill>
                <a:latin typeface="Times New Roman"/>
                <a:cs typeface="Times New Roman"/>
              </a:defRPr>
            </a:lvl1pPr>
          </a:lstStyle>
          <a:p>
            <a:endParaRPr/>
          </a:p>
        </p:txBody>
      </p:sp>
      <p:sp>
        <p:nvSpPr>
          <p:cNvPr id="3" name="Holder 3"/>
          <p:cNvSpPr>
            <a:spLocks noGrp="1"/>
          </p:cNvSpPr>
          <p:nvPr>
            <p:ph sz="half" idx="2"/>
          </p:nvPr>
        </p:nvSpPr>
        <p:spPr>
          <a:xfrm>
            <a:off x="609600" y="1577340"/>
            <a:ext cx="5303520"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0777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22827375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300" b="0" i="0">
                <a:solidFill>
                  <a:schemeClr val="tx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23196237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3801556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171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4324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80622" y="163513"/>
            <a:ext cx="11030857" cy="831850"/>
          </a:xfrm>
        </p:spPr>
        <p:txBody>
          <a:bodyPr/>
          <a:lstStyle/>
          <a:p>
            <a:r>
              <a:rPr lang="en-US"/>
              <a:t>Click to edit Master title style</a:t>
            </a:r>
          </a:p>
        </p:txBody>
      </p:sp>
      <p:sp>
        <p:nvSpPr>
          <p:cNvPr id="3" name="Table Placeholder 2"/>
          <p:cNvSpPr>
            <a:spLocks noGrp="1"/>
          </p:cNvSpPr>
          <p:nvPr>
            <p:ph type="tbl" idx="1"/>
          </p:nvPr>
        </p:nvSpPr>
        <p:spPr>
          <a:xfrm>
            <a:off x="580622" y="1508133"/>
            <a:ext cx="11030857" cy="4614863"/>
          </a:xfrm>
        </p:spPr>
        <p:txBody>
          <a:bodyPr/>
          <a:lstStyle/>
          <a:p>
            <a:pPr lvl="0"/>
            <a:r>
              <a:rPr lang="en-US" noProof="0" dirty="0"/>
              <a:t>Click icon to add table</a:t>
            </a:r>
          </a:p>
        </p:txBody>
      </p:sp>
    </p:spTree>
    <p:extLst>
      <p:ext uri="{BB962C8B-B14F-4D97-AF65-F5344CB8AC3E}">
        <p14:creationId xmlns:p14="http://schemas.microsoft.com/office/powerpoint/2010/main" val="514377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3_Title Slide">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9357265" y="658800"/>
            <a:ext cx="2054883" cy="667512"/>
          </a:xfrm>
        </p:spPr>
        <p:txBody>
          <a:bodyPr lIns="90000" tIns="90000" rIns="90000" bIns="90000" anchor="ctr"/>
          <a:lstStyle>
            <a:lvl1pPr algn="ctr">
              <a:defRPr sz="1400" b="0">
                <a:solidFill>
                  <a:srgbClr val="808080"/>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57074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3" name="Picture 149" descr="BCG_Logotype_Regular_re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2542" y="5832478"/>
            <a:ext cx="5304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49" descr="BCG_Logotype_Regular_rev"/>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42542" y="5832478"/>
            <a:ext cx="5304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357265" y="658800"/>
            <a:ext cx="2054883" cy="667512"/>
          </a:xfrm>
        </p:spPr>
        <p:txBody>
          <a:bodyPr lIns="90000" tIns="90000" rIns="90000" bIns="90000" anchor="ctr"/>
          <a:lstStyle>
            <a:lvl1pPr algn="ctr">
              <a:defRPr sz="1400" b="0">
                <a:solidFill>
                  <a:srgbClr val="808080"/>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344708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3" name="Picture 149" descr="BCG_Logotype_Regular_re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2542" y="5832478"/>
            <a:ext cx="5304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9357265" y="658800"/>
            <a:ext cx="2054883" cy="667512"/>
          </a:xfrm>
        </p:spPr>
        <p:txBody>
          <a:bodyPr lIns="90000" tIns="90000" rIns="90000" bIns="90000" anchor="ctr"/>
          <a:lstStyle>
            <a:lvl1pPr algn="ctr">
              <a:defRPr sz="1400" b="0">
                <a:solidFill>
                  <a:srgbClr val="808080"/>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3757632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2_Title Slide">
    <p:spTree>
      <p:nvGrpSpPr>
        <p:cNvPr id="1" name=""/>
        <p:cNvGrpSpPr/>
        <p:nvPr/>
      </p:nvGrpSpPr>
      <p:grpSpPr>
        <a:xfrm>
          <a:off x="0" y="0"/>
          <a:ext cx="0" cy="0"/>
          <a:chOff x="0" y="0"/>
          <a:chExt cx="0" cy="0"/>
        </a:xfrm>
      </p:grpSpPr>
      <p:sp>
        <p:nvSpPr>
          <p:cNvPr id="3" name="Picture 148" descr="BCG_Monogram_RGB"/>
          <p:cNvSpPr>
            <a:spLocks noChangeAspect="1" noChangeArrowheads="1"/>
          </p:cNvSpPr>
          <p:nvPr/>
        </p:nvSpPr>
        <p:spPr bwMode="auto">
          <a:xfrm>
            <a:off x="806216" y="644525"/>
            <a:ext cx="205585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800" dirty="0">
              <a:solidFill>
                <a:srgbClr val="000000"/>
              </a:solidFill>
            </a:endParaRPr>
          </a:p>
        </p:txBody>
      </p:sp>
      <p:sp>
        <p:nvSpPr>
          <p:cNvPr id="4" name="Picture 149" descr="BCG_Logotype_Regular_rev"/>
          <p:cNvSpPr>
            <a:spLocks noChangeAspect="1" noChangeArrowheads="1"/>
          </p:cNvSpPr>
          <p:nvPr/>
        </p:nvSpPr>
        <p:spPr bwMode="auto">
          <a:xfrm>
            <a:off x="3442542" y="5832478"/>
            <a:ext cx="53049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800" dirty="0">
              <a:solidFill>
                <a:srgbClr val="000000"/>
              </a:solidFill>
            </a:endParaRPr>
          </a:p>
        </p:txBody>
      </p:sp>
      <p:sp>
        <p:nvSpPr>
          <p:cNvPr id="8" name="Text Placeholder 7"/>
          <p:cNvSpPr>
            <a:spLocks noGrp="1"/>
          </p:cNvSpPr>
          <p:nvPr>
            <p:ph type="body" sz="quarter" idx="10"/>
          </p:nvPr>
        </p:nvSpPr>
        <p:spPr>
          <a:xfrm>
            <a:off x="9357265" y="658800"/>
            <a:ext cx="2054883" cy="667512"/>
          </a:xfrm>
        </p:spPr>
        <p:txBody>
          <a:bodyPr lIns="90000" tIns="90000" rIns="90000" bIns="90000" anchor="ctr"/>
          <a:lstStyle>
            <a:lvl1pPr algn="ctr">
              <a:defRPr sz="1400" b="0">
                <a:solidFill>
                  <a:srgbClr val="808080"/>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4055328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3.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80475" y="161925"/>
            <a:ext cx="8287899"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580476" y="1508128"/>
            <a:ext cx="11033064" cy="461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TextBox 9"/>
          <p:cNvSpPr txBox="1">
            <a:spLocks noChangeArrowheads="1"/>
          </p:cNvSpPr>
          <p:nvPr/>
        </p:nvSpPr>
        <p:spPr bwMode="auto">
          <a:xfrm>
            <a:off x="11111672" y="158750"/>
            <a:ext cx="54822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algn="r" eaLnBrk="1" hangingPunct="1">
              <a:defRPr/>
            </a:pPr>
            <a:fld id="{D67E336E-6271-4717-98E6-F32E020591FF}" type="slidenum">
              <a:rPr lang="en-US" sz="1400" smtClean="0">
                <a:solidFill>
                  <a:srgbClr val="000000"/>
                </a:solidFill>
              </a:rPr>
              <a:pPr algn="r" eaLnBrk="1" hangingPunct="1">
                <a:defRPr/>
              </a:pPr>
              <a:t>‹#›</a:t>
            </a:fld>
            <a:endParaRPr lang="en-US" sz="1400" dirty="0">
              <a:solidFill>
                <a:srgbClr val="000000"/>
              </a:solidFill>
            </a:endParaRPr>
          </a:p>
          <a:p>
            <a:pPr algn="r" eaLnBrk="1" hangingPunct="1">
              <a:defRPr/>
            </a:pPr>
            <a:endParaRPr lang="en-US" sz="1400" dirty="0"/>
          </a:p>
        </p:txBody>
      </p:sp>
    </p:spTree>
  </p:cSld>
  <p:clrMap bg1="lt1" tx1="dk1" bg2="lt2" tx2="dk2" accent1="accent1" accent2="accent2" accent3="accent3" accent4="accent4" accent5="accent5" accent6="accent6" hlink="hlink" folHlink="folHlink"/>
  <p:sldLayoutIdLst>
    <p:sldLayoutId id="2147484410" r:id="rId1"/>
    <p:sldLayoutId id="2147484411" r:id="rId2"/>
    <p:sldLayoutId id="2147484412" r:id="rId3"/>
    <p:sldLayoutId id="2147484413" r:id="rId4"/>
    <p:sldLayoutId id="2147484414" r:id="rId5"/>
    <p:sldLayoutId id="2147484415" r:id="rId6"/>
    <p:sldLayoutId id="2147484416" r:id="rId7"/>
    <p:sldLayoutId id="2147484419" r:id="rId8"/>
    <p:sldLayoutId id="2147484421" r:id="rId9"/>
    <p:sldLayoutId id="2147484386" r:id="rId10"/>
    <p:sldLayoutId id="2147484455" r:id="rId11"/>
  </p:sldLayoutIdLst>
  <p:hf hdr="0" dt="0"/>
  <p:txStyles>
    <p:titleStyle>
      <a:lvl1pPr algn="l" rtl="0" eaLnBrk="1" fontAlgn="base" hangingPunct="1">
        <a:spcBef>
          <a:spcPct val="0"/>
        </a:spcBef>
        <a:spcAft>
          <a:spcPct val="0"/>
        </a:spcAft>
        <a:defRPr sz="1400" b="1" kern="1200">
          <a:solidFill>
            <a:srgbClr val="59595C"/>
          </a:solidFill>
          <a:latin typeface="+mj-lt"/>
          <a:ea typeface="+mj-ea"/>
          <a:cs typeface="+mj-cs"/>
        </a:defRPr>
      </a:lvl1pPr>
      <a:lvl2pPr algn="l" rtl="0" eaLnBrk="1" fontAlgn="base" hangingPunct="1">
        <a:spcBef>
          <a:spcPct val="0"/>
        </a:spcBef>
        <a:spcAft>
          <a:spcPct val="0"/>
        </a:spcAft>
        <a:defRPr sz="1400" b="1">
          <a:solidFill>
            <a:srgbClr val="59595C"/>
          </a:solidFill>
          <a:latin typeface="Arial" charset="0"/>
        </a:defRPr>
      </a:lvl2pPr>
      <a:lvl3pPr algn="l" rtl="0" eaLnBrk="1" fontAlgn="base" hangingPunct="1">
        <a:spcBef>
          <a:spcPct val="0"/>
        </a:spcBef>
        <a:spcAft>
          <a:spcPct val="0"/>
        </a:spcAft>
        <a:defRPr sz="1400" b="1">
          <a:solidFill>
            <a:srgbClr val="59595C"/>
          </a:solidFill>
          <a:latin typeface="Arial" charset="0"/>
        </a:defRPr>
      </a:lvl3pPr>
      <a:lvl4pPr algn="l" rtl="0" eaLnBrk="1" fontAlgn="base" hangingPunct="1">
        <a:spcBef>
          <a:spcPct val="0"/>
        </a:spcBef>
        <a:spcAft>
          <a:spcPct val="0"/>
        </a:spcAft>
        <a:defRPr sz="1400" b="1">
          <a:solidFill>
            <a:srgbClr val="59595C"/>
          </a:solidFill>
          <a:latin typeface="Arial" charset="0"/>
        </a:defRPr>
      </a:lvl4pPr>
      <a:lvl5pPr algn="l" rtl="0" eaLnBrk="1" fontAlgn="base" hangingPunct="1">
        <a:spcBef>
          <a:spcPct val="0"/>
        </a:spcBef>
        <a:spcAft>
          <a:spcPct val="0"/>
        </a:spcAft>
        <a:defRPr sz="1400" b="1">
          <a:solidFill>
            <a:srgbClr val="59595C"/>
          </a:solidFill>
          <a:latin typeface="Arial" charset="0"/>
        </a:defRPr>
      </a:lvl5pPr>
      <a:lvl6pPr marL="457171" algn="l" rtl="0" eaLnBrk="1" fontAlgn="base" hangingPunct="1">
        <a:spcBef>
          <a:spcPct val="0"/>
        </a:spcBef>
        <a:spcAft>
          <a:spcPct val="0"/>
        </a:spcAft>
        <a:defRPr sz="2400" b="1">
          <a:solidFill>
            <a:schemeClr val="tx2"/>
          </a:solidFill>
          <a:latin typeface="Arial" charset="0"/>
        </a:defRPr>
      </a:lvl6pPr>
      <a:lvl7pPr marL="914342" algn="l" rtl="0" eaLnBrk="1" fontAlgn="base" hangingPunct="1">
        <a:spcBef>
          <a:spcPct val="0"/>
        </a:spcBef>
        <a:spcAft>
          <a:spcPct val="0"/>
        </a:spcAft>
        <a:defRPr sz="2400" b="1">
          <a:solidFill>
            <a:schemeClr val="tx2"/>
          </a:solidFill>
          <a:latin typeface="Arial" charset="0"/>
        </a:defRPr>
      </a:lvl7pPr>
      <a:lvl8pPr marL="1371513" algn="l" rtl="0" eaLnBrk="1" fontAlgn="base" hangingPunct="1">
        <a:spcBef>
          <a:spcPct val="0"/>
        </a:spcBef>
        <a:spcAft>
          <a:spcPct val="0"/>
        </a:spcAft>
        <a:defRPr sz="2400" b="1">
          <a:solidFill>
            <a:schemeClr val="tx2"/>
          </a:solidFill>
          <a:latin typeface="Arial" charset="0"/>
        </a:defRPr>
      </a:lvl8pPr>
      <a:lvl9pPr marL="1828684" algn="l" rtl="0" eaLnBrk="1" fontAlgn="base" hangingPunct="1">
        <a:spcBef>
          <a:spcPct val="0"/>
        </a:spcBef>
        <a:spcAft>
          <a:spcPct val="0"/>
        </a:spcAft>
        <a:defRPr sz="2400" b="1">
          <a:solidFill>
            <a:schemeClr val="tx2"/>
          </a:solidFill>
          <a:latin typeface="Arial" charset="0"/>
        </a:defRPr>
      </a:lvl9pPr>
    </p:titleStyle>
    <p:bodyStyle>
      <a:lvl1pPr marL="342879" indent="-342879" algn="l" rtl="0" eaLnBrk="1" fontAlgn="base" hangingPunct="1">
        <a:spcBef>
          <a:spcPct val="20000"/>
        </a:spcBef>
        <a:spcAft>
          <a:spcPct val="0"/>
        </a:spcAft>
        <a:buClr>
          <a:srgbClr val="F0A933"/>
        </a:buClr>
        <a:buFont typeface="Lucida Grande"/>
        <a:buChar char="»"/>
        <a:defRPr sz="1400" b="1" kern="1200">
          <a:solidFill>
            <a:srgbClr val="59595C"/>
          </a:solidFill>
          <a:latin typeface="+mn-lt"/>
          <a:ea typeface="+mn-ea"/>
          <a:cs typeface="+mn-cs"/>
        </a:defRPr>
      </a:lvl1pPr>
      <a:lvl2pPr marL="457171" indent="-228586" algn="l" rtl="0" eaLnBrk="1" fontAlgn="base" hangingPunct="1">
        <a:spcBef>
          <a:spcPct val="20000"/>
        </a:spcBef>
        <a:spcAft>
          <a:spcPct val="0"/>
        </a:spcAft>
        <a:buClr>
          <a:srgbClr val="F0A933"/>
        </a:buClr>
        <a:buFont typeface="Lucida Grande"/>
        <a:buChar char="»"/>
        <a:defRPr sz="1400" kern="1200">
          <a:solidFill>
            <a:srgbClr val="59595C"/>
          </a:solidFill>
          <a:latin typeface="+mn-lt"/>
          <a:ea typeface="+mn-ea"/>
          <a:cs typeface="+mn-cs"/>
        </a:defRPr>
      </a:lvl2pPr>
      <a:lvl3pPr marL="914342" indent="-228586" algn="l" rtl="0" eaLnBrk="1" fontAlgn="base" hangingPunct="1">
        <a:spcBef>
          <a:spcPct val="20000"/>
        </a:spcBef>
        <a:spcAft>
          <a:spcPct val="0"/>
        </a:spcAft>
        <a:buClr>
          <a:srgbClr val="F0A933"/>
        </a:buClr>
        <a:buFont typeface="Lucida Grande"/>
        <a:buChar char="»"/>
        <a:defRPr sz="1400" kern="1200">
          <a:solidFill>
            <a:srgbClr val="59595C"/>
          </a:solidFill>
          <a:latin typeface="+mn-lt"/>
          <a:ea typeface="+mn-ea"/>
          <a:cs typeface="+mn-cs"/>
        </a:defRPr>
      </a:lvl3pPr>
      <a:lvl4pPr marL="1376276" indent="-231761" algn="l" rtl="0" eaLnBrk="1" fontAlgn="base" hangingPunct="1">
        <a:spcBef>
          <a:spcPct val="20000"/>
        </a:spcBef>
        <a:spcAft>
          <a:spcPct val="0"/>
        </a:spcAft>
        <a:buClr>
          <a:srgbClr val="F0A933"/>
        </a:buClr>
        <a:buFont typeface="Lucida Grande"/>
        <a:buChar char="»"/>
        <a:defRPr sz="1400" kern="1200">
          <a:solidFill>
            <a:srgbClr val="59595C"/>
          </a:solidFill>
          <a:latin typeface="+mn-lt"/>
          <a:ea typeface="+mn-ea"/>
          <a:cs typeface="+mn-cs"/>
        </a:defRPr>
      </a:lvl4pPr>
      <a:lvl5pPr marL="2058858" indent="-230174" algn="l" rtl="0" eaLnBrk="1" fontAlgn="base" hangingPunct="1">
        <a:spcBef>
          <a:spcPct val="20000"/>
        </a:spcBef>
        <a:spcAft>
          <a:spcPct val="0"/>
        </a:spcAft>
        <a:buClr>
          <a:srgbClr val="F0A933"/>
        </a:buClr>
        <a:buFont typeface="Lucida Grande"/>
        <a:buChar char="»"/>
        <a:defRPr sz="1400" kern="1200">
          <a:solidFill>
            <a:srgbClr val="59595C"/>
          </a:solidFill>
          <a:latin typeface="+mn-lt"/>
          <a:ea typeface="+mn-ea"/>
          <a:cs typeface="+mn-cs"/>
        </a:defRPr>
      </a:lvl5pPr>
      <a:lvl6pPr marL="2514441"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12"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84"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55"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3" algn="l" defTabSz="914342" rtl="0" eaLnBrk="1" latinLnBrk="0" hangingPunct="1">
        <a:defRPr sz="1800" kern="1200">
          <a:solidFill>
            <a:schemeClr val="tx1"/>
          </a:solidFill>
          <a:latin typeface="+mn-lt"/>
          <a:ea typeface="+mn-ea"/>
          <a:cs typeface="+mn-cs"/>
        </a:defRPr>
      </a:lvl4pPr>
      <a:lvl5pPr marL="1828684" algn="l" defTabSz="914342" rtl="0" eaLnBrk="1" latinLnBrk="0" hangingPunct="1">
        <a:defRPr sz="1800" kern="1200">
          <a:solidFill>
            <a:schemeClr val="tx1"/>
          </a:solidFill>
          <a:latin typeface="+mn-lt"/>
          <a:ea typeface="+mn-ea"/>
          <a:cs typeface="+mn-cs"/>
        </a:defRPr>
      </a:lvl5pPr>
      <a:lvl6pPr marL="2285856" algn="l" defTabSz="914342" rtl="0" eaLnBrk="1" latinLnBrk="0" hangingPunct="1">
        <a:defRPr sz="1800" kern="1200">
          <a:solidFill>
            <a:schemeClr val="tx1"/>
          </a:solidFill>
          <a:latin typeface="+mn-lt"/>
          <a:ea typeface="+mn-ea"/>
          <a:cs typeface="+mn-cs"/>
        </a:defRPr>
      </a:lvl6pPr>
      <a:lvl7pPr marL="2743027" algn="l" defTabSz="914342" rtl="0" eaLnBrk="1" latinLnBrk="0" hangingPunct="1">
        <a:defRPr sz="1800" kern="1200">
          <a:solidFill>
            <a:schemeClr val="tx1"/>
          </a:solidFill>
          <a:latin typeface="+mn-lt"/>
          <a:ea typeface="+mn-ea"/>
          <a:cs typeface="+mn-cs"/>
        </a:defRPr>
      </a:lvl7pPr>
      <a:lvl8pPr marL="3200198" algn="l" defTabSz="914342" rtl="0" eaLnBrk="1" latinLnBrk="0" hangingPunct="1">
        <a:defRPr sz="1800" kern="1200">
          <a:solidFill>
            <a:schemeClr val="tx1"/>
          </a:solidFill>
          <a:latin typeface="+mn-lt"/>
          <a:ea typeface="+mn-ea"/>
          <a:cs typeface="+mn-cs"/>
        </a:defRPr>
      </a:lvl8pPr>
      <a:lvl9pPr marL="3657369" algn="l" defTabSz="9143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6035676"/>
            <a:ext cx="12192000" cy="815975"/>
          </a:xfrm>
          <a:prstGeom prst="rect">
            <a:avLst/>
          </a:prstGeom>
          <a:solidFill>
            <a:srgbClr val="1D2F68"/>
          </a:solidFill>
          <a:ln w="9525">
            <a:solidFill>
              <a:srgbClr val="1D2F6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Char char="•"/>
              <a:defRPr/>
            </a:pPr>
            <a:endParaRPr lang="en-US" altLang="en-US" sz="2400" dirty="0">
              <a:solidFill>
                <a:srgbClr val="000000"/>
              </a:solidFill>
            </a:endParaRPr>
          </a:p>
        </p:txBody>
      </p:sp>
      <p:sp>
        <p:nvSpPr>
          <p:cNvPr id="4099" name="Rectangle 3"/>
          <p:cNvSpPr>
            <a:spLocks noGrp="1" noChangeArrowheads="1"/>
          </p:cNvSpPr>
          <p:nvPr>
            <p:ph type="title"/>
          </p:nvPr>
        </p:nvSpPr>
        <p:spPr bwMode="auto">
          <a:xfrm>
            <a:off x="571500" y="344488"/>
            <a:ext cx="1129665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Select to edit master title</a:t>
            </a:r>
          </a:p>
        </p:txBody>
      </p:sp>
      <p:sp>
        <p:nvSpPr>
          <p:cNvPr id="4100" name="Rectangle 4"/>
          <p:cNvSpPr>
            <a:spLocks noGrp="1" noChangeArrowheads="1"/>
          </p:cNvSpPr>
          <p:nvPr>
            <p:ph type="body" idx="1"/>
          </p:nvPr>
        </p:nvSpPr>
        <p:spPr bwMode="auto">
          <a:xfrm>
            <a:off x="660401" y="1508126"/>
            <a:ext cx="10733617"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Select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77" name="Rectangle 6"/>
          <p:cNvSpPr>
            <a:spLocks noChangeArrowheads="1"/>
          </p:cNvSpPr>
          <p:nvPr/>
        </p:nvSpPr>
        <p:spPr bwMode="auto">
          <a:xfrm>
            <a:off x="9254067" y="630555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defRPr/>
            </a:pPr>
            <a:fld id="{14220EFD-ED1B-4FDA-989A-81988F5FA689}" type="slidenum">
              <a:rPr lang="en-US" altLang="en-US" sz="1200" b="1" smtClean="0">
                <a:solidFill>
                  <a:srgbClr val="FFFFFF"/>
                </a:solidFill>
              </a:rPr>
              <a:pPr algn="r" eaLnBrk="1" hangingPunct="1">
                <a:defRPr/>
              </a:pPr>
              <a:t>‹#›</a:t>
            </a:fld>
            <a:endParaRPr lang="en-US" altLang="en-US" sz="1200" b="1" dirty="0">
              <a:solidFill>
                <a:srgbClr val="FFFFFF"/>
              </a:solidFill>
            </a:endParaRPr>
          </a:p>
        </p:txBody>
      </p:sp>
      <p:grpSp>
        <p:nvGrpSpPr>
          <p:cNvPr id="4102" name="Group 7"/>
          <p:cNvGrpSpPr>
            <a:grpSpLocks/>
          </p:cNvGrpSpPr>
          <p:nvPr/>
        </p:nvGrpSpPr>
        <p:grpSpPr bwMode="auto">
          <a:xfrm>
            <a:off x="7611535" y="6124575"/>
            <a:ext cx="2275417" cy="661988"/>
            <a:chOff x="3596" y="3858"/>
            <a:chExt cx="1075" cy="417"/>
          </a:xfrm>
        </p:grpSpPr>
        <p:pic>
          <p:nvPicPr>
            <p:cNvPr id="4103" name="Picture 8" descr="NEW FAA LOGO"/>
            <p:cNvPicPr>
              <a:picLocks noChangeAspect="1" noChangeArrowheads="1"/>
            </p:cNvPicPr>
            <p:nvPr userDrawn="1"/>
          </p:nvPicPr>
          <p:blipFill>
            <a:blip r:embed="rId14" cstate="print">
              <a:clrChange>
                <a:clrFrom>
                  <a:srgbClr val="DF1F06"/>
                </a:clrFrom>
                <a:clrTo>
                  <a:srgbClr val="DF1F06">
                    <a:alpha val="0"/>
                  </a:srgbClr>
                </a:clrTo>
              </a:clrChange>
              <a:extLst>
                <a:ext uri="{28A0092B-C50C-407E-A947-70E740481C1C}">
                  <a14:useLocalDpi xmlns:a14="http://schemas.microsoft.com/office/drawing/2010/main" val="0"/>
                </a:ext>
              </a:extLst>
            </a:blip>
            <a:srcRect/>
            <a:stretch>
              <a:fillRect/>
            </a:stretch>
          </p:blipFill>
          <p:spPr bwMode="auto">
            <a:xfrm>
              <a:off x="3596" y="3858"/>
              <a:ext cx="416"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Text Box 9"/>
            <p:cNvSpPr txBox="1">
              <a:spLocks noChangeArrowheads="1"/>
            </p:cNvSpPr>
            <p:nvPr userDrawn="1"/>
          </p:nvSpPr>
          <p:spPr bwMode="auto">
            <a:xfrm>
              <a:off x="4023" y="3947"/>
              <a:ext cx="648" cy="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lnSpc>
                  <a:spcPct val="85000"/>
                </a:lnSpc>
                <a:defRPr/>
              </a:pPr>
              <a:r>
                <a:rPr lang="en-US" sz="1200" b="1" dirty="0">
                  <a:solidFill>
                    <a:srgbClr val="FFFFFF"/>
                  </a:solidFill>
                  <a:cs typeface="Arial" charset="0"/>
                </a:rPr>
                <a:t>Federal Aviation</a:t>
              </a:r>
            </a:p>
            <a:p>
              <a:pPr eaLnBrk="1" hangingPunct="1">
                <a:lnSpc>
                  <a:spcPct val="85000"/>
                </a:lnSpc>
                <a:defRPr/>
              </a:pPr>
              <a:r>
                <a:rPr lang="en-US" sz="1200" b="1" dirty="0">
                  <a:solidFill>
                    <a:srgbClr val="FFFFFF"/>
                  </a:solidFill>
                  <a:cs typeface="Arial" charset="0"/>
                </a:rPr>
                <a:t>Administration</a:t>
              </a:r>
            </a:p>
          </p:txBody>
        </p:sp>
      </p:grpSp>
    </p:spTree>
    <p:extLst>
      <p:ext uri="{BB962C8B-B14F-4D97-AF65-F5344CB8AC3E}">
        <p14:creationId xmlns:p14="http://schemas.microsoft.com/office/powerpoint/2010/main" val="2657290806"/>
      </p:ext>
    </p:extLst>
  </p:cSld>
  <p:clrMap bg1="lt1" tx1="dk1" bg2="lt2" tx2="dk2" accent1="accent1" accent2="accent2" accent3="accent3" accent4="accent4" accent5="accent5" accent6="accent6" hlink="hlink" folHlink="folHlink"/>
  <p:sldLayoutIdLst>
    <p:sldLayoutId id="2147484471" r:id="rId1"/>
    <p:sldLayoutId id="2147484472" r:id="rId2"/>
    <p:sldLayoutId id="2147484473" r:id="rId3"/>
    <p:sldLayoutId id="2147484474" r:id="rId4"/>
    <p:sldLayoutId id="2147484475" r:id="rId5"/>
    <p:sldLayoutId id="2147484476" r:id="rId6"/>
    <p:sldLayoutId id="2147484477" r:id="rId7"/>
    <p:sldLayoutId id="2147484478" r:id="rId8"/>
    <p:sldLayoutId id="2147484479" r:id="rId9"/>
    <p:sldLayoutId id="2147484480" r:id="rId10"/>
    <p:sldLayoutId id="2147484481" r:id="rId11"/>
    <p:sldLayoutId id="2147484482" r:id="rId12"/>
  </p:sldLayoutIdLst>
  <p:txStyles>
    <p:titleStyle>
      <a:lvl1pPr algn="l" rtl="0" eaLnBrk="0" fontAlgn="base" hangingPunct="0">
        <a:spcBef>
          <a:spcPct val="0"/>
        </a:spcBef>
        <a:spcAft>
          <a:spcPct val="0"/>
        </a:spcAft>
        <a:defRPr sz="4000" b="1">
          <a:solidFill>
            <a:srgbClr val="1D2F68"/>
          </a:solidFill>
          <a:latin typeface="+mj-lt"/>
          <a:ea typeface="+mj-ea"/>
          <a:cs typeface="+mj-cs"/>
        </a:defRPr>
      </a:lvl1pPr>
      <a:lvl2pPr algn="l" rtl="0" eaLnBrk="0" fontAlgn="base" hangingPunct="0">
        <a:spcBef>
          <a:spcPct val="0"/>
        </a:spcBef>
        <a:spcAft>
          <a:spcPct val="0"/>
        </a:spcAft>
        <a:defRPr sz="4000" b="1">
          <a:solidFill>
            <a:srgbClr val="1D2F68"/>
          </a:solidFill>
          <a:latin typeface="Arial" charset="0"/>
        </a:defRPr>
      </a:lvl2pPr>
      <a:lvl3pPr algn="l" rtl="0" eaLnBrk="0" fontAlgn="base" hangingPunct="0">
        <a:spcBef>
          <a:spcPct val="0"/>
        </a:spcBef>
        <a:spcAft>
          <a:spcPct val="0"/>
        </a:spcAft>
        <a:defRPr sz="4000" b="1">
          <a:solidFill>
            <a:srgbClr val="1D2F68"/>
          </a:solidFill>
          <a:latin typeface="Arial" charset="0"/>
        </a:defRPr>
      </a:lvl3pPr>
      <a:lvl4pPr algn="l" rtl="0" eaLnBrk="0" fontAlgn="base" hangingPunct="0">
        <a:spcBef>
          <a:spcPct val="0"/>
        </a:spcBef>
        <a:spcAft>
          <a:spcPct val="0"/>
        </a:spcAft>
        <a:defRPr sz="4000" b="1">
          <a:solidFill>
            <a:srgbClr val="1D2F68"/>
          </a:solidFill>
          <a:latin typeface="Arial" charset="0"/>
        </a:defRPr>
      </a:lvl4pPr>
      <a:lvl5pPr algn="l" rtl="0" eaLnBrk="0" fontAlgn="base" hangingPunct="0">
        <a:spcBef>
          <a:spcPct val="0"/>
        </a:spcBef>
        <a:spcAft>
          <a:spcPct val="0"/>
        </a:spcAft>
        <a:defRPr sz="4000" b="1">
          <a:solidFill>
            <a:srgbClr val="1D2F68"/>
          </a:solidFill>
          <a:latin typeface="Arial" charset="0"/>
        </a:defRPr>
      </a:lvl5pPr>
      <a:lvl6pPr marL="457200" algn="l" rtl="0" fontAlgn="base">
        <a:spcBef>
          <a:spcPct val="0"/>
        </a:spcBef>
        <a:spcAft>
          <a:spcPct val="0"/>
        </a:spcAft>
        <a:defRPr sz="4000" b="1">
          <a:solidFill>
            <a:srgbClr val="1D2F68"/>
          </a:solidFill>
          <a:latin typeface="Arial" charset="0"/>
        </a:defRPr>
      </a:lvl6pPr>
      <a:lvl7pPr marL="914400" algn="l" rtl="0" fontAlgn="base">
        <a:spcBef>
          <a:spcPct val="0"/>
        </a:spcBef>
        <a:spcAft>
          <a:spcPct val="0"/>
        </a:spcAft>
        <a:defRPr sz="4000" b="1">
          <a:solidFill>
            <a:srgbClr val="1D2F68"/>
          </a:solidFill>
          <a:latin typeface="Arial" charset="0"/>
        </a:defRPr>
      </a:lvl7pPr>
      <a:lvl8pPr marL="1371600" algn="l" rtl="0" fontAlgn="base">
        <a:spcBef>
          <a:spcPct val="0"/>
        </a:spcBef>
        <a:spcAft>
          <a:spcPct val="0"/>
        </a:spcAft>
        <a:defRPr sz="4000" b="1">
          <a:solidFill>
            <a:srgbClr val="1D2F68"/>
          </a:solidFill>
          <a:latin typeface="Arial" charset="0"/>
        </a:defRPr>
      </a:lvl8pPr>
      <a:lvl9pPr marL="1828800" algn="l" rtl="0" fontAlgn="base">
        <a:spcBef>
          <a:spcPct val="0"/>
        </a:spcBef>
        <a:spcAft>
          <a:spcPct val="0"/>
        </a:spcAft>
        <a:defRPr sz="4000" b="1">
          <a:solidFill>
            <a:srgbClr val="1D2F68"/>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26492"/>
            <a:ext cx="12192000" cy="745490"/>
          </a:xfrm>
          <a:custGeom>
            <a:avLst/>
            <a:gdLst/>
            <a:ahLst/>
            <a:cxnLst/>
            <a:rect l="l" t="t" r="r" b="b"/>
            <a:pathLst>
              <a:path w="9144000" h="745490">
                <a:moveTo>
                  <a:pt x="9144000" y="0"/>
                </a:moveTo>
                <a:lnTo>
                  <a:pt x="0" y="0"/>
                </a:lnTo>
                <a:lnTo>
                  <a:pt x="0" y="745235"/>
                </a:lnTo>
                <a:lnTo>
                  <a:pt x="9144000" y="745235"/>
                </a:lnTo>
                <a:lnTo>
                  <a:pt x="9144000" y="0"/>
                </a:lnTo>
                <a:close/>
              </a:path>
            </a:pathLst>
          </a:custGeom>
          <a:solidFill>
            <a:srgbClr val="D9D9D9"/>
          </a:solidFill>
        </p:spPr>
        <p:txBody>
          <a:bodyPr wrap="square" lIns="0" tIns="0" rIns="0" bIns="0" rtlCol="0"/>
          <a:lstStyle/>
          <a:p>
            <a:endParaRPr sz="1600" dirty="0"/>
          </a:p>
        </p:txBody>
      </p:sp>
      <p:sp>
        <p:nvSpPr>
          <p:cNvPr id="17" name="bg object 17"/>
          <p:cNvSpPr/>
          <p:nvPr/>
        </p:nvSpPr>
        <p:spPr>
          <a:xfrm>
            <a:off x="0" y="0"/>
            <a:ext cx="12192000" cy="120650"/>
          </a:xfrm>
          <a:custGeom>
            <a:avLst/>
            <a:gdLst/>
            <a:ahLst/>
            <a:cxnLst/>
            <a:rect l="l" t="t" r="r" b="b"/>
            <a:pathLst>
              <a:path w="9144000" h="120650">
                <a:moveTo>
                  <a:pt x="9144000" y="0"/>
                </a:moveTo>
                <a:lnTo>
                  <a:pt x="0" y="0"/>
                </a:lnTo>
                <a:lnTo>
                  <a:pt x="0" y="120396"/>
                </a:lnTo>
                <a:lnTo>
                  <a:pt x="9144000" y="120396"/>
                </a:lnTo>
                <a:lnTo>
                  <a:pt x="9144000" y="0"/>
                </a:lnTo>
                <a:close/>
              </a:path>
            </a:pathLst>
          </a:custGeom>
          <a:solidFill>
            <a:srgbClr val="B0810A"/>
          </a:solidFill>
        </p:spPr>
        <p:txBody>
          <a:bodyPr wrap="square" lIns="0" tIns="0" rIns="0" bIns="0" rtlCol="0"/>
          <a:lstStyle/>
          <a:p>
            <a:endParaRPr sz="1600" dirty="0"/>
          </a:p>
        </p:txBody>
      </p:sp>
      <p:pic>
        <p:nvPicPr>
          <p:cNvPr id="18" name="bg object 18"/>
          <p:cNvPicPr/>
          <p:nvPr/>
        </p:nvPicPr>
        <p:blipFill>
          <a:blip r:embed="rId7" cstate="print"/>
          <a:stretch>
            <a:fillRect/>
          </a:stretch>
        </p:blipFill>
        <p:spPr>
          <a:xfrm>
            <a:off x="9690609" y="5743956"/>
            <a:ext cx="2184399" cy="929639"/>
          </a:xfrm>
          <a:prstGeom prst="rect">
            <a:avLst/>
          </a:prstGeom>
        </p:spPr>
      </p:pic>
      <p:sp>
        <p:nvSpPr>
          <p:cNvPr id="2" name="Holder 2"/>
          <p:cNvSpPr>
            <a:spLocks noGrp="1"/>
          </p:cNvSpPr>
          <p:nvPr>
            <p:ph type="title"/>
          </p:nvPr>
        </p:nvSpPr>
        <p:spPr>
          <a:xfrm>
            <a:off x="593937" y="207369"/>
            <a:ext cx="4813300" cy="507831"/>
          </a:xfrm>
          <a:prstGeom prst="rect">
            <a:avLst/>
          </a:prstGeom>
        </p:spPr>
        <p:txBody>
          <a:bodyPr wrap="square" lIns="0" tIns="0" rIns="0" bIns="0">
            <a:spAutoFit/>
          </a:bodyPr>
          <a:lstStyle>
            <a:lvl1pPr>
              <a:defRPr sz="3300" b="0" i="0">
                <a:solidFill>
                  <a:schemeClr val="tx1"/>
                </a:solidFill>
                <a:latin typeface="Times New Roman"/>
                <a:cs typeface="Times New Roman"/>
              </a:defRPr>
            </a:lvl1pPr>
          </a:lstStyle>
          <a:p>
            <a:endParaRPr/>
          </a:p>
        </p:txBody>
      </p:sp>
      <p:sp>
        <p:nvSpPr>
          <p:cNvPr id="3" name="Holder 3"/>
          <p:cNvSpPr>
            <a:spLocks noGrp="1"/>
          </p:cNvSpPr>
          <p:nvPr>
            <p:ph type="body" idx="1"/>
          </p:nvPr>
        </p:nvSpPr>
        <p:spPr>
          <a:xfrm>
            <a:off x="948370" y="3162344"/>
            <a:ext cx="10295260" cy="307777"/>
          </a:xfrm>
          <a:prstGeom prst="rect">
            <a:avLst/>
          </a:prstGeom>
        </p:spPr>
        <p:txBody>
          <a:bodyPr wrap="square" lIns="0" tIns="0" rIns="0" bIns="0">
            <a:spAutoFit/>
          </a:bodyPr>
          <a:lstStyle>
            <a:lvl1pPr>
              <a:defRPr sz="20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4145280" y="6377940"/>
            <a:ext cx="3901440" cy="246221"/>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609600" y="6377940"/>
            <a:ext cx="2804160" cy="246221"/>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5/2/2024</a:t>
            </a:fld>
            <a:endParaRPr lang="en-US" dirty="0"/>
          </a:p>
        </p:txBody>
      </p:sp>
      <p:sp>
        <p:nvSpPr>
          <p:cNvPr id="6" name="Holder 6"/>
          <p:cNvSpPr>
            <a:spLocks noGrp="1"/>
          </p:cNvSpPr>
          <p:nvPr>
            <p:ph type="sldNum" sz="quarter" idx="7"/>
          </p:nvPr>
        </p:nvSpPr>
        <p:spPr>
          <a:xfrm>
            <a:off x="8778240" y="6377940"/>
            <a:ext cx="2804160" cy="246221"/>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940060761"/>
      </p:ext>
    </p:extLst>
  </p:cSld>
  <p:clrMap bg1="lt1" tx1="dk1" bg2="lt2" tx2="dk2" accent1="accent1" accent2="accent2" accent3="accent3" accent4="accent4" accent5="accent5" accent6="accent6" hlink="hlink" folHlink="folHlink"/>
  <p:sldLayoutIdLst>
    <p:sldLayoutId id="2147484484" r:id="rId1"/>
    <p:sldLayoutId id="2147484485" r:id="rId2"/>
    <p:sldLayoutId id="2147484486" r:id="rId3"/>
    <p:sldLayoutId id="2147484487" r:id="rId4"/>
    <p:sldLayoutId id="2147484488"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hyperlink" Target="https://drs.faa.gov/browse"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chrome-extension://efaidnbmnnnibpcajpcglclefindmkaj/https:/www.faasafety.gov/files/gslac/library/documents/2013/Feb/74236/Personal%20Minimums%20Checklist.pdf" TargetMode="External"/><Relationship Id="rId2" Type="http://schemas.openxmlformats.org/officeDocument/2006/relationships/hyperlink" Target="https://www.sciencedirect.com/science/article/pii/S1738573319301779#:~:text=Evaluation%20of%20FFD%20is%20an,physical%20and%2For%20mental%20conditions."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mailto:dlercel@purdue.edu" TargetMode="External"/><Relationship Id="rId1" Type="http://schemas.openxmlformats.org/officeDocument/2006/relationships/slideLayout" Target="../slideLayouts/slideLayout25.xml"/><Relationship Id="rId4" Type="http://schemas.openxmlformats.org/officeDocument/2006/relationships/hyperlink" Target="mailto:mspatankar@purdue.edu" TargetMode="Externa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8.x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8.jpeg"/><Relationship Id="rId5" Type="http://schemas.openxmlformats.org/officeDocument/2006/relationships/image" Target="../media/image7.emf"/><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8.jpeg"/><Relationship Id="rId5" Type="http://schemas.openxmlformats.org/officeDocument/2006/relationships/image" Target="../media/image7.emf"/><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3490" name="Object 2" hidden="1"/>
          <p:cNvGraphicFramePr>
            <a:graphicFrameLocks noChangeAspect="1"/>
          </p:cNvGraphicFramePr>
          <p:nvPr/>
        </p:nvGraphicFramePr>
        <p:xfrm>
          <a:off x="1294606" y="0"/>
          <a:ext cx="158750" cy="158750"/>
        </p:xfrm>
        <a:graphic>
          <a:graphicData uri="http://schemas.openxmlformats.org/presentationml/2006/ole">
            <mc:AlternateContent xmlns:mc="http://schemas.openxmlformats.org/markup-compatibility/2006">
              <mc:Choice xmlns:v="urn:schemas-microsoft-com:vml" Requires="v">
                <p:oleObj name="think-cell Slide" r:id="rId4" imgW="360" imgH="360" progId="">
                  <p:embed/>
                </p:oleObj>
              </mc:Choice>
              <mc:Fallback>
                <p:oleObj name="think-cell Slide" r:id="rId4" imgW="360" imgH="360" progId="">
                  <p:embed/>
                  <p:pic>
                    <p:nvPicPr>
                      <p:cNvPr id="63490"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4606"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3492" name="Picture 6" descr="Color Logo Horz with tag.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3231" y="1778002"/>
            <a:ext cx="473868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txBox="1">
            <a:spLocks noChangeArrowheads="1"/>
          </p:cNvSpPr>
          <p:nvPr>
            <p:custDataLst>
              <p:tags r:id="rId1"/>
            </p:custDataLst>
          </p:nvPr>
        </p:nvSpPr>
        <p:spPr bwMode="auto">
          <a:xfrm>
            <a:off x="2613291" y="4049713"/>
            <a:ext cx="7488767"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p>
            <a:pPr eaLnBrk="1" hangingPunct="1"/>
            <a:r>
              <a:rPr lang="en-US" sz="2400" b="1" dirty="0"/>
              <a:t>Use of Video Links in Procedures</a:t>
            </a:r>
            <a:endParaRPr lang="en-US" sz="2400" b="1" dirty="0">
              <a:solidFill>
                <a:srgbClr val="4D4D4D"/>
              </a:solidFill>
              <a:latin typeface="Arial"/>
              <a:ea typeface="+mj-ea"/>
              <a:cs typeface="Arial"/>
            </a:endParaRPr>
          </a:p>
          <a:p>
            <a:pPr eaLnBrk="1" hangingPunct="1"/>
            <a:endParaRPr lang="en-US" sz="2200" dirty="0">
              <a:solidFill>
                <a:schemeClr val="bg2"/>
              </a:solidFill>
              <a:latin typeface="Arial"/>
              <a:ea typeface="+mj-ea"/>
              <a:cs typeface="Arial"/>
            </a:endParaRPr>
          </a:p>
          <a:p>
            <a:pPr eaLnBrk="1" hangingPunct="1"/>
            <a:r>
              <a:rPr lang="en-US" sz="2200" dirty="0">
                <a:solidFill>
                  <a:schemeClr val="bg2"/>
                </a:solidFill>
                <a:latin typeface="Arial"/>
                <a:ea typeface="+mj-ea"/>
                <a:cs typeface="Arial"/>
              </a:rPr>
              <a:t>March 30, 2024</a:t>
            </a:r>
          </a:p>
          <a:p>
            <a:pPr marL="177789">
              <a:defRPr/>
            </a:pPr>
            <a:endParaRPr lang="en-US" sz="2200" dirty="0">
              <a:solidFill>
                <a:schemeClr val="bg2"/>
              </a:solidFill>
              <a:latin typeface="Arial"/>
              <a:ea typeface="+mj-ea"/>
              <a:cs typeface="Arial"/>
            </a:endParaRPr>
          </a:p>
          <a:p>
            <a:pPr marL="177789">
              <a:defRPr/>
            </a:pPr>
            <a:endParaRPr lang="en-US" sz="2200" dirty="0">
              <a:solidFill>
                <a:schemeClr val="bg2"/>
              </a:solidFill>
              <a:latin typeface="Arial"/>
              <a:ea typeface="+mj-ea"/>
              <a:cs typeface="Arial"/>
            </a:endParaRPr>
          </a:p>
          <a:p>
            <a:pPr marL="177789">
              <a:defRPr/>
            </a:pPr>
            <a:endParaRPr lang="en-US" sz="2200" dirty="0">
              <a:solidFill>
                <a:schemeClr val="bg2"/>
              </a:solidFill>
              <a:latin typeface="Arial"/>
              <a:ea typeface="+mj-ea"/>
              <a:cs typeface="Aria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952625" y="344488"/>
            <a:ext cx="8472488" cy="609600"/>
          </a:xfrm>
          <a:ln>
            <a:noFill/>
          </a:ln>
        </p:spPr>
        <p:txBody>
          <a:bodyPr/>
          <a:lstStyle/>
          <a:p>
            <a:pPr algn="ctr"/>
            <a:r>
              <a:rPr lang="en-US" sz="3600" dirty="0"/>
              <a:t>14 CFR 121.135 Manual </a:t>
            </a:r>
            <a:r>
              <a:rPr lang="en-US" sz="3600" u="sng" dirty="0"/>
              <a:t>Content</a:t>
            </a:r>
          </a:p>
        </p:txBody>
      </p:sp>
      <p:sp>
        <p:nvSpPr>
          <p:cNvPr id="11" name="Content Placeholder 2"/>
          <p:cNvSpPr txBox="1">
            <a:spLocks/>
          </p:cNvSpPr>
          <p:nvPr/>
        </p:nvSpPr>
        <p:spPr bwMode="auto">
          <a:xfrm>
            <a:off x="1524001" y="1047566"/>
            <a:ext cx="8901113" cy="49852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2400" kern="0" dirty="0">
                <a:solidFill>
                  <a:srgbClr val="000000"/>
                </a:solidFill>
                <a:latin typeface="Arial"/>
                <a:ea typeface="Calibri" panose="020F0502020204030204" pitchFamily="34" charset="0"/>
                <a:cs typeface="Times New Roman" panose="02020603050405020304" pitchFamily="18" charset="0"/>
              </a:rPr>
              <a:t>§</a:t>
            </a:r>
            <a:r>
              <a:rPr lang="en-US" sz="1800" kern="0" dirty="0">
                <a:solidFill>
                  <a:srgbClr val="000000"/>
                </a:solidFill>
                <a:latin typeface="Times New Roman" panose="02020603050405020304" pitchFamily="18" charset="0"/>
                <a:cs typeface="Times New Roman" panose="02020603050405020304" pitchFamily="18" charset="0"/>
              </a:rPr>
              <a:t>121.135 Manual Contents </a:t>
            </a:r>
            <a:r>
              <a:rPr lang="en-US" sz="1800" dirty="0">
                <a:solidFill>
                  <a:srgbClr val="0070C0"/>
                </a:solidFill>
                <a:latin typeface="Times New Roman" panose="02020603050405020304" pitchFamily="18" charset="0"/>
                <a:cs typeface="Times New Roman" panose="02020603050405020304" pitchFamily="18" charset="0"/>
              </a:rPr>
              <a:t>(Paraphrased)</a:t>
            </a:r>
            <a:endParaRPr lang="en-US" sz="1800" kern="1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Each manual required by § 121.133 must—</a:t>
            </a:r>
            <a:endParaRPr lang="en-US" sz="1800" b="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(1) Include instructions and info necessary to allow personnel to perform their duties and responsibilities with a </a:t>
            </a:r>
            <a:r>
              <a:rPr lang="en-US" sz="1800" u="sng"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high degree of safety</a:t>
            </a: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a:t>
            </a:r>
            <a:endParaRPr lang="en-US" sz="1800" kern="10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(2) Be in a form that is easy to revise;</a:t>
            </a:r>
            <a:endParaRPr lang="en-US" sz="1800" kern="10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(3) Have the date of last revision on each page concerned; and</a:t>
            </a:r>
            <a:endParaRPr lang="en-US" sz="1800" kern="10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(4) </a:t>
            </a:r>
            <a:r>
              <a:rPr lang="en-US" sz="1800" u="sng"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Not be contrary to any regulations</a:t>
            </a:r>
          </a:p>
          <a:p>
            <a:pPr marL="574675" indent="0">
              <a:spcBef>
                <a:spcPts val="0"/>
              </a:spcBef>
              <a:spcAft>
                <a:spcPts val="0"/>
              </a:spcAft>
              <a:buNone/>
            </a:pPr>
            <a:endParaRPr lang="en-US" sz="18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a:t>
            </a:r>
            <a:r>
              <a:rPr lang="en-US" sz="1800" b="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The manual must contain info appropriate for each group of personnel:  Such as; maintainers, the training program, instructions for maintenance and inspections, other safety info</a:t>
            </a:r>
          </a:p>
          <a:p>
            <a:pPr marL="339725" indent="0">
              <a:spcBef>
                <a:spcPts val="0"/>
              </a:spcBef>
              <a:spcAft>
                <a:spcPts val="0"/>
              </a:spcAft>
              <a:buNone/>
            </a:pPr>
            <a:endParaRPr lang="en-US" sz="1800" b="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 Each certificate holder shall maintain at least one complete copy of the manual at its principal base of operations</a:t>
            </a:r>
            <a:endParaRPr lang="en-US" sz="18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1973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524001" y="344488"/>
            <a:ext cx="9072979" cy="609600"/>
          </a:xfrm>
          <a:ln>
            <a:noFill/>
          </a:ln>
        </p:spPr>
        <p:txBody>
          <a:bodyPr/>
          <a:lstStyle/>
          <a:p>
            <a:pPr algn="ctr"/>
            <a:r>
              <a:rPr lang="en-US" sz="3600" dirty="0"/>
              <a:t>14 CFR 121.367 </a:t>
            </a:r>
            <a:r>
              <a:rPr lang="en-US" sz="3600" u="sng" dirty="0">
                <a:ea typeface="Calibri" panose="020F0502020204030204" pitchFamily="34" charset="0"/>
                <a:cs typeface="Times New Roman" panose="02020603050405020304" pitchFamily="18" charset="0"/>
              </a:rPr>
              <a:t>Mx Programs</a:t>
            </a:r>
            <a:r>
              <a:rPr lang="en-US" sz="3600" dirty="0">
                <a:ea typeface="Calibri" panose="020F0502020204030204" pitchFamily="34" charset="0"/>
                <a:cs typeface="Times New Roman" panose="02020603050405020304" pitchFamily="18" charset="0"/>
              </a:rPr>
              <a:t>.</a:t>
            </a:r>
            <a:endParaRPr lang="en-US" sz="3600" dirty="0"/>
          </a:p>
        </p:txBody>
      </p:sp>
      <p:sp>
        <p:nvSpPr>
          <p:cNvPr id="11" name="Content Placeholder 2"/>
          <p:cNvSpPr txBox="1">
            <a:spLocks/>
          </p:cNvSpPr>
          <p:nvPr/>
        </p:nvSpPr>
        <p:spPr bwMode="auto">
          <a:xfrm>
            <a:off x="1524001" y="954089"/>
            <a:ext cx="8901113" cy="507872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2400" kern="0" dirty="0">
                <a:solidFill>
                  <a:srgbClr val="000000"/>
                </a:solidFill>
                <a:latin typeface="Arial"/>
                <a:ea typeface="Calibri" panose="020F0502020204030204" pitchFamily="34" charset="0"/>
                <a:cs typeface="Times New Roman" panose="02020603050405020304" pitchFamily="18" charset="0"/>
              </a:rPr>
              <a:t>§121.367 Maintenance, Preventive Maintenance, and Alterations Programs</a:t>
            </a:r>
            <a:endParaRPr lang="en-US" sz="2400" kern="100" dirty="0">
              <a:solidFill>
                <a:srgbClr val="000000"/>
              </a:solidFill>
              <a:latin typeface="Arial"/>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b="0" kern="0" dirty="0">
                <a:solidFill>
                  <a:srgbClr val="000000"/>
                </a:solidFill>
                <a:latin typeface="Arial"/>
                <a:ea typeface="Calibri" panose="020F0502020204030204" pitchFamily="34" charset="0"/>
                <a:cs typeface="Times New Roman" panose="02020603050405020304" pitchFamily="18" charset="0"/>
              </a:rPr>
              <a:t>Each certificate holder shall have an inspection program and a program </a:t>
            </a:r>
            <a:r>
              <a:rPr lang="en-US" sz="1800" b="0" u="sng" kern="0" dirty="0">
                <a:solidFill>
                  <a:srgbClr val="000000"/>
                </a:solidFill>
                <a:latin typeface="Arial"/>
                <a:ea typeface="Calibri" panose="020F0502020204030204" pitchFamily="34" charset="0"/>
                <a:cs typeface="Times New Roman" panose="02020603050405020304" pitchFamily="18" charset="0"/>
              </a:rPr>
              <a:t>covering other maintenance, preventive maintenance, and alterations that ensures that</a:t>
            </a:r>
            <a:r>
              <a:rPr lang="en-US" sz="1800" b="0" kern="0" dirty="0">
                <a:solidFill>
                  <a:srgbClr val="000000"/>
                </a:solidFill>
                <a:latin typeface="Arial"/>
                <a:ea typeface="Calibri" panose="020F0502020204030204" pitchFamily="34" charset="0"/>
                <a:cs typeface="Times New Roman" panose="02020603050405020304" pitchFamily="18" charset="0"/>
              </a:rPr>
              <a:t>—</a:t>
            </a:r>
            <a:endParaRPr lang="en-US" sz="1800" b="0" kern="100" dirty="0">
              <a:solidFill>
                <a:srgbClr val="000000"/>
              </a:solidFill>
              <a:latin typeface="Arial"/>
              <a:ea typeface="Calibri" panose="020F0502020204030204" pitchFamily="34" charset="0"/>
              <a:cs typeface="Times New Roman" panose="02020603050405020304" pitchFamily="18" charset="0"/>
            </a:endParaRPr>
          </a:p>
          <a:p>
            <a:pPr marL="682625">
              <a:spcBef>
                <a:spcPts val="0"/>
              </a:spcBef>
              <a:spcAft>
                <a:spcPts val="0"/>
              </a:spcAft>
              <a:buFontTx/>
              <a:buAutoNum type="alphaLcParenBoth"/>
            </a:pPr>
            <a:r>
              <a:rPr lang="en-US" sz="1800" b="0" kern="0" dirty="0">
                <a:solidFill>
                  <a:srgbClr val="000000"/>
                </a:solidFill>
                <a:latin typeface="Arial"/>
                <a:ea typeface="Calibri" panose="020F0502020204030204" pitchFamily="34" charset="0"/>
                <a:cs typeface="Times New Roman" panose="02020603050405020304" pitchFamily="18" charset="0"/>
              </a:rPr>
              <a:t>Maintenance, preventive maintenance, and alterations performed by it, or by other persons, are performed </a:t>
            </a:r>
            <a:r>
              <a:rPr lang="en-US" sz="1800" b="0" u="sng" kern="0" dirty="0">
                <a:solidFill>
                  <a:srgbClr val="000000"/>
                </a:solidFill>
                <a:latin typeface="Arial"/>
                <a:ea typeface="Calibri" panose="020F0502020204030204" pitchFamily="34" charset="0"/>
                <a:cs typeface="Times New Roman" panose="02020603050405020304" pitchFamily="18" charset="0"/>
              </a:rPr>
              <a:t>in accordance with the certificate holder’s manual;</a:t>
            </a:r>
          </a:p>
          <a:p>
            <a:pPr marL="339725" indent="0">
              <a:spcBef>
                <a:spcPts val="0"/>
              </a:spcBef>
              <a:spcAft>
                <a:spcPts val="0"/>
              </a:spcAft>
              <a:buNone/>
            </a:pPr>
            <a:endParaRPr lang="en-US" sz="1800" b="0" kern="100" dirty="0">
              <a:solidFill>
                <a:srgbClr val="000000"/>
              </a:solidFill>
              <a:latin typeface="Arial"/>
              <a:ea typeface="Calibri" panose="020F0502020204030204" pitchFamily="34" charset="0"/>
              <a:cs typeface="Times New Roman" panose="02020603050405020304" pitchFamily="18" charset="0"/>
            </a:endParaRPr>
          </a:p>
          <a:p>
            <a:pPr marL="338137" indent="0">
              <a:spcBef>
                <a:spcPts val="0"/>
              </a:spcBef>
              <a:spcAft>
                <a:spcPts val="0"/>
              </a:spcAft>
              <a:buNone/>
            </a:pPr>
            <a:r>
              <a:rPr lang="en-US" sz="1800" kern="0" dirty="0">
                <a:solidFill>
                  <a:srgbClr val="000000"/>
                </a:solidFill>
                <a:highlight>
                  <a:srgbClr val="00FF00"/>
                </a:highlight>
                <a:latin typeface="Arial"/>
                <a:ea typeface="Calibri" panose="020F0502020204030204" pitchFamily="34" charset="0"/>
                <a:cs typeface="Times New Roman" panose="02020603050405020304" pitchFamily="18" charset="0"/>
              </a:rPr>
              <a:t>(b) </a:t>
            </a:r>
            <a:r>
              <a:rPr lang="en-US" sz="1800" u="sng" kern="0" dirty="0">
                <a:solidFill>
                  <a:srgbClr val="000000"/>
                </a:solidFill>
                <a:highlight>
                  <a:srgbClr val="00FF00"/>
                </a:highlight>
                <a:latin typeface="Arial"/>
                <a:ea typeface="Calibri" panose="020F0502020204030204" pitchFamily="34" charset="0"/>
                <a:cs typeface="Times New Roman" panose="02020603050405020304" pitchFamily="18" charset="0"/>
              </a:rPr>
              <a:t>Competent </a:t>
            </a:r>
            <a:r>
              <a:rPr lang="en-US" sz="1800" kern="0" dirty="0">
                <a:solidFill>
                  <a:srgbClr val="000000"/>
                </a:solidFill>
                <a:highlight>
                  <a:srgbClr val="00FF00"/>
                </a:highlight>
                <a:latin typeface="Arial"/>
                <a:ea typeface="Calibri" panose="020F0502020204030204" pitchFamily="34" charset="0"/>
                <a:cs typeface="Times New Roman" panose="02020603050405020304" pitchFamily="18" charset="0"/>
              </a:rPr>
              <a:t>personnel and </a:t>
            </a:r>
            <a:r>
              <a:rPr lang="en-US" sz="1800" u="sng" kern="0" dirty="0">
                <a:solidFill>
                  <a:srgbClr val="000000"/>
                </a:solidFill>
                <a:highlight>
                  <a:srgbClr val="00FF00"/>
                </a:highlight>
                <a:latin typeface="Arial"/>
                <a:ea typeface="Calibri" panose="020F0502020204030204" pitchFamily="34" charset="0"/>
                <a:cs typeface="Times New Roman" panose="02020603050405020304" pitchFamily="18" charset="0"/>
              </a:rPr>
              <a:t>adequate</a:t>
            </a:r>
            <a:r>
              <a:rPr lang="en-US" sz="1800" kern="0" dirty="0">
                <a:solidFill>
                  <a:srgbClr val="000000"/>
                </a:solidFill>
                <a:highlight>
                  <a:srgbClr val="00FF00"/>
                </a:highlight>
                <a:latin typeface="Arial"/>
                <a:ea typeface="Calibri" panose="020F0502020204030204" pitchFamily="34" charset="0"/>
                <a:cs typeface="Times New Roman" panose="02020603050405020304" pitchFamily="18" charset="0"/>
              </a:rPr>
              <a:t> facilities and </a:t>
            </a:r>
            <a:r>
              <a:rPr lang="en-US" sz="1800" u="sng" kern="0" dirty="0">
                <a:solidFill>
                  <a:srgbClr val="000000"/>
                </a:solidFill>
                <a:highlight>
                  <a:srgbClr val="00FF00"/>
                </a:highlight>
                <a:latin typeface="Arial"/>
                <a:ea typeface="Calibri" panose="020F0502020204030204" pitchFamily="34" charset="0"/>
                <a:cs typeface="Times New Roman" panose="02020603050405020304" pitchFamily="18" charset="0"/>
              </a:rPr>
              <a:t>equipment</a:t>
            </a:r>
            <a:r>
              <a:rPr lang="en-US" sz="1800" kern="0" dirty="0">
                <a:solidFill>
                  <a:srgbClr val="000000"/>
                </a:solidFill>
                <a:highlight>
                  <a:srgbClr val="00FF00"/>
                </a:highlight>
                <a:latin typeface="Arial"/>
                <a:ea typeface="Calibri" panose="020F0502020204030204" pitchFamily="34" charset="0"/>
                <a:cs typeface="Times New Roman" panose="02020603050405020304" pitchFamily="18" charset="0"/>
              </a:rPr>
              <a:t> are provided for the proper performance of maintenance, preventive maintenance, and alterations</a:t>
            </a:r>
            <a:r>
              <a:rPr lang="en-US" sz="1800" b="0" kern="0" dirty="0">
                <a:solidFill>
                  <a:srgbClr val="000000"/>
                </a:solidFill>
                <a:highlight>
                  <a:srgbClr val="00FF00"/>
                </a:highlight>
                <a:latin typeface="Arial"/>
                <a:ea typeface="Calibri" panose="020F0502020204030204" pitchFamily="34" charset="0"/>
                <a:cs typeface="Times New Roman" panose="02020603050405020304" pitchFamily="18" charset="0"/>
              </a:rPr>
              <a:t>; and </a:t>
            </a:r>
          </a:p>
          <a:p>
            <a:pPr marL="338137" indent="0">
              <a:spcBef>
                <a:spcPts val="0"/>
              </a:spcBef>
              <a:spcAft>
                <a:spcPts val="0"/>
              </a:spcAft>
              <a:buNone/>
            </a:pPr>
            <a:endParaRPr lang="en-US" sz="1800" b="0" kern="100" dirty="0">
              <a:solidFill>
                <a:srgbClr val="000000"/>
              </a:solidFill>
              <a:latin typeface="Arial"/>
              <a:ea typeface="Calibri" panose="020F0502020204030204" pitchFamily="34" charset="0"/>
              <a:cs typeface="Times New Roman" panose="02020603050405020304" pitchFamily="18" charset="0"/>
            </a:endParaRPr>
          </a:p>
          <a:p>
            <a:pPr marL="338137" indent="0">
              <a:spcBef>
                <a:spcPts val="0"/>
              </a:spcBef>
              <a:spcAft>
                <a:spcPts val="0"/>
              </a:spcAft>
              <a:buNone/>
            </a:pPr>
            <a:r>
              <a:rPr lang="en-US" sz="1800" b="0" kern="0" dirty="0">
                <a:solidFill>
                  <a:srgbClr val="000000"/>
                </a:solidFill>
                <a:latin typeface="Arial"/>
                <a:ea typeface="Calibri" panose="020F0502020204030204" pitchFamily="34" charset="0"/>
                <a:cs typeface="Times New Roman" panose="02020603050405020304" pitchFamily="18" charset="0"/>
              </a:rPr>
              <a:t>(c) Each aircraft released to service is airworthy and has been properly maintained for operation under this part</a:t>
            </a:r>
            <a:endParaRPr lang="en-US" sz="1800" b="0" kern="100" dirty="0">
              <a:solidFill>
                <a:srgbClr val="000000"/>
              </a:solidFill>
              <a:latin typeface="Arial"/>
              <a:ea typeface="Calibri" panose="020F0502020204030204" pitchFamily="34" charset="0"/>
              <a:cs typeface="Times New Roman" panose="02020603050405020304" pitchFamily="18" charset="0"/>
            </a:endParaRPr>
          </a:p>
          <a:p>
            <a:pPr marL="682625">
              <a:spcBef>
                <a:spcPts val="0"/>
              </a:spcBef>
              <a:spcAft>
                <a:spcPts val="0"/>
              </a:spcAft>
              <a:buFontTx/>
              <a:buAutoNum type="alphaLcParenBoth"/>
            </a:pPr>
            <a:endParaRPr lang="en-US" sz="1800" b="0" kern="0" dirty="0">
              <a:solidFill>
                <a:srgbClr val="000000"/>
              </a:solidFill>
              <a:latin typeface="Arial"/>
              <a:cs typeface="Times New Roman" panose="02020603050405020304" pitchFamily="18" charset="0"/>
            </a:endParaRPr>
          </a:p>
        </p:txBody>
      </p:sp>
    </p:spTree>
    <p:extLst>
      <p:ext uri="{BB962C8B-B14F-4D97-AF65-F5344CB8AC3E}">
        <p14:creationId xmlns:p14="http://schemas.microsoft.com/office/powerpoint/2010/main" val="3034347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952625" y="344488"/>
            <a:ext cx="8472488" cy="609600"/>
          </a:xfrm>
          <a:ln>
            <a:noFill/>
          </a:ln>
        </p:spPr>
        <p:txBody>
          <a:bodyPr/>
          <a:lstStyle/>
          <a:p>
            <a:r>
              <a:rPr lang="en-US" sz="3600" dirty="0"/>
              <a:t>14 CFR 121.369 </a:t>
            </a:r>
            <a:r>
              <a:rPr lang="en-US" sz="3600" dirty="0">
                <a:ea typeface="Calibri" panose="020F0502020204030204" pitchFamily="34" charset="0"/>
                <a:cs typeface="Times New Roman" panose="02020603050405020304" pitchFamily="18" charset="0"/>
              </a:rPr>
              <a:t>Manual </a:t>
            </a:r>
            <a:r>
              <a:rPr lang="en-US" sz="3600" u="sng" dirty="0">
                <a:ea typeface="Calibri" panose="020F0502020204030204" pitchFamily="34" charset="0"/>
                <a:cs typeface="Times New Roman" panose="02020603050405020304" pitchFamily="18" charset="0"/>
              </a:rPr>
              <a:t>Requirements</a:t>
            </a:r>
            <a:endParaRPr lang="en-US" sz="3600" u="sng" dirty="0"/>
          </a:p>
        </p:txBody>
      </p:sp>
      <p:sp>
        <p:nvSpPr>
          <p:cNvPr id="11" name="Content Placeholder 2"/>
          <p:cNvSpPr txBox="1">
            <a:spLocks/>
          </p:cNvSpPr>
          <p:nvPr/>
        </p:nvSpPr>
        <p:spPr bwMode="auto">
          <a:xfrm>
            <a:off x="1959431" y="1270005"/>
            <a:ext cx="8465682" cy="476281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24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§121.369 </a:t>
            </a:r>
            <a:r>
              <a:rPr lang="en-US" sz="2400" u="sng"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Manual requirements </a:t>
            </a:r>
            <a:r>
              <a:rPr lang="en-US" sz="2400" kern="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(Paraphrased)</a:t>
            </a:r>
            <a:endParaRPr lang="en-US" sz="1800" kern="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The certificate holder’s manual must contain the programs required by § 121.367, and must include at least the following:</a:t>
            </a:r>
            <a:endParaRPr lang="en-US" sz="1800" b="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800" b="0" u="sng"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The method of performing routine and nonroutine maintenance </a:t>
            </a:r>
          </a:p>
          <a:p>
            <a:pPr marL="574675" indent="0">
              <a:spcBef>
                <a:spcPts val="0"/>
              </a:spcBef>
              <a:spcAft>
                <a:spcPts val="0"/>
              </a:spcAft>
              <a:buNone/>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1800" b="0" u="sng"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The method of performing required inspections</a:t>
            </a:r>
            <a:endParaRPr lang="en-US" sz="1800" b="0" u="sng"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574675" indent="0">
              <a:spcBef>
                <a:spcPts val="0"/>
              </a:spcBef>
              <a:spcAft>
                <a:spcPts val="0"/>
              </a:spcAft>
              <a:buNone/>
            </a:pP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(10) Policies, procedures, methods, </a:t>
            </a:r>
            <a:r>
              <a:rPr lang="en-US" sz="1800" u="sng"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instructions for the accomplishment of all maintenance. They must be acceptable to the FAA</a:t>
            </a: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 and are performed in accordance with their maintenance program and maintenance manual</a:t>
            </a:r>
            <a:endParaRPr lang="en-US" sz="1800" kern="10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endParaRPr>
          </a:p>
          <a:p>
            <a:pPr marL="339725" indent="0">
              <a:spcBef>
                <a:spcPts val="0"/>
              </a:spcBef>
              <a:spcAft>
                <a:spcPts val="0"/>
              </a:spcAft>
              <a:buNone/>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 The certificate holder must set forth in its manual a suitable system that provides for preservation and retrieval of info in a manner acceptable to the Administrator</a:t>
            </a:r>
            <a:endParaRPr lang="en-US" sz="1800" b="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7411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952625" y="344488"/>
            <a:ext cx="8472488" cy="609600"/>
          </a:xfrm>
          <a:ln>
            <a:noFill/>
          </a:ln>
        </p:spPr>
        <p:txBody>
          <a:bodyPr/>
          <a:lstStyle/>
          <a:p>
            <a:r>
              <a:rPr lang="en-US" sz="3600" dirty="0"/>
              <a:t>14 CFR 121.375 Mx Training Program</a:t>
            </a:r>
          </a:p>
        </p:txBody>
      </p:sp>
      <p:sp>
        <p:nvSpPr>
          <p:cNvPr id="11" name="Content Placeholder 2"/>
          <p:cNvSpPr txBox="1">
            <a:spLocks/>
          </p:cNvSpPr>
          <p:nvPr/>
        </p:nvSpPr>
        <p:spPr bwMode="auto">
          <a:xfrm>
            <a:off x="1959431" y="1270005"/>
            <a:ext cx="8465682" cy="476281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24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§121.375</a:t>
            </a:r>
            <a:r>
              <a:rPr lang="en-US" sz="2400" kern="0" dirty="0">
                <a:solidFill>
                  <a:srgbClr val="000000"/>
                </a:solidFill>
                <a:latin typeface="Times New Roman" panose="02020603050405020304" pitchFamily="18" charset="0"/>
                <a:cs typeface="Times New Roman" panose="02020603050405020304" pitchFamily="18" charset="0"/>
              </a:rPr>
              <a:t> Maintenance and preventive maintenance training program</a:t>
            </a:r>
          </a:p>
          <a:p>
            <a:pPr marL="339725" indent="0">
              <a:spcBef>
                <a:spcPts val="600"/>
              </a:spcBef>
              <a:spcAft>
                <a:spcPts val="600"/>
              </a:spcAft>
              <a:buNone/>
            </a:pPr>
            <a:r>
              <a:rPr lang="en-US" sz="1800" b="0" kern="0" dirty="0">
                <a:solidFill>
                  <a:srgbClr val="000000"/>
                </a:solidFill>
                <a:latin typeface="Times New Roman" panose="02020603050405020304" pitchFamily="18" charset="0"/>
                <a:cs typeface="Times New Roman" panose="02020603050405020304" pitchFamily="18" charset="0"/>
              </a:rPr>
              <a:t>Each certificate holder or person performing maintenance or preventive maintenance functions for it </a:t>
            </a:r>
            <a:r>
              <a:rPr lang="en-US" sz="1800" b="0" kern="0" dirty="0">
                <a:solidFill>
                  <a:srgbClr val="000000"/>
                </a:solidFill>
                <a:highlight>
                  <a:srgbClr val="00FF00"/>
                </a:highlight>
                <a:latin typeface="Times New Roman" panose="02020603050405020304" pitchFamily="18" charset="0"/>
                <a:cs typeface="Times New Roman" panose="02020603050405020304" pitchFamily="18" charset="0"/>
              </a:rPr>
              <a:t>shall have a </a:t>
            </a:r>
            <a:r>
              <a:rPr lang="en-US" sz="1800" b="0" u="sng" kern="0" dirty="0">
                <a:solidFill>
                  <a:srgbClr val="000000"/>
                </a:solidFill>
                <a:highlight>
                  <a:srgbClr val="00FF00"/>
                </a:highlight>
                <a:latin typeface="Times New Roman" panose="02020603050405020304" pitchFamily="18" charset="0"/>
                <a:cs typeface="Times New Roman" panose="02020603050405020304" pitchFamily="18" charset="0"/>
              </a:rPr>
              <a:t>training program </a:t>
            </a:r>
            <a:r>
              <a:rPr lang="en-US" sz="1800" b="0" kern="0" dirty="0">
                <a:solidFill>
                  <a:srgbClr val="000000"/>
                </a:solidFill>
                <a:highlight>
                  <a:srgbClr val="00FF00"/>
                </a:highlight>
                <a:latin typeface="Times New Roman" panose="02020603050405020304" pitchFamily="18" charset="0"/>
                <a:cs typeface="Times New Roman" panose="02020603050405020304" pitchFamily="18" charset="0"/>
              </a:rPr>
              <a:t>to ensure that each person (including inspection personnel</a:t>
            </a:r>
            <a:r>
              <a:rPr lang="en-US" sz="1800" b="0" u="sng" kern="0" dirty="0">
                <a:solidFill>
                  <a:srgbClr val="000000"/>
                </a:solidFill>
                <a:highlight>
                  <a:srgbClr val="00FF00"/>
                </a:highlight>
                <a:latin typeface="Times New Roman" panose="02020603050405020304" pitchFamily="18" charset="0"/>
                <a:cs typeface="Times New Roman" panose="02020603050405020304" pitchFamily="18" charset="0"/>
              </a:rPr>
              <a:t>) who determines the adequacy of work done is </a:t>
            </a:r>
            <a:r>
              <a:rPr lang="en-US" sz="1800" u="sng" kern="0" dirty="0">
                <a:solidFill>
                  <a:srgbClr val="000000"/>
                </a:solidFill>
                <a:highlight>
                  <a:srgbClr val="00FF00"/>
                </a:highlight>
                <a:latin typeface="Times New Roman" panose="02020603050405020304" pitchFamily="18" charset="0"/>
                <a:cs typeface="Times New Roman" panose="02020603050405020304" pitchFamily="18" charset="0"/>
              </a:rPr>
              <a:t>fully informed </a:t>
            </a:r>
            <a:r>
              <a:rPr lang="en-US" sz="1800" b="0" u="sng" kern="0" dirty="0">
                <a:solidFill>
                  <a:srgbClr val="000000"/>
                </a:solidFill>
                <a:highlight>
                  <a:srgbClr val="00FF00"/>
                </a:highlight>
                <a:latin typeface="Times New Roman" panose="02020603050405020304" pitchFamily="18" charset="0"/>
                <a:cs typeface="Times New Roman" panose="02020603050405020304" pitchFamily="18" charset="0"/>
              </a:rPr>
              <a:t>about procedures and techniques and new equipment in use and is competent to perform his duties</a:t>
            </a:r>
          </a:p>
          <a:p>
            <a:pPr marL="339725" indent="0">
              <a:spcBef>
                <a:spcPts val="0"/>
              </a:spcBef>
              <a:spcAft>
                <a:spcPts val="0"/>
              </a:spcAft>
              <a:buNone/>
            </a:pPr>
            <a:endParaRPr lang="en-US" sz="2400" dirty="0">
              <a:solidFill>
                <a:srgbClr val="0070C0"/>
              </a:solidFill>
              <a:latin typeface="Arial"/>
            </a:endParaRPr>
          </a:p>
        </p:txBody>
      </p:sp>
    </p:spTree>
    <p:extLst>
      <p:ext uri="{BB962C8B-B14F-4D97-AF65-F5344CB8AC3E}">
        <p14:creationId xmlns:p14="http://schemas.microsoft.com/office/powerpoint/2010/main" val="2177468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524000" y="0"/>
            <a:ext cx="9028590" cy="794552"/>
          </a:xfrm>
          <a:ln>
            <a:noFill/>
          </a:ln>
        </p:spPr>
        <p:txBody>
          <a:bodyPr/>
          <a:lstStyle/>
          <a:p>
            <a:pPr algn="ctr"/>
            <a:r>
              <a:rPr lang="en-US" sz="3600" dirty="0"/>
              <a:t>Other Guidance for Consideration</a:t>
            </a:r>
          </a:p>
        </p:txBody>
      </p:sp>
      <p:sp>
        <p:nvSpPr>
          <p:cNvPr id="11" name="Content Placeholder 2"/>
          <p:cNvSpPr txBox="1">
            <a:spLocks/>
          </p:cNvSpPr>
          <p:nvPr/>
        </p:nvSpPr>
        <p:spPr bwMode="auto">
          <a:xfrm>
            <a:off x="1524000" y="794553"/>
            <a:ext cx="9144000" cy="52688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a:spcBef>
                <a:spcPts val="0"/>
              </a:spcBef>
              <a:spcAft>
                <a:spcPts val="0"/>
              </a:spcAft>
            </a:pPr>
            <a:r>
              <a:rPr lang="en-US" sz="1800" dirty="0">
                <a:solidFill>
                  <a:srgbClr val="000000"/>
                </a:solidFill>
                <a:latin typeface="Times New Roman" panose="02020603050405020304" pitchFamily="18" charset="0"/>
                <a:cs typeface="Times New Roman" panose="02020603050405020304" pitchFamily="18" charset="0"/>
              </a:rPr>
              <a:t>AC 120-77A </a:t>
            </a:r>
            <a:r>
              <a:rPr lang="en-US" sz="1800" i="1" dirty="0">
                <a:solidFill>
                  <a:srgbClr val="000000"/>
                </a:solidFill>
                <a:latin typeface="Times New Roman" panose="02020603050405020304" pitchFamily="18" charset="0"/>
                <a:cs typeface="Times New Roman" panose="02020603050405020304" pitchFamily="18" charset="0"/>
              </a:rPr>
              <a:t>Performance Rules: Provisions Contained in an Operators Manual Under </a:t>
            </a:r>
            <a:r>
              <a:rPr lang="en-US" sz="1800" dirty="0">
                <a:solidFill>
                  <a:srgbClr val="000000"/>
                </a:solidFill>
                <a:latin typeface="Times New Roman" panose="02020603050405020304" pitchFamily="18" charset="0"/>
                <a:cs typeface="Times New Roman" panose="02020603050405020304" pitchFamily="18" charset="0"/>
              </a:rPr>
              <a:t>§</a:t>
            </a:r>
            <a:r>
              <a:rPr lang="en-US" sz="1800" i="1" dirty="0">
                <a:solidFill>
                  <a:srgbClr val="000000"/>
                </a:solidFill>
                <a:latin typeface="Times New Roman" panose="02020603050405020304" pitchFamily="18" charset="0"/>
                <a:cs typeface="Times New Roman" panose="02020603050405020304" pitchFamily="18" charset="0"/>
              </a:rPr>
              <a:t>43.13(c)</a:t>
            </a:r>
          </a:p>
          <a:p>
            <a:pPr lvl="1">
              <a:buFont typeface="Wingdings" panose="05000000000000000000" pitchFamily="2" charset="2"/>
              <a:buChar char="§"/>
            </a:pPr>
            <a:r>
              <a:rPr lang="en-US" sz="1800" dirty="0">
                <a:solidFill>
                  <a:srgbClr val="000000"/>
                </a:solidFill>
                <a:latin typeface="Times New Roman" panose="02020603050405020304" pitchFamily="18" charset="0"/>
                <a:cs typeface="Times New Roman" panose="02020603050405020304" pitchFamily="18" charset="0"/>
              </a:rPr>
              <a:t>This AC describes a means of compliance for commercial operators, to meet the requirements of §43.13</a:t>
            </a:r>
          </a:p>
          <a:p>
            <a:pPr marL="457200" lvl="1" indent="0">
              <a:buNone/>
            </a:pPr>
            <a:endParaRPr lang="en-US" sz="1800" dirty="0">
              <a:solidFill>
                <a:srgbClr val="000000"/>
              </a:solidFill>
              <a:latin typeface="Times New Roman" panose="02020603050405020304" pitchFamily="18" charset="0"/>
              <a:cs typeface="Times New Roman" panose="02020603050405020304" pitchFamily="18" charset="0"/>
            </a:endParaRPr>
          </a:p>
          <a:p>
            <a:r>
              <a:rPr lang="en-US" sz="1800" dirty="0">
                <a:solidFill>
                  <a:srgbClr val="333333"/>
                </a:solidFill>
                <a:latin typeface="Times New Roman" panose="02020603050405020304" pitchFamily="18" charset="0"/>
                <a:cs typeface="Times New Roman" panose="02020603050405020304" pitchFamily="18" charset="0"/>
              </a:rPr>
              <a:t>FAA Order 8110.54A - Instructions for Continued Airworthiness Responsibilities, Requirements, and Contents</a:t>
            </a:r>
          </a:p>
          <a:p>
            <a:pPr marL="0" indent="0">
              <a:buNone/>
            </a:pPr>
            <a:endParaRPr lang="en-US" sz="1800" dirty="0">
              <a:solidFill>
                <a:srgbClr val="FF0000"/>
              </a:solidFill>
              <a:latin typeface="Times New Roman" panose="02020603050405020304" pitchFamily="18" charset="0"/>
              <a:cs typeface="Times New Roman" panose="02020603050405020304" pitchFamily="18" charset="0"/>
            </a:endParaRPr>
          </a:p>
          <a:p>
            <a:r>
              <a:rPr lang="en-US" sz="1800" dirty="0">
                <a:solidFill>
                  <a:srgbClr val="000000"/>
                </a:solidFill>
                <a:latin typeface="Times New Roman" panose="02020603050405020304" pitchFamily="18" charset="0"/>
                <a:cs typeface="Times New Roman" panose="02020603050405020304" pitchFamily="18" charset="0"/>
              </a:rPr>
              <a:t>FAA Order 8900.1 Vol 3 Chap 1 Sec 1 </a:t>
            </a:r>
            <a:r>
              <a:rPr lang="en-US" sz="1800" i="1" dirty="0">
                <a:solidFill>
                  <a:srgbClr val="000000"/>
                </a:solidFill>
                <a:latin typeface="Times New Roman" panose="02020603050405020304" pitchFamily="18" charset="0"/>
                <a:cs typeface="Times New Roman" panose="02020603050405020304" pitchFamily="18" charset="0"/>
              </a:rPr>
              <a:t>The General Process for Approval or Acceptance of Operator Applications</a:t>
            </a:r>
          </a:p>
          <a:p>
            <a:pPr lvl="1">
              <a:buFont typeface="Wingdings" panose="05000000000000000000" pitchFamily="2" charset="2"/>
              <a:buChar char="§"/>
            </a:pPr>
            <a:r>
              <a:rPr lang="en-US" sz="1800" dirty="0">
                <a:solidFill>
                  <a:srgbClr val="000000"/>
                </a:solidFill>
                <a:latin typeface="Times New Roman" panose="02020603050405020304" pitchFamily="18" charset="0"/>
                <a:cs typeface="Times New Roman" panose="02020603050405020304" pitchFamily="18" charset="0"/>
              </a:rPr>
              <a:t>A process of approval or acceptance of programs, procedures, to ensure items meet regulatory standards</a:t>
            </a:r>
          </a:p>
        </p:txBody>
      </p:sp>
    </p:spTree>
    <p:extLst>
      <p:ext uri="{BB962C8B-B14F-4D97-AF65-F5344CB8AC3E}">
        <p14:creationId xmlns:p14="http://schemas.microsoft.com/office/powerpoint/2010/main" val="63798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42" presetClass="entr" presetSubtype="0" fill="hold" nodeType="withEffect">
                                  <p:stCondLst>
                                    <p:cond delay="0"/>
                                  </p:stCondLst>
                                  <p:childTnLst>
                                    <p:set>
                                      <p:cBhvr>
                                        <p:cTn id="12" dur="1" fill="hold">
                                          <p:stCondLst>
                                            <p:cond delay="0"/>
                                          </p:stCondLst>
                                        </p:cTn>
                                        <p:tgtEl>
                                          <p:spTgt spid="11">
                                            <p:txEl>
                                              <p:pRg st="6" end="6"/>
                                            </p:txEl>
                                          </p:spTgt>
                                        </p:tgtEl>
                                        <p:attrNameLst>
                                          <p:attrName>style.visibility</p:attrName>
                                        </p:attrNameLst>
                                      </p:cBhvr>
                                      <p:to>
                                        <p:strVal val="visible"/>
                                      </p:to>
                                    </p:set>
                                    <p:animEffect transition="in" filter="fade">
                                      <p:cBhvr>
                                        <p:cTn id="13" dur="1000"/>
                                        <p:tgtEl>
                                          <p:spTgt spid="11">
                                            <p:txEl>
                                              <p:pRg st="6" end="6"/>
                                            </p:txEl>
                                          </p:spTgt>
                                        </p:tgtEl>
                                      </p:cBhvr>
                                    </p:animEffect>
                                    <p:anim calcmode="lin" valueType="num">
                                      <p:cBhvr>
                                        <p:cTn id="14"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15" dur="1000" fill="hold"/>
                                        <p:tgtEl>
                                          <p:spTgt spid="11">
                                            <p:txEl>
                                              <p:pRg st="6" end="6"/>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1">
                                            <p:txEl>
                                              <p:pRg st="5" end="5"/>
                                            </p:txEl>
                                          </p:spTgt>
                                        </p:tgtEl>
                                        <p:attrNameLst>
                                          <p:attrName>style.visibility</p:attrName>
                                        </p:attrNameLst>
                                      </p:cBhvr>
                                      <p:to>
                                        <p:strVal val="visible"/>
                                      </p:to>
                                    </p:set>
                                    <p:animEffect transition="in" filter="fade">
                                      <p:cBhvr>
                                        <p:cTn id="18" dur="1000"/>
                                        <p:tgtEl>
                                          <p:spTgt spid="11">
                                            <p:txEl>
                                              <p:pRg st="5" end="5"/>
                                            </p:txEl>
                                          </p:spTgt>
                                        </p:tgtEl>
                                      </p:cBhvr>
                                    </p:animEffect>
                                    <p:anim calcmode="lin" valueType="num">
                                      <p:cBhvr>
                                        <p:cTn id="19"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20" dur="1000" fill="hold"/>
                                        <p:tgtEl>
                                          <p:spTgt spid="11">
                                            <p:txEl>
                                              <p:pRg st="5" end="5"/>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1000"/>
                                        <p:tgtEl>
                                          <p:spTgt spid="11">
                                            <p:txEl>
                                              <p:pRg st="3" end="3"/>
                                            </p:txEl>
                                          </p:spTgt>
                                        </p:tgtEl>
                                      </p:cBhvr>
                                    </p:animEffect>
                                    <p:anim calcmode="lin" valueType="num">
                                      <p:cBhvr>
                                        <p:cTn id="24"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C9FE1-E9F3-7F5D-AB23-8311F5E90AE4}"/>
              </a:ext>
            </a:extLst>
          </p:cNvPr>
          <p:cNvSpPr>
            <a:spLocks noGrp="1"/>
          </p:cNvSpPr>
          <p:nvPr>
            <p:ph type="title"/>
          </p:nvPr>
        </p:nvSpPr>
        <p:spPr/>
        <p:txBody>
          <a:bodyPr/>
          <a:lstStyle/>
          <a:p>
            <a:pPr algn="ctr"/>
            <a:r>
              <a:rPr lang="en-US" dirty="0"/>
              <a:t>What is FAA Order 8900.1</a:t>
            </a:r>
          </a:p>
        </p:txBody>
      </p:sp>
      <p:sp>
        <p:nvSpPr>
          <p:cNvPr id="3" name="Content Placeholder 2">
            <a:extLst>
              <a:ext uri="{FF2B5EF4-FFF2-40B4-BE49-F238E27FC236}">
                <a16:creationId xmlns:a16="http://schemas.microsoft.com/office/drawing/2014/main" id="{A0B118DB-87A4-C77F-E3CE-1ABA3B16D62B}"/>
              </a:ext>
            </a:extLst>
          </p:cNvPr>
          <p:cNvSpPr>
            <a:spLocks noGrp="1"/>
          </p:cNvSpPr>
          <p:nvPr>
            <p:ph idx="1"/>
          </p:nvPr>
        </p:nvSpPr>
        <p:spPr>
          <a:xfrm>
            <a:off x="1597026" y="1508126"/>
            <a:ext cx="8706990" cy="4391025"/>
          </a:xfrm>
        </p:spPr>
        <p:txBody>
          <a:bodyPr/>
          <a:lstStyle/>
          <a:p>
            <a:r>
              <a:rPr lang="en-US" b="0" i="0" dirty="0">
                <a:solidFill>
                  <a:srgbClr val="202124"/>
                </a:solidFill>
                <a:effectLst/>
                <a:latin typeface="Google Sans"/>
              </a:rPr>
              <a:t>It is a FAA order that directs the activities of Aviation Safety Inspectors (ASI)and other Flight Standards Service (FS) employees responsible for the certification, technical administration, and surveillance of air carriers, certain other air operators conducting operations in accordance with the appropriate part. </a:t>
            </a:r>
          </a:p>
          <a:p>
            <a:r>
              <a:rPr lang="en-US" b="0" dirty="0">
                <a:solidFill>
                  <a:srgbClr val="202124"/>
                </a:solidFill>
                <a:latin typeface="Google Sans"/>
              </a:rPr>
              <a:t>Majority of content is available to the world! </a:t>
            </a:r>
          </a:p>
          <a:p>
            <a:pPr marL="0" indent="0">
              <a:buNone/>
            </a:pPr>
            <a:r>
              <a:rPr lang="en-US" dirty="0">
                <a:hlinkClick r:id="rId2"/>
              </a:rPr>
              <a:t>https://drs.faa.gov/browse</a:t>
            </a:r>
            <a:endParaRPr lang="en-US" dirty="0"/>
          </a:p>
          <a:p>
            <a:pPr marL="0" indent="0">
              <a:buNone/>
            </a:pPr>
            <a:endParaRPr lang="en-US" dirty="0"/>
          </a:p>
        </p:txBody>
      </p:sp>
    </p:spTree>
    <p:extLst>
      <p:ext uri="{BB962C8B-B14F-4D97-AF65-F5344CB8AC3E}">
        <p14:creationId xmlns:p14="http://schemas.microsoft.com/office/powerpoint/2010/main" val="3461152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70090-D217-3CA2-AD85-16317D55EB44}"/>
              </a:ext>
            </a:extLst>
          </p:cNvPr>
          <p:cNvSpPr>
            <a:spLocks noGrp="1"/>
          </p:cNvSpPr>
          <p:nvPr>
            <p:ph type="title"/>
          </p:nvPr>
        </p:nvSpPr>
        <p:spPr>
          <a:xfrm>
            <a:off x="1524000" y="344488"/>
            <a:ext cx="9144000" cy="609600"/>
          </a:xfrm>
        </p:spPr>
        <p:txBody>
          <a:bodyPr/>
          <a:lstStyle/>
          <a:p>
            <a:pPr algn="ctr"/>
            <a:r>
              <a:rPr lang="en-US" sz="3200" dirty="0"/>
              <a:t>Additional Comments / FAA Concerns</a:t>
            </a:r>
          </a:p>
        </p:txBody>
      </p:sp>
      <p:sp>
        <p:nvSpPr>
          <p:cNvPr id="3" name="Content Placeholder 2">
            <a:extLst>
              <a:ext uri="{FF2B5EF4-FFF2-40B4-BE49-F238E27FC236}">
                <a16:creationId xmlns:a16="http://schemas.microsoft.com/office/drawing/2014/main" id="{5D61850B-809D-1FDB-5FD4-139D7722914F}"/>
              </a:ext>
            </a:extLst>
          </p:cNvPr>
          <p:cNvSpPr>
            <a:spLocks noGrp="1"/>
          </p:cNvSpPr>
          <p:nvPr>
            <p:ph idx="1"/>
          </p:nvPr>
        </p:nvSpPr>
        <p:spPr>
          <a:xfrm>
            <a:off x="1524000" y="954089"/>
            <a:ext cx="9144000" cy="5047217"/>
          </a:xfrm>
        </p:spPr>
        <p:txBody>
          <a:bodyPr/>
          <a:lstStyle/>
          <a:p>
            <a:pPr>
              <a:spcBef>
                <a:spcPts val="0"/>
              </a:spcBef>
              <a:spcAft>
                <a:spcPts val="0"/>
              </a:spcAft>
              <a:buFont typeface="Symbol" panose="05050102010706020507" pitchFamily="18" charset="2"/>
              <a:buChar char=""/>
            </a:pPr>
            <a:r>
              <a:rPr lang="en-US" sz="1800" u="sng" dirty="0">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Inexperience with Video Instruction</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In addition to obvious “training” for the technician, companies need a robust training program, tailored to their operations, fleet, CAMP, procedures, </a:t>
            </a:r>
            <a:r>
              <a:rPr lang="en-US" sz="1800" dirty="0">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and generational demographic, especially if “Video’s” are to be used for  additional instruction. </a:t>
            </a:r>
          </a:p>
          <a:p>
            <a:pPr>
              <a:spcBef>
                <a:spcPts val="0"/>
              </a:spcBef>
              <a:spcAft>
                <a:spcPts val="0"/>
              </a:spcAft>
              <a:buFont typeface="Symbol" panose="05050102010706020507" pitchFamily="18" charset="2"/>
              <a:buChar char=""/>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spcBef>
                <a:spcPts val="0"/>
              </a:spcBef>
              <a:spcAft>
                <a:spcPts val="0"/>
              </a:spcAft>
              <a:buFont typeface="Symbol" panose="05050102010706020507" pitchFamily="18" charset="2"/>
              <a:buChar char=""/>
            </a:pP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The overuse of </a:t>
            </a:r>
            <a:r>
              <a:rPr lang="en-US" sz="1800" u="sng"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warnings</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 and </a:t>
            </a:r>
            <a:r>
              <a:rPr lang="en-US" sz="1800" u="sng"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caution</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 notes becomes ineffective</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OEM’s should consider prioritizing them according to risk and likelihood of non-compliance. Many manufacturers instead, use notes and warnings to limit liability, just like the FDA warnings on medications.   (</a:t>
            </a:r>
            <a:r>
              <a:rPr lang="en-US" sz="1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May require legal input</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t>
            </a:r>
          </a:p>
          <a:p>
            <a:pPr>
              <a:spcBef>
                <a:spcPts val="0"/>
              </a:spcBef>
              <a:spcAft>
                <a:spcPts val="0"/>
              </a:spcAft>
              <a:buFont typeface="Symbol" panose="05050102010706020507" pitchFamily="18" charset="2"/>
              <a:buChar char=""/>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spcBef>
                <a:spcPts val="0"/>
              </a:spcBef>
              <a:spcAft>
                <a:spcPts val="0"/>
              </a:spcAft>
              <a:buFont typeface="Symbol" panose="05050102010706020507" pitchFamily="18" charset="2"/>
              <a:buChar char=""/>
            </a:pPr>
            <a:r>
              <a:rPr lang="en-US" sz="1800" u="sng" dirty="0">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Generational issues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also need to be addressed. It is great for a new technician to have a mentor, to help them learn practical application of the training they have received, but a </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company needs to be deliberate in who they want mentoring their new employees</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If they aren’t careful, the experienced technician will teach them “shortcuts” they have learned along the way, and then they have created </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baby dinosaurs</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Generationally, the </a:t>
            </a:r>
            <a:r>
              <a:rPr lang="en-US" sz="1800" dirty="0">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younger generation is typically more accustomed to learning through video’s/YouTube, and are very comfortable with utilizing AR/VR!  </a:t>
            </a:r>
            <a:endParaRPr lang="en-US" sz="1800" dirty="0">
              <a:highlight>
                <a:srgbClr val="00FF00"/>
              </a:highligh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6901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9E446-69A1-10A9-359E-86A2FAA44675}"/>
              </a:ext>
            </a:extLst>
          </p:cNvPr>
          <p:cNvSpPr>
            <a:spLocks noGrp="1"/>
          </p:cNvSpPr>
          <p:nvPr>
            <p:ph type="title"/>
          </p:nvPr>
        </p:nvSpPr>
        <p:spPr/>
        <p:txBody>
          <a:bodyPr/>
          <a:lstStyle/>
          <a:p>
            <a:pPr algn="ctr"/>
            <a:r>
              <a:rPr lang="en-US" dirty="0"/>
              <a:t>Additional Comments Cont.</a:t>
            </a:r>
          </a:p>
        </p:txBody>
      </p:sp>
      <p:sp>
        <p:nvSpPr>
          <p:cNvPr id="3" name="Content Placeholder 2">
            <a:extLst>
              <a:ext uri="{FF2B5EF4-FFF2-40B4-BE49-F238E27FC236}">
                <a16:creationId xmlns:a16="http://schemas.microsoft.com/office/drawing/2014/main" id="{DC076027-D20F-DB38-2C9A-0B7114D2B27D}"/>
              </a:ext>
            </a:extLst>
          </p:cNvPr>
          <p:cNvSpPr>
            <a:spLocks noGrp="1"/>
          </p:cNvSpPr>
          <p:nvPr>
            <p:ph idx="1"/>
          </p:nvPr>
        </p:nvSpPr>
        <p:spPr>
          <a:xfrm>
            <a:off x="1595022" y="1109710"/>
            <a:ext cx="9072979" cy="4789441"/>
          </a:xfrm>
        </p:spPr>
        <p:txBody>
          <a:bodyPr/>
          <a:lstStyle/>
          <a:p>
            <a:pPr>
              <a:spcBef>
                <a:spcPts val="0"/>
              </a:spcBef>
              <a:spcAft>
                <a:spcPts val="0"/>
              </a:spcAft>
              <a:buFont typeface="Symbol" panose="05050102010706020507" pitchFamily="18" charset="2"/>
              <a:buChar char=""/>
            </a:pPr>
            <a:r>
              <a:rPr lang="en-US" sz="1800" dirty="0">
                <a:latin typeface="Times New Roman" panose="02020603050405020304" pitchFamily="18" charset="0"/>
                <a:ea typeface="Times New Roman" panose="02020603050405020304" pitchFamily="18" charset="0"/>
                <a:cs typeface="Times New Roman" panose="02020603050405020304" pitchFamily="18" charset="0"/>
              </a:rPr>
              <a:t>Another example is </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organizational culture</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and organizational operations pace, applying pressure on the technician to get the aircraft back in service.</a:t>
            </a:r>
          </a:p>
          <a:p>
            <a:pPr>
              <a:spcBef>
                <a:spcPts val="0"/>
              </a:spcBef>
              <a:spcAft>
                <a:spcPts val="0"/>
              </a:spcAft>
              <a:buFont typeface="Symbol" panose="05050102010706020507" pitchFamily="18" charset="2"/>
              <a:buChar char=""/>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spcBef>
                <a:spcPts val="0"/>
              </a:spcBef>
              <a:spcAft>
                <a:spcPts val="0"/>
              </a:spcAft>
              <a:buFont typeface="Symbol" panose="05050102010706020507" pitchFamily="18" charset="2"/>
              <a:buChar char=""/>
            </a:pPr>
            <a:r>
              <a:rPr lang="en-US" sz="1800" dirty="0">
                <a:latin typeface="Times New Roman" panose="02020603050405020304" pitchFamily="18" charset="0"/>
                <a:ea typeface="Times New Roman" panose="02020603050405020304" pitchFamily="18" charset="0"/>
                <a:cs typeface="Times New Roman" panose="02020603050405020304" pitchFamily="18" charset="0"/>
              </a:rPr>
              <a:t>Another factor to consider is </a:t>
            </a: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environmental conditions</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such as noise, working in high places, chemical fumes, poor lighting, snow, rain, wind, etc.  </a:t>
            </a:r>
          </a:p>
          <a:p>
            <a:pPr>
              <a:spcBef>
                <a:spcPts val="0"/>
              </a:spcBef>
              <a:spcAft>
                <a:spcPts val="0"/>
              </a:spcAft>
              <a:buFont typeface="Symbol" panose="05050102010706020507" pitchFamily="18" charset="2"/>
              <a:buChar char=""/>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spcBef>
                <a:spcPts val="0"/>
              </a:spcBef>
              <a:spcAft>
                <a:spcPts val="0"/>
              </a:spcAft>
              <a:buFont typeface="Symbol" panose="05050102010706020507" pitchFamily="18" charset="2"/>
              <a:buChar char=""/>
            </a:pPr>
            <a:r>
              <a:rPr lang="en-US" sz="1800" u="sng" dirty="0">
                <a:latin typeface="Times New Roman" panose="02020603050405020304" pitchFamily="18" charset="0"/>
                <a:ea typeface="Times New Roman" panose="02020603050405020304" pitchFamily="18" charset="0"/>
                <a:cs typeface="Times New Roman" panose="02020603050405020304" pitchFamily="18" charset="0"/>
              </a:rPr>
              <a:t>Fatigue.</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CAMI has done extensive research in this area. There are a multitude of voluntary measures that individuals and corporations may employ, to assess a person’s fatigue levels, and </a:t>
            </a:r>
            <a:r>
              <a:rPr lang="en-US" sz="1800" u="sng" dirty="0">
                <a:solidFill>
                  <a:srgbClr val="0563C1"/>
                </a:solidFill>
                <a:latin typeface="Times New Roman" panose="02020603050405020304" pitchFamily="18" charset="0"/>
                <a:ea typeface="Times New Roman" panose="02020603050405020304" pitchFamily="18" charset="0"/>
                <a:cs typeface="Times New Roman" panose="02020603050405020304" pitchFamily="18" charset="0"/>
                <a:hlinkClick r:id="rId2"/>
              </a:rPr>
              <a:t>fitness for duty</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In addition to voluntary measures, rulemaking may be necessary to move the safety needle in the area of fatigue risk management in aircraft maintenance (though unpopular with most of industry). </a:t>
            </a:r>
          </a:p>
          <a:p>
            <a:pPr>
              <a:spcBef>
                <a:spcPts val="0"/>
              </a:spcBef>
              <a:spcAft>
                <a:spcPts val="0"/>
              </a:spcAft>
              <a:buFont typeface="Symbol" panose="05050102010706020507" pitchFamily="18" charset="2"/>
              <a:buChar char=""/>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spcBef>
                <a:spcPts val="0"/>
              </a:spcBef>
              <a:spcAft>
                <a:spcPts val="0"/>
              </a:spcAft>
              <a:buFont typeface="Symbol" panose="05050102010706020507" pitchFamily="18" charset="2"/>
              <a:buChar char=""/>
            </a:pPr>
            <a:r>
              <a:rPr lang="en-US" sz="1800" dirty="0">
                <a:latin typeface="Times New Roman" panose="02020603050405020304" pitchFamily="18" charset="0"/>
                <a:ea typeface="Times New Roman" panose="02020603050405020304" pitchFamily="18" charset="0"/>
                <a:cs typeface="Times New Roman" panose="02020603050405020304" pitchFamily="18" charset="0"/>
              </a:rPr>
              <a:t>Checklists,  if a company provides and embraces the concepts of utilizing check lists, such as in the </a:t>
            </a:r>
            <a:r>
              <a:rPr lang="en-US" sz="1800" u="sng" dirty="0">
                <a:solidFill>
                  <a:srgbClr val="0563C1"/>
                </a:solidFill>
                <a:latin typeface="Times New Roman" panose="02020603050405020304" pitchFamily="18" charset="0"/>
                <a:ea typeface="Times New Roman" panose="02020603050405020304" pitchFamily="18" charset="0"/>
                <a:cs typeface="Times New Roman" panose="02020603050405020304" pitchFamily="18" charset="0"/>
                <a:hlinkClick r:id="rId3"/>
              </a:rPr>
              <a:t>FAA Personal Minimums checklist</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 it can have an impact. </a:t>
            </a: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1009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1)">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80">
                                          <p:stCondLst>
                                            <p:cond delay="0"/>
                                          </p:stCondLst>
                                        </p:cTn>
                                        <p:tgtEl>
                                          <p:spTgt spid="3">
                                            <p:txEl>
                                              <p:pRg st="6" end="6"/>
                                            </p:txEl>
                                          </p:spTgt>
                                        </p:tgtEl>
                                      </p:cBhvr>
                                    </p:animEffect>
                                    <p:anim calcmode="lin" valueType="num">
                                      <p:cBhvr>
                                        <p:cTn id="23"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3">
                                            <p:txEl>
                                              <p:pRg st="6" end="6"/>
                                            </p:txEl>
                                          </p:spTgt>
                                        </p:tgtEl>
                                      </p:cBhvr>
                                      <p:to x="100000" y="60000"/>
                                    </p:animScale>
                                    <p:animScale>
                                      <p:cBhvr>
                                        <p:cTn id="29" dur="166" decel="50000">
                                          <p:stCondLst>
                                            <p:cond delay="676"/>
                                          </p:stCondLst>
                                        </p:cTn>
                                        <p:tgtEl>
                                          <p:spTgt spid="3">
                                            <p:txEl>
                                              <p:pRg st="6" end="6"/>
                                            </p:txEl>
                                          </p:spTgt>
                                        </p:tgtEl>
                                      </p:cBhvr>
                                      <p:to x="100000" y="100000"/>
                                    </p:animScale>
                                    <p:animScale>
                                      <p:cBhvr>
                                        <p:cTn id="30" dur="26">
                                          <p:stCondLst>
                                            <p:cond delay="1312"/>
                                          </p:stCondLst>
                                        </p:cTn>
                                        <p:tgtEl>
                                          <p:spTgt spid="3">
                                            <p:txEl>
                                              <p:pRg st="6" end="6"/>
                                            </p:txEl>
                                          </p:spTgt>
                                        </p:tgtEl>
                                      </p:cBhvr>
                                      <p:to x="100000" y="80000"/>
                                    </p:animScale>
                                    <p:animScale>
                                      <p:cBhvr>
                                        <p:cTn id="31" dur="166" decel="50000">
                                          <p:stCondLst>
                                            <p:cond delay="1338"/>
                                          </p:stCondLst>
                                        </p:cTn>
                                        <p:tgtEl>
                                          <p:spTgt spid="3">
                                            <p:txEl>
                                              <p:pRg st="6" end="6"/>
                                            </p:txEl>
                                          </p:spTgt>
                                        </p:tgtEl>
                                      </p:cBhvr>
                                      <p:to x="100000" y="100000"/>
                                    </p:animScale>
                                    <p:animScale>
                                      <p:cBhvr>
                                        <p:cTn id="32" dur="26">
                                          <p:stCondLst>
                                            <p:cond delay="1642"/>
                                          </p:stCondLst>
                                        </p:cTn>
                                        <p:tgtEl>
                                          <p:spTgt spid="3">
                                            <p:txEl>
                                              <p:pRg st="6" end="6"/>
                                            </p:txEl>
                                          </p:spTgt>
                                        </p:tgtEl>
                                      </p:cBhvr>
                                      <p:to x="100000" y="90000"/>
                                    </p:animScale>
                                    <p:animScale>
                                      <p:cBhvr>
                                        <p:cTn id="33" dur="166" decel="50000">
                                          <p:stCondLst>
                                            <p:cond delay="1668"/>
                                          </p:stCondLst>
                                        </p:cTn>
                                        <p:tgtEl>
                                          <p:spTgt spid="3">
                                            <p:txEl>
                                              <p:pRg st="6" end="6"/>
                                            </p:txEl>
                                          </p:spTgt>
                                        </p:tgtEl>
                                      </p:cBhvr>
                                      <p:to x="100000" y="100000"/>
                                    </p:animScale>
                                    <p:animScale>
                                      <p:cBhvr>
                                        <p:cTn id="34" dur="26">
                                          <p:stCondLst>
                                            <p:cond delay="1808"/>
                                          </p:stCondLst>
                                        </p:cTn>
                                        <p:tgtEl>
                                          <p:spTgt spid="3">
                                            <p:txEl>
                                              <p:pRg st="6" end="6"/>
                                            </p:txEl>
                                          </p:spTgt>
                                        </p:tgtEl>
                                      </p:cBhvr>
                                      <p:to x="100000" y="95000"/>
                                    </p:animScale>
                                    <p:animScale>
                                      <p:cBhvr>
                                        <p:cTn id="35"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69DE-2471-41D9-63D7-74E84AD08D82}"/>
              </a:ext>
            </a:extLst>
          </p:cNvPr>
          <p:cNvSpPr>
            <a:spLocks noGrp="1"/>
          </p:cNvSpPr>
          <p:nvPr>
            <p:ph type="title"/>
          </p:nvPr>
        </p:nvSpPr>
        <p:spPr>
          <a:xfrm>
            <a:off x="1597026" y="344488"/>
            <a:ext cx="9070974" cy="609600"/>
          </a:xfrm>
        </p:spPr>
        <p:txBody>
          <a:bodyPr/>
          <a:lstStyle/>
          <a:p>
            <a:pPr algn="ctr"/>
            <a:r>
              <a:rPr lang="en-US" dirty="0"/>
              <a:t>Further Challenges and Concerns</a:t>
            </a:r>
          </a:p>
        </p:txBody>
      </p:sp>
      <p:sp>
        <p:nvSpPr>
          <p:cNvPr id="3" name="Content Placeholder 2">
            <a:extLst>
              <a:ext uri="{FF2B5EF4-FFF2-40B4-BE49-F238E27FC236}">
                <a16:creationId xmlns:a16="http://schemas.microsoft.com/office/drawing/2014/main" id="{B7E92CC4-9ED3-1098-D202-CE190D9AD519}"/>
              </a:ext>
            </a:extLst>
          </p:cNvPr>
          <p:cNvSpPr>
            <a:spLocks noGrp="1"/>
          </p:cNvSpPr>
          <p:nvPr>
            <p:ph idx="1"/>
          </p:nvPr>
        </p:nvSpPr>
        <p:spPr>
          <a:xfrm>
            <a:off x="1597026" y="1109710"/>
            <a:ext cx="9070974" cy="4789441"/>
          </a:xfrm>
        </p:spPr>
        <p:txBody>
          <a:bodyPr/>
          <a:lstStyle/>
          <a:p>
            <a:pPr lvl="1" indent="-342900">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Challenges may exist with acceptance until additional FAA policy and guidance is written</a:t>
            </a:r>
          </a:p>
          <a:p>
            <a:pPr lvl="1" indent="-342900">
              <a:buFont typeface="Wingdings" panose="05000000000000000000" pitchFamily="2" charset="2"/>
              <a:buChar char="§"/>
            </a:pPr>
            <a:r>
              <a:rPr lang="en-US" sz="1800" dirty="0">
                <a:highlight>
                  <a:srgbClr val="00FF00"/>
                </a:highlight>
                <a:latin typeface="Times New Roman" panose="02020603050405020304" pitchFamily="18" charset="0"/>
                <a:cs typeface="Times New Roman" panose="02020603050405020304" pitchFamily="18" charset="0"/>
              </a:rPr>
              <a:t>Should Video’s have a caveat that mentions its purpose – (For information Only)?</a:t>
            </a:r>
          </a:p>
          <a:p>
            <a:pPr lvl="1" indent="-342900">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ICA’s may be a challenge, at least at first.</a:t>
            </a:r>
          </a:p>
          <a:p>
            <a:pPr lvl="1" indent="-342900">
              <a:buFont typeface="Wingdings" panose="05000000000000000000" pitchFamily="2" charset="2"/>
              <a:buChar char="§"/>
            </a:pPr>
            <a:r>
              <a:rPr lang="en-US" sz="1800" dirty="0">
                <a:highlight>
                  <a:srgbClr val="00FF00"/>
                </a:highlight>
                <a:latin typeface="Times New Roman" panose="02020603050405020304" pitchFamily="18" charset="0"/>
                <a:cs typeface="Times New Roman" panose="02020603050405020304" pitchFamily="18" charset="0"/>
              </a:rPr>
              <a:t>Maybe start with only perfecting Supplemental Videos (Beta Test).</a:t>
            </a:r>
          </a:p>
          <a:p>
            <a:pPr lvl="1" indent="-342900">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Where do the Videos get placed in the instructions? </a:t>
            </a:r>
          </a:p>
          <a:p>
            <a:pPr lvl="1" indent="-342900">
              <a:buFont typeface="Wingdings" panose="05000000000000000000" pitchFamily="2" charset="2"/>
              <a:buChar char="§"/>
            </a:pPr>
            <a:r>
              <a:rPr lang="en-US" sz="1800" dirty="0">
                <a:highlight>
                  <a:srgbClr val="00FF00"/>
                </a:highlight>
                <a:latin typeface="Times New Roman" panose="02020603050405020304" pitchFamily="18" charset="0"/>
                <a:cs typeface="Times New Roman" panose="02020603050405020304" pitchFamily="18" charset="0"/>
              </a:rPr>
              <a:t>How would Videos stand out within maintenance instructions? (For example - Click Here For a Supplemental Video)</a:t>
            </a:r>
          </a:p>
          <a:p>
            <a:pPr lvl="1" indent="-342900">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When is it appropriate to use Videos – Continual areas where problems arise?</a:t>
            </a:r>
          </a:p>
          <a:p>
            <a:pPr lvl="1" indent="-342900">
              <a:buFont typeface="Wingdings" panose="05000000000000000000" pitchFamily="2" charset="2"/>
              <a:buChar char="§"/>
            </a:pPr>
            <a:r>
              <a:rPr lang="en-US" sz="1800" dirty="0">
                <a:highlight>
                  <a:srgbClr val="00FF00"/>
                </a:highlight>
                <a:latin typeface="Times New Roman" panose="02020603050405020304" pitchFamily="18" charset="0"/>
                <a:cs typeface="Times New Roman" panose="02020603050405020304" pitchFamily="18" charset="0"/>
              </a:rPr>
              <a:t>Costs, will it be labor intensive to develop?</a:t>
            </a:r>
          </a:p>
          <a:p>
            <a:pPr lvl="1" indent="-342900">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Revisions – who does the revisions and how often?</a:t>
            </a:r>
          </a:p>
          <a:p>
            <a:pPr lvl="1" indent="-342900">
              <a:buFont typeface="Wingdings" panose="05000000000000000000" pitchFamily="2" charset="2"/>
              <a:buChar char="§"/>
            </a:pPr>
            <a:r>
              <a:rPr lang="en-US" sz="1800" dirty="0">
                <a:highlight>
                  <a:srgbClr val="00FF00"/>
                </a:highlight>
                <a:latin typeface="Times New Roman" panose="02020603050405020304" pitchFamily="18" charset="0"/>
                <a:cs typeface="Times New Roman" panose="02020603050405020304" pitchFamily="18" charset="0"/>
              </a:rPr>
              <a:t>Possibly require a Proof of Concept?</a:t>
            </a:r>
          </a:p>
          <a:p>
            <a:pPr lvl="1" indent="-342900">
              <a:buFont typeface="Wingdings" panose="05000000000000000000" pitchFamily="2" charset="2"/>
              <a:buChar char="§"/>
            </a:pPr>
            <a:r>
              <a:rPr lang="en-US" sz="1800" dirty="0">
                <a:solidFill>
                  <a:srgbClr val="0070C0"/>
                </a:solidFill>
                <a:latin typeface="Times New Roman" panose="02020603050405020304" pitchFamily="18" charset="0"/>
                <a:cs typeface="Times New Roman" panose="02020603050405020304" pitchFamily="18" charset="0"/>
              </a:rPr>
              <a:t>Avoid stacked and or duplicated warnings and cautions (Clutter)</a:t>
            </a:r>
          </a:p>
        </p:txBody>
      </p:sp>
    </p:spTree>
    <p:extLst>
      <p:ext uri="{BB962C8B-B14F-4D97-AF65-F5344CB8AC3E}">
        <p14:creationId xmlns:p14="http://schemas.microsoft.com/office/powerpoint/2010/main" val="313864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5E684-FBDC-5D25-E11A-AD7CF1B9ACC5}"/>
              </a:ext>
            </a:extLst>
          </p:cNvPr>
          <p:cNvSpPr>
            <a:spLocks noGrp="1"/>
          </p:cNvSpPr>
          <p:nvPr>
            <p:ph type="title"/>
          </p:nvPr>
        </p:nvSpPr>
        <p:spPr>
          <a:xfrm>
            <a:off x="1586145" y="344488"/>
            <a:ext cx="9019711" cy="609600"/>
          </a:xfrm>
        </p:spPr>
        <p:txBody>
          <a:bodyPr/>
          <a:lstStyle/>
          <a:p>
            <a:pPr algn="ctr"/>
            <a:r>
              <a:rPr lang="en-US" dirty="0"/>
              <a:t>Further Challenges and Concerns</a:t>
            </a:r>
          </a:p>
        </p:txBody>
      </p:sp>
      <p:sp>
        <p:nvSpPr>
          <p:cNvPr id="3" name="Content Placeholder 2">
            <a:extLst>
              <a:ext uri="{FF2B5EF4-FFF2-40B4-BE49-F238E27FC236}">
                <a16:creationId xmlns:a16="http://schemas.microsoft.com/office/drawing/2014/main" id="{0B77DFDF-0BC3-5E44-E6C2-CAD17E9B333C}"/>
              </a:ext>
            </a:extLst>
          </p:cNvPr>
          <p:cNvSpPr>
            <a:spLocks noGrp="1"/>
          </p:cNvSpPr>
          <p:nvPr>
            <p:ph idx="1"/>
          </p:nvPr>
        </p:nvSpPr>
        <p:spPr>
          <a:xfrm>
            <a:off x="1452980" y="1118587"/>
            <a:ext cx="9215020" cy="4780565"/>
          </a:xfrm>
        </p:spPr>
        <p:txBody>
          <a:bodyPr/>
          <a:lstStyle/>
          <a:p>
            <a:r>
              <a:rPr lang="en-US" sz="2000" b="0" dirty="0">
                <a:solidFill>
                  <a:srgbClr val="0070C0"/>
                </a:solidFill>
                <a:highlight>
                  <a:srgbClr val="00FF00"/>
                </a:highlight>
                <a:latin typeface="Times New Roman" panose="02020603050405020304" pitchFamily="18" charset="0"/>
                <a:cs typeface="Times New Roman" panose="02020603050405020304" pitchFamily="18" charset="0"/>
              </a:rPr>
              <a:t>What environment should / would they be used in?  (Heavy Maintenance, Line Maintenance, Hangar Only, etc.)</a:t>
            </a:r>
          </a:p>
          <a:p>
            <a:endParaRPr lang="en-US" sz="2000" b="0" dirty="0">
              <a:highlight>
                <a:srgbClr val="00FF00"/>
              </a:highlight>
              <a:latin typeface="Times New Roman" panose="02020603050405020304" pitchFamily="18" charset="0"/>
              <a:cs typeface="Times New Roman" panose="02020603050405020304" pitchFamily="18" charset="0"/>
            </a:endParaRPr>
          </a:p>
          <a:p>
            <a:r>
              <a:rPr lang="en-US" sz="2000" b="0" dirty="0">
                <a:highlight>
                  <a:srgbClr val="00FF00"/>
                </a:highlight>
                <a:latin typeface="Times New Roman" panose="02020603050405020304" pitchFamily="18" charset="0"/>
                <a:cs typeface="Times New Roman" panose="02020603050405020304" pitchFamily="18" charset="0"/>
              </a:rPr>
              <a:t>Will the organizations Culture support video use.</a:t>
            </a:r>
          </a:p>
          <a:p>
            <a:endParaRPr lang="en-US" sz="2000" b="0" dirty="0">
              <a:highlight>
                <a:srgbClr val="00FF00"/>
              </a:highlight>
              <a:latin typeface="Times New Roman" panose="02020603050405020304" pitchFamily="18" charset="0"/>
              <a:cs typeface="Times New Roman" panose="02020603050405020304" pitchFamily="18" charset="0"/>
            </a:endParaRPr>
          </a:p>
          <a:p>
            <a:r>
              <a:rPr lang="en-US" sz="2000" b="0" dirty="0">
                <a:solidFill>
                  <a:srgbClr val="0070C0"/>
                </a:solidFill>
                <a:highlight>
                  <a:srgbClr val="00FF00"/>
                </a:highlight>
                <a:latin typeface="Times New Roman" panose="02020603050405020304" pitchFamily="18" charset="0"/>
                <a:cs typeface="Times New Roman" panose="02020603050405020304" pitchFamily="18" charset="0"/>
              </a:rPr>
              <a:t>Consistency – Should all operators and OEM’s be doing it the same way?</a:t>
            </a:r>
          </a:p>
          <a:p>
            <a:endParaRPr lang="en-US" sz="2000" b="0" dirty="0">
              <a:solidFill>
                <a:srgbClr val="0070C0"/>
              </a:solidFill>
              <a:highlight>
                <a:srgbClr val="00FF00"/>
              </a:highlight>
              <a:latin typeface="Times New Roman" panose="02020603050405020304" pitchFamily="18" charset="0"/>
              <a:cs typeface="Times New Roman" panose="02020603050405020304" pitchFamily="18" charset="0"/>
            </a:endParaRPr>
          </a:p>
          <a:p>
            <a:r>
              <a:rPr lang="en-US" sz="2000" b="0" dirty="0">
                <a:highlight>
                  <a:srgbClr val="00FF00"/>
                </a:highlight>
                <a:latin typeface="Times New Roman" panose="02020603050405020304" pitchFamily="18" charset="0"/>
                <a:cs typeface="Times New Roman" panose="02020603050405020304" pitchFamily="18" charset="0"/>
              </a:rPr>
              <a:t>First - Consider the importance - Need to know vs Nice to know</a:t>
            </a:r>
          </a:p>
          <a:p>
            <a:endParaRPr lang="en-US" sz="2000" b="0" dirty="0">
              <a:highlight>
                <a:srgbClr val="00FF00"/>
              </a:highlight>
              <a:latin typeface="Times New Roman" panose="02020603050405020304" pitchFamily="18" charset="0"/>
              <a:cs typeface="Times New Roman" panose="02020603050405020304" pitchFamily="18" charset="0"/>
            </a:endParaRPr>
          </a:p>
          <a:p>
            <a:r>
              <a:rPr lang="en-US" sz="2000" b="0" dirty="0">
                <a:solidFill>
                  <a:srgbClr val="0070C0"/>
                </a:solidFill>
                <a:highlight>
                  <a:srgbClr val="00FF00"/>
                </a:highlight>
                <a:latin typeface="Times New Roman" panose="02020603050405020304" pitchFamily="18" charset="0"/>
                <a:cs typeface="Times New Roman" panose="02020603050405020304" pitchFamily="18" charset="0"/>
              </a:rPr>
              <a:t>Should Video’s be considered / incorporated based on a Comprehensive fix? (ASAP’s, VDRP’s, etc.)</a:t>
            </a:r>
          </a:p>
          <a:p>
            <a:endParaRPr lang="en-US" sz="2000" b="0" dirty="0">
              <a:solidFill>
                <a:srgbClr val="0070C0"/>
              </a:solidFill>
              <a:latin typeface="Times New Roman" panose="02020603050405020304" pitchFamily="18" charset="0"/>
              <a:cs typeface="Times New Roman" panose="02020603050405020304" pitchFamily="18" charset="0"/>
            </a:endParaRPr>
          </a:p>
          <a:p>
            <a:r>
              <a:rPr lang="en-US" sz="2000" dirty="0">
                <a:highlight>
                  <a:srgbClr val="00FFFF"/>
                </a:highlight>
                <a:latin typeface="Times New Roman" panose="02020603050405020304" pitchFamily="18" charset="0"/>
                <a:cs typeface="Times New Roman" panose="02020603050405020304" pitchFamily="18" charset="0"/>
              </a:rPr>
              <a:t>What is EASA’s, DGAC or TC’s position?</a:t>
            </a:r>
          </a:p>
          <a:p>
            <a:endParaRPr lang="en-US" sz="2400" b="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767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p:cNvCxnSpPr/>
          <p:nvPr/>
        </p:nvCxnSpPr>
        <p:spPr>
          <a:xfrm>
            <a:off x="1688306" y="1195390"/>
            <a:ext cx="8813800" cy="1587"/>
          </a:xfrm>
          <a:prstGeom prst="line">
            <a:avLst/>
          </a:prstGeom>
          <a:ln w="2540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688307" y="5761040"/>
            <a:ext cx="8826500" cy="1587"/>
          </a:xfrm>
          <a:prstGeom prst="line">
            <a:avLst/>
          </a:prstGeom>
          <a:ln w="254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4516" name="Picture 47" descr="Color Logo Horz with tag.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0844" y="5919790"/>
            <a:ext cx="22161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Rectangle 4"/>
          <p:cNvSpPr txBox="1">
            <a:spLocks noChangeArrowheads="1"/>
          </p:cNvSpPr>
          <p:nvPr>
            <p:custDataLst>
              <p:tags r:id="rId1"/>
            </p:custDataLst>
          </p:nvPr>
        </p:nvSpPr>
        <p:spPr bwMode="auto">
          <a:xfrm>
            <a:off x="1558925" y="-207963"/>
            <a:ext cx="88233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marL="17780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r>
              <a:rPr lang="en-US" sz="2000" b="1" dirty="0"/>
              <a:t>Overview</a:t>
            </a:r>
            <a:endParaRPr lang="en-US" sz="2000" b="1" dirty="0">
              <a:solidFill>
                <a:srgbClr val="4D4D4D"/>
              </a:solidFill>
            </a:endParaRPr>
          </a:p>
          <a:p>
            <a:pPr eaLnBrk="1" hangingPunct="1"/>
            <a:endParaRPr lang="en-US" sz="1700" dirty="0">
              <a:solidFill>
                <a:schemeClr val="accent2"/>
              </a:solidFill>
            </a:endParaRPr>
          </a:p>
        </p:txBody>
      </p:sp>
      <p:sp>
        <p:nvSpPr>
          <p:cNvPr id="64520" name="Rectangle 3"/>
          <p:cNvSpPr txBox="1">
            <a:spLocks noChangeArrowheads="1"/>
          </p:cNvSpPr>
          <p:nvPr/>
        </p:nvSpPr>
        <p:spPr bwMode="auto">
          <a:xfrm>
            <a:off x="1612061" y="1046706"/>
            <a:ext cx="8823325" cy="461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00050" indent="-28575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marL="114300" lvl="0" indent="0"/>
            <a:endParaRPr lang="en-US" dirty="0"/>
          </a:p>
          <a:p>
            <a:pPr lvl="0">
              <a:buFont typeface="Arial" panose="020B0604020202020204" pitchFamily="34" charset="0"/>
              <a:buChar char="•"/>
            </a:pPr>
            <a:r>
              <a:rPr lang="en-US" sz="1800" dirty="0"/>
              <a:t>Approximately four years ago, A4A launched an initiative to identify safety improvement opportunities related to Human Factor errors in maintenance</a:t>
            </a:r>
          </a:p>
          <a:p>
            <a:pPr lvl="1">
              <a:buFont typeface="Arial" panose="020B0604020202020204" pitchFamily="34" charset="0"/>
              <a:buChar char="•"/>
            </a:pPr>
            <a:r>
              <a:rPr lang="en-US" sz="1800" dirty="0"/>
              <a:t>The initiative intends to develop mitigations for Failure to Follow </a:t>
            </a:r>
          </a:p>
          <a:p>
            <a:pPr lvl="1">
              <a:buFont typeface="Arial" panose="020B0604020202020204" pitchFamily="34" charset="0"/>
              <a:buChar char="•"/>
            </a:pPr>
            <a:r>
              <a:rPr lang="en-US" sz="1800" dirty="0"/>
              <a:t>Specification 127 (in development)</a:t>
            </a:r>
          </a:p>
          <a:p>
            <a:pPr marL="457200" lvl="1" indent="0"/>
            <a:endParaRPr lang="en-US" sz="1800" dirty="0"/>
          </a:p>
          <a:p>
            <a:pPr>
              <a:buFont typeface="Arial" panose="020B0604020202020204" pitchFamily="34" charset="0"/>
              <a:buChar char="•"/>
            </a:pPr>
            <a:r>
              <a:rPr lang="en-US" sz="1800" dirty="0"/>
              <a:t>Over the recent 18 months A4A leadership has assigned increased priority, facilitated multiple routine meetings with a leadership team of Operators, Regulators (FAA), and OEMs (airframe and propulsion). </a:t>
            </a:r>
          </a:p>
          <a:p>
            <a:pPr>
              <a:buFont typeface="Arial" panose="020B0604020202020204" pitchFamily="34" charset="0"/>
              <a:buChar char="•"/>
            </a:pPr>
            <a:endParaRPr lang="en-US" sz="1800" dirty="0"/>
          </a:p>
          <a:p>
            <a:pPr lvl="0">
              <a:buFont typeface="Arial" panose="020B0604020202020204" pitchFamily="34" charset="0"/>
              <a:buChar char="•"/>
            </a:pPr>
            <a:r>
              <a:rPr lang="en-US" sz="1800" dirty="0"/>
              <a:t>The initiative has branched into several sub-teams:</a:t>
            </a:r>
          </a:p>
          <a:p>
            <a:pPr lvl="1">
              <a:buFont typeface="Arial" panose="020B0604020202020204" pitchFamily="34" charset="0"/>
              <a:buChar char="•"/>
            </a:pPr>
            <a:r>
              <a:rPr lang="en-US" sz="1800" dirty="0"/>
              <a:t>Simplification of Warnings, Cautions and Notes</a:t>
            </a:r>
          </a:p>
          <a:p>
            <a:pPr lvl="1">
              <a:buFont typeface="Arial" panose="020B0604020202020204" pitchFamily="34" charset="0"/>
              <a:buChar char="•"/>
            </a:pPr>
            <a:r>
              <a:rPr lang="en-US" sz="1800" dirty="0"/>
              <a:t>Simplification of how procedures are presented </a:t>
            </a:r>
          </a:p>
          <a:p>
            <a:pPr lvl="2">
              <a:buFont typeface="Arial" panose="020B0604020202020204" pitchFamily="34" charset="0"/>
              <a:buChar char="•"/>
            </a:pPr>
            <a:r>
              <a:rPr lang="en-US" sz="1800" dirty="0"/>
              <a:t>Focus on digital delivery w/nested and linked content </a:t>
            </a:r>
          </a:p>
          <a:p>
            <a:pPr lvl="3">
              <a:buFont typeface="Arial" panose="020B0604020202020204" pitchFamily="34" charset="0"/>
              <a:buChar char="•"/>
            </a:pPr>
            <a:r>
              <a:rPr lang="en-US" sz="1800" dirty="0"/>
              <a:t>More intuitive navigation</a:t>
            </a:r>
          </a:p>
          <a:p>
            <a:pPr lvl="1">
              <a:buFont typeface="Arial" panose="020B0604020202020204" pitchFamily="34" charset="0"/>
              <a:buChar char="•"/>
            </a:pPr>
            <a:r>
              <a:rPr lang="en-US" sz="1800" dirty="0">
                <a:highlight>
                  <a:srgbClr val="00FF00"/>
                </a:highlight>
              </a:rPr>
              <a:t>Use of video links for point of use procedure, training and job aid</a:t>
            </a:r>
          </a:p>
          <a:p>
            <a:pPr lvl="1">
              <a:buFont typeface="Arial" panose="020B0604020202020204" pitchFamily="34" charset="0"/>
              <a:buChar char="•"/>
            </a:pPr>
            <a:r>
              <a:rPr lang="en-US" sz="1800" dirty="0"/>
              <a:t>Benchmarking </a:t>
            </a:r>
          </a:p>
          <a:p>
            <a:pPr lvl="0">
              <a:buFont typeface="Arial" panose="020B0604020202020204" pitchFamily="34" charset="0"/>
              <a:buChar char="•"/>
            </a:pPr>
            <a:endParaRPr lang="en-US" sz="1800" dirty="0"/>
          </a:p>
          <a:p>
            <a:pPr marL="114300" lvl="0" indent="0"/>
            <a:endParaRPr lang="en-US" sz="1800" dirty="0"/>
          </a:p>
        </p:txBody>
      </p:sp>
    </p:spTree>
    <p:extLst>
      <p:ext uri="{BB962C8B-B14F-4D97-AF65-F5344CB8AC3E}">
        <p14:creationId xmlns:p14="http://schemas.microsoft.com/office/powerpoint/2010/main" val="32984802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11D5C-9F37-4396-675D-780BA64DE2B4}"/>
              </a:ext>
            </a:extLst>
          </p:cNvPr>
          <p:cNvSpPr>
            <a:spLocks noGrp="1"/>
          </p:cNvSpPr>
          <p:nvPr>
            <p:ph type="title"/>
          </p:nvPr>
        </p:nvSpPr>
        <p:spPr>
          <a:xfrm>
            <a:off x="1597027" y="184951"/>
            <a:ext cx="8999953" cy="609600"/>
          </a:xfrm>
        </p:spPr>
        <p:txBody>
          <a:bodyPr/>
          <a:lstStyle/>
          <a:p>
            <a:pPr algn="ctr"/>
            <a:r>
              <a:rPr lang="en-US" dirty="0"/>
              <a:t>Coordination within FAA</a:t>
            </a:r>
          </a:p>
        </p:txBody>
      </p:sp>
      <p:sp>
        <p:nvSpPr>
          <p:cNvPr id="3" name="Content Placeholder 2">
            <a:extLst>
              <a:ext uri="{FF2B5EF4-FFF2-40B4-BE49-F238E27FC236}">
                <a16:creationId xmlns:a16="http://schemas.microsoft.com/office/drawing/2014/main" id="{ADF27537-B5A9-1B34-9CDB-7B182A7C291C}"/>
              </a:ext>
            </a:extLst>
          </p:cNvPr>
          <p:cNvSpPr>
            <a:spLocks noGrp="1"/>
          </p:cNvSpPr>
          <p:nvPr>
            <p:ph idx="1"/>
          </p:nvPr>
        </p:nvSpPr>
        <p:spPr>
          <a:xfrm>
            <a:off x="1597026" y="870013"/>
            <a:ext cx="9070974" cy="5193437"/>
          </a:xfrm>
        </p:spPr>
        <p:txBody>
          <a:bodyPr/>
          <a:lstStyle/>
          <a:p>
            <a:pPr marL="744538" lvl="1" indent="-344488">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Safety Assurance offices (CMO’s, FSDO’s, IFO’s), along with AFS-300 (AMD)</a:t>
            </a:r>
            <a:r>
              <a:rPr lang="en-US" sz="2000" kern="1200" dirty="0">
                <a:latin typeface="Times New Roman" panose="02020603050405020304" pitchFamily="18" charset="0"/>
                <a:cs typeface="Times New Roman" panose="02020603050405020304" pitchFamily="18" charset="0"/>
              </a:rPr>
              <a:t>, and AFS-100 (AED), will consider providing information and insight needed to develop effective guidance for inspectors, and certificate holders that want to use video technologies.</a:t>
            </a:r>
          </a:p>
          <a:p>
            <a:pPr marL="744538" lvl="1" indent="-344488">
              <a:buFont typeface="Wingdings" panose="05000000000000000000" pitchFamily="2" charset="2"/>
              <a:buChar char="§"/>
            </a:pPr>
            <a:endParaRPr lang="en-US" sz="2000" kern="1200" dirty="0">
              <a:latin typeface="Times New Roman" panose="02020603050405020304" pitchFamily="18" charset="0"/>
              <a:cs typeface="Times New Roman" panose="02020603050405020304" pitchFamily="18" charset="0"/>
            </a:endParaRPr>
          </a:p>
          <a:p>
            <a:pPr marL="744538" lvl="1" indent="-344488">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FAA Safety Assurance offices typically will divulge any concerns and coordinate with the Aircraft Maintenance Division (AFS-300), and the Aircraft Evaluation Division (AFS-100) typically when new processes are established and initially implemented. </a:t>
            </a:r>
          </a:p>
          <a:p>
            <a:pPr marL="400050" lvl="1" indent="0">
              <a:buNone/>
            </a:pPr>
            <a:endParaRPr lang="en-US" sz="2000" kern="1200" dirty="0">
              <a:latin typeface="Times New Roman" panose="02020603050405020304" pitchFamily="18" charset="0"/>
              <a:cs typeface="Times New Roman" panose="02020603050405020304" pitchFamily="18" charset="0"/>
            </a:endParaRPr>
          </a:p>
          <a:p>
            <a:pPr marL="744538" lvl="1" indent="-344488">
              <a:buFont typeface="Wingdings" panose="05000000000000000000" pitchFamily="2" charset="2"/>
              <a:buChar char="§"/>
            </a:pPr>
            <a:r>
              <a:rPr lang="en-US" sz="2000" kern="1200" dirty="0">
                <a:latin typeface="Times New Roman" panose="02020603050405020304" pitchFamily="18" charset="0"/>
                <a:cs typeface="Times New Roman" panose="02020603050405020304" pitchFamily="18" charset="0"/>
              </a:rPr>
              <a:t>AFS-300 would be the group that typically would develop any guidance, memos, info’s etc. to support video use targeted around the workgroup's efforts associated with Video's. </a:t>
            </a:r>
            <a:endParaRPr lang="en-US"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1800" b="0" dirty="0">
                <a:solidFill>
                  <a:srgbClr val="212529"/>
                </a:solidFill>
                <a:latin typeface="Times New Roman" panose="02020603050405020304" pitchFamily="18" charset="0"/>
                <a:cs typeface="Times New Roman" panose="02020603050405020304" pitchFamily="18" charset="0"/>
              </a:rPr>
              <a:t>The Aircraft Evaluation Division (AED) assists and coordinates with aircraft manufacturers, operators, Aircraft Certification Offices, and other Flight Standards Offices with product-specific Continued Operational Safety (COS)</a:t>
            </a: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960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a:extLst>
              <a:ext uri="{FF2B5EF4-FFF2-40B4-BE49-F238E27FC236}">
                <a16:creationId xmlns:a16="http://schemas.microsoft.com/office/drawing/2014/main" id="{AFC79E4A-36D6-CABD-ED72-97DBA03B4DBC}"/>
              </a:ext>
            </a:extLst>
          </p:cNvPr>
          <p:cNvSpPr txBox="1">
            <a:spLocks/>
          </p:cNvSpPr>
          <p:nvPr/>
        </p:nvSpPr>
        <p:spPr bwMode="auto">
          <a:xfrm>
            <a:off x="1952625" y="62145"/>
            <a:ext cx="8472488" cy="656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a:solidFill>
                  <a:srgbClr val="1D2F68"/>
                </a:solidFill>
                <a:latin typeface="+mj-lt"/>
                <a:ea typeface="+mj-ea"/>
                <a:cs typeface="+mj-cs"/>
              </a:defRPr>
            </a:lvl1pPr>
            <a:lvl2pPr algn="l" rtl="0" eaLnBrk="0" fontAlgn="base" hangingPunct="0">
              <a:spcBef>
                <a:spcPct val="0"/>
              </a:spcBef>
              <a:spcAft>
                <a:spcPct val="0"/>
              </a:spcAft>
              <a:defRPr sz="4000" b="1">
                <a:solidFill>
                  <a:srgbClr val="1D2F68"/>
                </a:solidFill>
                <a:latin typeface="Arial" charset="0"/>
              </a:defRPr>
            </a:lvl2pPr>
            <a:lvl3pPr algn="l" rtl="0" eaLnBrk="0" fontAlgn="base" hangingPunct="0">
              <a:spcBef>
                <a:spcPct val="0"/>
              </a:spcBef>
              <a:spcAft>
                <a:spcPct val="0"/>
              </a:spcAft>
              <a:defRPr sz="4000" b="1">
                <a:solidFill>
                  <a:srgbClr val="1D2F68"/>
                </a:solidFill>
                <a:latin typeface="Arial" charset="0"/>
              </a:defRPr>
            </a:lvl3pPr>
            <a:lvl4pPr algn="l" rtl="0" eaLnBrk="0" fontAlgn="base" hangingPunct="0">
              <a:spcBef>
                <a:spcPct val="0"/>
              </a:spcBef>
              <a:spcAft>
                <a:spcPct val="0"/>
              </a:spcAft>
              <a:defRPr sz="4000" b="1">
                <a:solidFill>
                  <a:srgbClr val="1D2F68"/>
                </a:solidFill>
                <a:latin typeface="Arial" charset="0"/>
              </a:defRPr>
            </a:lvl4pPr>
            <a:lvl5pPr algn="l" rtl="0" eaLnBrk="0" fontAlgn="base" hangingPunct="0">
              <a:spcBef>
                <a:spcPct val="0"/>
              </a:spcBef>
              <a:spcAft>
                <a:spcPct val="0"/>
              </a:spcAft>
              <a:defRPr sz="4000" b="1">
                <a:solidFill>
                  <a:srgbClr val="1D2F68"/>
                </a:solidFill>
                <a:latin typeface="Arial" charset="0"/>
              </a:defRPr>
            </a:lvl5pPr>
            <a:lvl6pPr marL="457200" algn="l" rtl="0" fontAlgn="base">
              <a:spcBef>
                <a:spcPct val="0"/>
              </a:spcBef>
              <a:spcAft>
                <a:spcPct val="0"/>
              </a:spcAft>
              <a:defRPr sz="4000" b="1">
                <a:solidFill>
                  <a:srgbClr val="1D2F68"/>
                </a:solidFill>
                <a:latin typeface="Arial" charset="0"/>
              </a:defRPr>
            </a:lvl6pPr>
            <a:lvl7pPr marL="914400" algn="l" rtl="0" fontAlgn="base">
              <a:spcBef>
                <a:spcPct val="0"/>
              </a:spcBef>
              <a:spcAft>
                <a:spcPct val="0"/>
              </a:spcAft>
              <a:defRPr sz="4000" b="1">
                <a:solidFill>
                  <a:srgbClr val="1D2F68"/>
                </a:solidFill>
                <a:latin typeface="Arial" charset="0"/>
              </a:defRPr>
            </a:lvl7pPr>
            <a:lvl8pPr marL="1371600" algn="l" rtl="0" fontAlgn="base">
              <a:spcBef>
                <a:spcPct val="0"/>
              </a:spcBef>
              <a:spcAft>
                <a:spcPct val="0"/>
              </a:spcAft>
              <a:defRPr sz="4000" b="1">
                <a:solidFill>
                  <a:srgbClr val="1D2F68"/>
                </a:solidFill>
                <a:latin typeface="Arial" charset="0"/>
              </a:defRPr>
            </a:lvl8pPr>
            <a:lvl9pPr marL="1828800" algn="l" rtl="0" fontAlgn="base">
              <a:spcBef>
                <a:spcPct val="0"/>
              </a:spcBef>
              <a:spcAft>
                <a:spcPct val="0"/>
              </a:spcAft>
              <a:defRPr sz="4000" b="1">
                <a:solidFill>
                  <a:srgbClr val="1D2F68"/>
                </a:solidFill>
                <a:latin typeface="Arial" charset="0"/>
              </a:defRPr>
            </a:lvl9pPr>
          </a:lstStyle>
          <a:p>
            <a:pPr algn="ctr"/>
            <a:r>
              <a:rPr lang="en-US" sz="3600" kern="0" dirty="0">
                <a:latin typeface="Arial"/>
              </a:rPr>
              <a:t>Conclusions </a:t>
            </a:r>
          </a:p>
        </p:txBody>
      </p:sp>
      <p:sp>
        <p:nvSpPr>
          <p:cNvPr id="11" name="Content Placeholder 2">
            <a:extLst>
              <a:ext uri="{FF2B5EF4-FFF2-40B4-BE49-F238E27FC236}">
                <a16:creationId xmlns:a16="http://schemas.microsoft.com/office/drawing/2014/main" id="{6F130191-E4EE-74D5-F90D-DC58C073F16D}"/>
              </a:ext>
            </a:extLst>
          </p:cNvPr>
          <p:cNvSpPr txBox="1">
            <a:spLocks/>
          </p:cNvSpPr>
          <p:nvPr/>
        </p:nvSpPr>
        <p:spPr bwMode="auto">
          <a:xfrm>
            <a:off x="1523999" y="954089"/>
            <a:ext cx="9172045" cy="498572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344488" indent="-344488">
              <a:buFont typeface="Arial" panose="020B0604020202020204" pitchFamily="34" charset="0"/>
              <a:buChar char="•"/>
            </a:pPr>
            <a:r>
              <a:rPr lang="en-US" dirty="0">
                <a:solidFill>
                  <a:srgbClr val="000000"/>
                </a:solidFill>
                <a:latin typeface="Times New Roman" panose="02020603050405020304" pitchFamily="18" charset="0"/>
                <a:cs typeface="Times New Roman" panose="02020603050405020304" pitchFamily="18" charset="0"/>
              </a:rPr>
              <a:t>Existing (FAA) Policy and Guidance</a:t>
            </a:r>
          </a:p>
          <a:p>
            <a:pPr marL="744538" lvl="1" indent="-344488">
              <a:buFont typeface="Wingdings" panose="05000000000000000000" pitchFamily="2" charset="2"/>
              <a:buChar char="§"/>
            </a:pPr>
            <a:r>
              <a:rPr lang="en-US" sz="1800" dirty="0">
                <a:solidFill>
                  <a:srgbClr val="000000"/>
                </a:solidFill>
                <a:highlight>
                  <a:srgbClr val="00FF00"/>
                </a:highlight>
                <a:latin typeface="Times New Roman" panose="02020603050405020304" pitchFamily="18" charset="0"/>
                <a:cs typeface="Times New Roman" panose="02020603050405020304" pitchFamily="18" charset="0"/>
              </a:rPr>
              <a:t>Although additional refining more than likely would be needed, current guidance provides a performance-based framework for accepting changes to a certificate holder’s CAMP.  Policy and guidance is not specific to new technologies such as the use of videos or AR in maintenance instructions. </a:t>
            </a:r>
          </a:p>
          <a:p>
            <a:pPr marL="400050" lvl="1" indent="0">
              <a:buNone/>
            </a:pPr>
            <a:endParaRPr lang="en-US" sz="1800" dirty="0">
              <a:solidFill>
                <a:srgbClr val="000000"/>
              </a:solidFill>
              <a:highlight>
                <a:srgbClr val="00FF00"/>
              </a:highlight>
              <a:latin typeface="Times New Roman" panose="02020603050405020304" pitchFamily="18" charset="0"/>
              <a:cs typeface="Times New Roman" panose="02020603050405020304" pitchFamily="18" charset="0"/>
            </a:endParaRPr>
          </a:p>
          <a:p>
            <a:pPr marL="744538" lvl="1" indent="-344488">
              <a:buFont typeface="Wingdings" panose="05000000000000000000" pitchFamily="2" charset="2"/>
              <a:buChar char="§"/>
            </a:pPr>
            <a:r>
              <a:rPr lang="en-US" sz="1800" dirty="0">
                <a:solidFill>
                  <a:srgbClr val="0070C0"/>
                </a:solidFill>
                <a:highlight>
                  <a:srgbClr val="00FF00"/>
                </a:highlight>
                <a:latin typeface="Times New Roman" panose="02020603050405020304" pitchFamily="18" charset="0"/>
                <a:cs typeface="Times New Roman" panose="02020603050405020304" pitchFamily="18" charset="0"/>
              </a:rPr>
              <a:t>Nothing in </a:t>
            </a:r>
            <a:r>
              <a:rPr lang="en-US" sz="1800" kern="0" dirty="0">
                <a:solidFill>
                  <a:srgbClr val="0070C0"/>
                </a:solidFill>
                <a:highlight>
                  <a:srgbClr val="00FF00"/>
                </a:highlight>
                <a:latin typeface="Times New Roman" panose="02020603050405020304" pitchFamily="18" charset="0"/>
                <a:cs typeface="Times New Roman" panose="02020603050405020304" pitchFamily="18" charset="0"/>
              </a:rPr>
              <a:t>the paraphrased regulatory documentation (parts 43 and 121 only) provided in this presentation precludes the use of videos in maintenance instructions. </a:t>
            </a:r>
            <a:endParaRPr lang="en-US" sz="1800" dirty="0">
              <a:solidFill>
                <a:srgbClr val="000000"/>
              </a:solidFill>
              <a:highlight>
                <a:srgbClr val="00FF00"/>
              </a:highlight>
              <a:latin typeface="Times New Roman" panose="02020603050405020304" pitchFamily="18" charset="0"/>
              <a:cs typeface="Times New Roman" panose="02020603050405020304" pitchFamily="18" charset="0"/>
            </a:endParaRPr>
          </a:p>
          <a:p>
            <a:pPr marL="344488" indent="-344488">
              <a:buFont typeface="Arial" panose="020B0604020202020204" pitchFamily="34" charset="0"/>
              <a:buChar char="•"/>
            </a:pPr>
            <a:endParaRPr lang="en-US" sz="1800" dirty="0">
              <a:solidFill>
                <a:srgbClr val="000000"/>
              </a:solidFill>
              <a:latin typeface="Times New Roman" panose="02020603050405020304" pitchFamily="18" charset="0"/>
              <a:cs typeface="Times New Roman" panose="02020603050405020304" pitchFamily="18" charset="0"/>
            </a:endParaRPr>
          </a:p>
          <a:p>
            <a:pPr marL="0" indent="0">
              <a:buNone/>
            </a:pPr>
            <a:endParaRPr lang="en-US" sz="1600" dirty="0">
              <a:solidFill>
                <a:srgbClr val="000000"/>
              </a:solidFill>
              <a:latin typeface="Arial"/>
            </a:endParaRPr>
          </a:p>
        </p:txBody>
      </p:sp>
      <p:pic>
        <p:nvPicPr>
          <p:cNvPr id="1026" name="Picture 2" descr="2,000+ Policy Manual Stock Photos, Pictures &amp; Royalty-Free ...">
            <a:extLst>
              <a:ext uri="{FF2B5EF4-FFF2-40B4-BE49-F238E27FC236}">
                <a16:creationId xmlns:a16="http://schemas.microsoft.com/office/drawing/2014/main" id="{EC682B93-42DD-D38B-82B6-7F73F68079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9996" y="3987522"/>
            <a:ext cx="3338004" cy="2067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779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524000" y="0"/>
            <a:ext cx="9144000" cy="157480"/>
            <a:chOff x="0" y="0"/>
            <a:chExt cx="9144000" cy="157480"/>
          </a:xfrm>
        </p:grpSpPr>
        <p:sp>
          <p:nvSpPr>
            <p:cNvPr id="3" name="object 3"/>
            <p:cNvSpPr/>
            <p:nvPr/>
          </p:nvSpPr>
          <p:spPr>
            <a:xfrm>
              <a:off x="0" y="126492"/>
              <a:ext cx="9144000" cy="30480"/>
            </a:xfrm>
            <a:custGeom>
              <a:avLst/>
              <a:gdLst/>
              <a:ahLst/>
              <a:cxnLst/>
              <a:rect l="l" t="t" r="r" b="b"/>
              <a:pathLst>
                <a:path w="9144000" h="30480">
                  <a:moveTo>
                    <a:pt x="0" y="30479"/>
                  </a:moveTo>
                  <a:lnTo>
                    <a:pt x="9144000" y="30479"/>
                  </a:lnTo>
                  <a:lnTo>
                    <a:pt x="9144000" y="0"/>
                  </a:lnTo>
                  <a:lnTo>
                    <a:pt x="0" y="0"/>
                  </a:lnTo>
                  <a:lnTo>
                    <a:pt x="0" y="30479"/>
                  </a:lnTo>
                  <a:close/>
                </a:path>
              </a:pathLst>
            </a:custGeom>
            <a:solidFill>
              <a:srgbClr val="D9D9D9"/>
            </a:solidFill>
          </p:spPr>
          <p:txBody>
            <a:bodyPr wrap="square" lIns="0" tIns="0" rIns="0" bIns="0" rtlCol="0"/>
            <a:lstStyle/>
            <a:p>
              <a:pPr fontAlgn="auto">
                <a:spcBef>
                  <a:spcPts val="0"/>
                </a:spcBef>
                <a:spcAft>
                  <a:spcPts val="0"/>
                </a:spcAft>
              </a:pPr>
              <a:endParaRPr sz="1800" kern="0" dirty="0">
                <a:solidFill>
                  <a:sysClr val="windowText" lastClr="000000"/>
                </a:solidFill>
              </a:endParaRPr>
            </a:p>
          </p:txBody>
        </p:sp>
        <p:sp>
          <p:nvSpPr>
            <p:cNvPr id="4" name="object 4"/>
            <p:cNvSpPr/>
            <p:nvPr/>
          </p:nvSpPr>
          <p:spPr>
            <a:xfrm>
              <a:off x="0" y="0"/>
              <a:ext cx="9144000" cy="120650"/>
            </a:xfrm>
            <a:custGeom>
              <a:avLst/>
              <a:gdLst/>
              <a:ahLst/>
              <a:cxnLst/>
              <a:rect l="l" t="t" r="r" b="b"/>
              <a:pathLst>
                <a:path w="9144000" h="120650">
                  <a:moveTo>
                    <a:pt x="9144000" y="0"/>
                  </a:moveTo>
                  <a:lnTo>
                    <a:pt x="0" y="0"/>
                  </a:lnTo>
                  <a:lnTo>
                    <a:pt x="0" y="120396"/>
                  </a:lnTo>
                  <a:lnTo>
                    <a:pt x="9144000" y="120396"/>
                  </a:lnTo>
                  <a:lnTo>
                    <a:pt x="9144000" y="0"/>
                  </a:lnTo>
                  <a:close/>
                </a:path>
              </a:pathLst>
            </a:custGeom>
            <a:solidFill>
              <a:srgbClr val="B0810A"/>
            </a:solidFill>
          </p:spPr>
          <p:txBody>
            <a:bodyPr wrap="square" lIns="0" tIns="0" rIns="0" bIns="0" rtlCol="0"/>
            <a:lstStyle/>
            <a:p>
              <a:pPr fontAlgn="auto">
                <a:spcBef>
                  <a:spcPts val="0"/>
                </a:spcBef>
                <a:spcAft>
                  <a:spcPts val="0"/>
                </a:spcAft>
              </a:pPr>
              <a:endParaRPr sz="1800" kern="0" dirty="0">
                <a:solidFill>
                  <a:sysClr val="windowText" lastClr="000000"/>
                </a:solidFill>
              </a:endParaRPr>
            </a:p>
          </p:txBody>
        </p:sp>
      </p:grpSp>
      <p:grpSp>
        <p:nvGrpSpPr>
          <p:cNvPr id="5" name="object 5"/>
          <p:cNvGrpSpPr/>
          <p:nvPr/>
        </p:nvGrpSpPr>
        <p:grpSpPr>
          <a:xfrm>
            <a:off x="7264908" y="3966972"/>
            <a:ext cx="3403600" cy="2891155"/>
            <a:chOff x="5740908" y="3966971"/>
            <a:chExt cx="3403600" cy="2891155"/>
          </a:xfrm>
        </p:grpSpPr>
        <p:pic>
          <p:nvPicPr>
            <p:cNvPr id="6" name="object 6"/>
            <p:cNvPicPr/>
            <p:nvPr/>
          </p:nvPicPr>
          <p:blipFill>
            <a:blip r:embed="rId2" cstate="print"/>
            <a:stretch>
              <a:fillRect/>
            </a:stretch>
          </p:blipFill>
          <p:spPr>
            <a:xfrm>
              <a:off x="7267956" y="5743955"/>
              <a:ext cx="1638299" cy="929639"/>
            </a:xfrm>
            <a:prstGeom prst="rect">
              <a:avLst/>
            </a:prstGeom>
          </p:spPr>
        </p:pic>
        <p:pic>
          <p:nvPicPr>
            <p:cNvPr id="7" name="object 7"/>
            <p:cNvPicPr/>
            <p:nvPr/>
          </p:nvPicPr>
          <p:blipFill>
            <a:blip r:embed="rId3" cstate="print"/>
            <a:stretch>
              <a:fillRect/>
            </a:stretch>
          </p:blipFill>
          <p:spPr>
            <a:xfrm>
              <a:off x="5740908" y="3966971"/>
              <a:ext cx="3403091" cy="2891028"/>
            </a:xfrm>
            <a:prstGeom prst="rect">
              <a:avLst/>
            </a:prstGeom>
          </p:spPr>
        </p:pic>
      </p:grpSp>
      <p:pic>
        <p:nvPicPr>
          <p:cNvPr id="8" name="object 8"/>
          <p:cNvPicPr/>
          <p:nvPr/>
        </p:nvPicPr>
        <p:blipFill>
          <a:blip r:embed="rId2" cstate="print"/>
          <a:stretch>
            <a:fillRect/>
          </a:stretch>
        </p:blipFill>
        <p:spPr>
          <a:xfrm>
            <a:off x="2886456" y="5655565"/>
            <a:ext cx="1638299" cy="929639"/>
          </a:xfrm>
          <a:prstGeom prst="rect">
            <a:avLst/>
          </a:prstGeom>
        </p:spPr>
      </p:pic>
      <p:sp>
        <p:nvSpPr>
          <p:cNvPr id="9" name="object 9"/>
          <p:cNvSpPr txBox="1">
            <a:spLocks noGrp="1"/>
          </p:cNvSpPr>
          <p:nvPr>
            <p:ph type="title"/>
          </p:nvPr>
        </p:nvSpPr>
        <p:spPr>
          <a:xfrm>
            <a:off x="2164716" y="1042991"/>
            <a:ext cx="7924800" cy="1536318"/>
          </a:xfrm>
          <a:prstGeom prst="rect">
            <a:avLst/>
          </a:prstGeom>
        </p:spPr>
        <p:txBody>
          <a:bodyPr vert="horz" wrap="square" lIns="0" tIns="73660" rIns="0" bIns="0" rtlCol="0">
            <a:spAutoFit/>
          </a:bodyPr>
          <a:lstStyle/>
          <a:p>
            <a:pPr marL="12700" marR="5080" algn="just">
              <a:lnSpc>
                <a:spcPts val="3779"/>
              </a:lnSpc>
              <a:spcBef>
                <a:spcPts val="580"/>
              </a:spcBef>
            </a:pPr>
            <a:r>
              <a:rPr sz="3500" dirty="0"/>
              <a:t>The</a:t>
            </a:r>
            <a:r>
              <a:rPr sz="3500" spc="-60" dirty="0"/>
              <a:t> </a:t>
            </a:r>
            <a:r>
              <a:rPr sz="3500" dirty="0"/>
              <a:t>Future</a:t>
            </a:r>
            <a:r>
              <a:rPr sz="3500" spc="-35" dirty="0"/>
              <a:t> </a:t>
            </a:r>
            <a:r>
              <a:rPr sz="3500" dirty="0"/>
              <a:t>of</a:t>
            </a:r>
            <a:r>
              <a:rPr sz="3500" spc="-215" dirty="0"/>
              <a:t> </a:t>
            </a:r>
            <a:r>
              <a:rPr sz="3500" spc="-20" dirty="0"/>
              <a:t>Aviation</a:t>
            </a:r>
            <a:r>
              <a:rPr sz="3500" spc="-30" dirty="0"/>
              <a:t> </a:t>
            </a:r>
            <a:r>
              <a:rPr sz="3500" spc="-10" dirty="0"/>
              <a:t>Inspection:</a:t>
            </a:r>
            <a:r>
              <a:rPr sz="3500" spc="-210" dirty="0"/>
              <a:t> </a:t>
            </a:r>
            <a:r>
              <a:rPr sz="3500" spc="-10" dirty="0"/>
              <a:t>Artificial </a:t>
            </a:r>
            <a:r>
              <a:rPr sz="3500" dirty="0"/>
              <a:t>Intelligence</a:t>
            </a:r>
            <a:r>
              <a:rPr sz="3500" spc="-65" dirty="0"/>
              <a:t> </a:t>
            </a:r>
            <a:r>
              <a:rPr sz="3500" dirty="0"/>
              <a:t>(AI)</a:t>
            </a:r>
            <a:r>
              <a:rPr sz="3500" spc="-45" dirty="0"/>
              <a:t> </a:t>
            </a:r>
            <a:r>
              <a:rPr sz="3500" dirty="0"/>
              <a:t>and</a:t>
            </a:r>
            <a:r>
              <a:rPr sz="3500" spc="-40" dirty="0"/>
              <a:t> </a:t>
            </a:r>
            <a:r>
              <a:rPr sz="3500" dirty="0"/>
              <a:t>Mixed</a:t>
            </a:r>
            <a:r>
              <a:rPr sz="3500" spc="-55" dirty="0"/>
              <a:t> </a:t>
            </a:r>
            <a:r>
              <a:rPr sz="3500" dirty="0"/>
              <a:t>Reality</a:t>
            </a:r>
            <a:r>
              <a:rPr sz="3500" spc="-45" dirty="0"/>
              <a:t> </a:t>
            </a:r>
            <a:r>
              <a:rPr sz="3500" dirty="0"/>
              <a:t>(XR)</a:t>
            </a:r>
            <a:r>
              <a:rPr sz="3500" spc="-40" dirty="0"/>
              <a:t> </a:t>
            </a:r>
            <a:r>
              <a:rPr sz="3500" spc="-25" dirty="0"/>
              <a:t>as </a:t>
            </a:r>
            <a:r>
              <a:rPr sz="3500" dirty="0"/>
              <a:t>Agents</a:t>
            </a:r>
            <a:r>
              <a:rPr sz="3500" spc="-25" dirty="0"/>
              <a:t> </a:t>
            </a:r>
            <a:r>
              <a:rPr sz="3500" dirty="0"/>
              <a:t>of</a:t>
            </a:r>
            <a:r>
              <a:rPr sz="3500" spc="-75" dirty="0"/>
              <a:t> </a:t>
            </a:r>
            <a:r>
              <a:rPr sz="3500" spc="-10" dirty="0"/>
              <a:t>Transformation</a:t>
            </a:r>
            <a:endParaRPr sz="3500" dirty="0"/>
          </a:p>
        </p:txBody>
      </p:sp>
      <p:sp>
        <p:nvSpPr>
          <p:cNvPr id="10" name="object 10"/>
          <p:cNvSpPr txBox="1">
            <a:spLocks noGrp="1"/>
          </p:cNvSpPr>
          <p:nvPr>
            <p:ph type="body" idx="1"/>
          </p:nvPr>
        </p:nvSpPr>
        <p:spPr>
          <a:xfrm>
            <a:off x="2472370" y="3162344"/>
            <a:ext cx="10295260" cy="1692130"/>
          </a:xfrm>
          <a:prstGeom prst="rect">
            <a:avLst/>
          </a:prstGeom>
        </p:spPr>
        <p:txBody>
          <a:bodyPr vert="horz" wrap="square" lIns="0" tIns="73025" rIns="0" bIns="0" rtlCol="0">
            <a:spAutoFit/>
          </a:bodyPr>
          <a:lstStyle/>
          <a:p>
            <a:pPr marL="751205">
              <a:spcBef>
                <a:spcPts val="575"/>
              </a:spcBef>
            </a:pPr>
            <a:r>
              <a:rPr dirty="0"/>
              <a:t>Damon</a:t>
            </a:r>
            <a:r>
              <a:rPr spc="-70" dirty="0"/>
              <a:t> </a:t>
            </a:r>
            <a:r>
              <a:rPr dirty="0"/>
              <a:t>Lercel,</a:t>
            </a:r>
            <a:r>
              <a:rPr spc="-30" dirty="0"/>
              <a:t> </a:t>
            </a:r>
            <a:r>
              <a:rPr dirty="0"/>
              <a:t>MBA,</a:t>
            </a:r>
            <a:r>
              <a:rPr spc="-40" dirty="0"/>
              <a:t> </a:t>
            </a:r>
            <a:r>
              <a:rPr spc="-20" dirty="0"/>
              <a:t>PhD.</a:t>
            </a:r>
          </a:p>
          <a:p>
            <a:pPr marL="751205">
              <a:spcBef>
                <a:spcPts val="480"/>
              </a:spcBef>
            </a:pPr>
            <a:r>
              <a:rPr dirty="0"/>
              <a:t>Manoj</a:t>
            </a:r>
            <a:r>
              <a:rPr spc="-45" dirty="0"/>
              <a:t> </a:t>
            </a:r>
            <a:r>
              <a:rPr dirty="0"/>
              <a:t>S.</a:t>
            </a:r>
            <a:r>
              <a:rPr spc="-20" dirty="0"/>
              <a:t> Patankar,</a:t>
            </a:r>
            <a:r>
              <a:rPr spc="-60" dirty="0"/>
              <a:t> </a:t>
            </a:r>
            <a:r>
              <a:rPr dirty="0"/>
              <a:t>MBA,</a:t>
            </a:r>
            <a:r>
              <a:rPr spc="-15" dirty="0"/>
              <a:t> </a:t>
            </a:r>
            <a:r>
              <a:rPr dirty="0"/>
              <a:t>PhD.,</a:t>
            </a:r>
            <a:r>
              <a:rPr spc="-20" dirty="0"/>
              <a:t> </a:t>
            </a:r>
            <a:r>
              <a:rPr spc="-10" dirty="0"/>
              <a:t>FRAeS</a:t>
            </a:r>
          </a:p>
          <a:p>
            <a:pPr marL="12700">
              <a:spcBef>
                <a:spcPts val="1295"/>
              </a:spcBef>
            </a:pPr>
            <a:r>
              <a:rPr b="0" dirty="0">
                <a:latin typeface="Times New Roman"/>
                <a:cs typeface="Times New Roman"/>
              </a:rPr>
              <a:t>Center</a:t>
            </a:r>
            <a:r>
              <a:rPr b="0" spc="-20" dirty="0"/>
              <a:t> </a:t>
            </a:r>
            <a:r>
              <a:rPr b="0" dirty="0">
                <a:latin typeface="Times New Roman"/>
                <a:cs typeface="Times New Roman"/>
              </a:rPr>
              <a:t>for</a:t>
            </a:r>
            <a:r>
              <a:rPr b="0" spc="-25" dirty="0"/>
              <a:t> </a:t>
            </a:r>
            <a:r>
              <a:rPr b="0" dirty="0">
                <a:latin typeface="Times New Roman"/>
                <a:cs typeface="Times New Roman"/>
              </a:rPr>
              <a:t>Research</a:t>
            </a:r>
            <a:r>
              <a:rPr b="0" spc="-20" dirty="0"/>
              <a:t> </a:t>
            </a:r>
            <a:r>
              <a:rPr b="0" dirty="0">
                <a:latin typeface="Times New Roman"/>
                <a:cs typeface="Times New Roman"/>
              </a:rPr>
              <a:t>and</a:t>
            </a:r>
            <a:r>
              <a:rPr b="0" spc="-15" dirty="0"/>
              <a:t> </a:t>
            </a:r>
            <a:r>
              <a:rPr b="0" dirty="0">
                <a:latin typeface="Times New Roman"/>
                <a:cs typeface="Times New Roman"/>
              </a:rPr>
              <a:t>Education</a:t>
            </a:r>
            <a:r>
              <a:rPr b="0" spc="-35" dirty="0"/>
              <a:t> </a:t>
            </a:r>
            <a:r>
              <a:rPr b="0" dirty="0">
                <a:latin typeface="Times New Roman"/>
                <a:cs typeface="Times New Roman"/>
              </a:rPr>
              <a:t>in</a:t>
            </a:r>
            <a:r>
              <a:rPr b="0" spc="-114" dirty="0"/>
              <a:t> </a:t>
            </a:r>
            <a:r>
              <a:rPr b="0" dirty="0">
                <a:latin typeface="Times New Roman"/>
                <a:cs typeface="Times New Roman"/>
              </a:rPr>
              <a:t>Advanced</a:t>
            </a:r>
            <a:r>
              <a:rPr b="0" spc="-75" dirty="0"/>
              <a:t> </a:t>
            </a:r>
            <a:r>
              <a:rPr b="0" spc="-10" dirty="0"/>
              <a:t>Transportation</a:t>
            </a:r>
            <a:r>
              <a:rPr b="0" spc="-45" dirty="0"/>
              <a:t> </a:t>
            </a:r>
            <a:r>
              <a:rPr b="0" spc="-10" dirty="0"/>
              <a:t>Ecosystems</a:t>
            </a:r>
          </a:p>
          <a:p>
            <a:pPr marL="751205">
              <a:spcBef>
                <a:spcPts val="1989"/>
              </a:spcBef>
            </a:pPr>
            <a:r>
              <a:rPr sz="1350" dirty="0">
                <a:latin typeface="Arial"/>
                <a:cs typeface="Arial"/>
              </a:rPr>
              <a:t>Aviation</a:t>
            </a:r>
            <a:r>
              <a:rPr sz="1350" spc="-5" dirty="0">
                <a:latin typeface="Arial"/>
                <a:cs typeface="Arial"/>
              </a:rPr>
              <a:t> </a:t>
            </a:r>
            <a:r>
              <a:rPr sz="1350" dirty="0">
                <a:latin typeface="Arial"/>
                <a:cs typeface="Arial"/>
              </a:rPr>
              <a:t>Safety</a:t>
            </a:r>
            <a:r>
              <a:rPr sz="1350" spc="-75" dirty="0">
                <a:latin typeface="Arial"/>
                <a:cs typeface="Arial"/>
              </a:rPr>
              <a:t> </a:t>
            </a:r>
            <a:r>
              <a:rPr sz="1350" dirty="0">
                <a:latin typeface="Arial"/>
                <a:cs typeface="Arial"/>
              </a:rPr>
              <a:t>InfoShare</a:t>
            </a:r>
            <a:r>
              <a:rPr sz="1350" spc="-70" dirty="0">
                <a:latin typeface="Arial"/>
                <a:cs typeface="Arial"/>
              </a:rPr>
              <a:t> </a:t>
            </a:r>
            <a:r>
              <a:rPr sz="1350" dirty="0">
                <a:latin typeface="Arial"/>
                <a:cs typeface="Arial"/>
              </a:rPr>
              <a:t>December</a:t>
            </a:r>
            <a:r>
              <a:rPr sz="1350" spc="-55" dirty="0">
                <a:latin typeface="Arial"/>
                <a:cs typeface="Arial"/>
              </a:rPr>
              <a:t> </a:t>
            </a:r>
            <a:r>
              <a:rPr sz="1350" spc="-20" dirty="0">
                <a:latin typeface="Arial"/>
                <a:cs typeface="Arial"/>
              </a:rPr>
              <a:t>2023</a:t>
            </a:r>
            <a:endParaRPr sz="1350" dirty="0">
              <a:latin typeface="Arial"/>
              <a:cs typeface="Arial"/>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Background</a:t>
            </a:r>
          </a:p>
        </p:txBody>
      </p:sp>
      <p:sp>
        <p:nvSpPr>
          <p:cNvPr id="3" name="object 3"/>
          <p:cNvSpPr txBox="1"/>
          <p:nvPr/>
        </p:nvSpPr>
        <p:spPr>
          <a:xfrm>
            <a:off x="1969452" y="1026351"/>
            <a:ext cx="8154670" cy="4671060"/>
          </a:xfrm>
          <a:prstGeom prst="rect">
            <a:avLst/>
          </a:prstGeom>
        </p:spPr>
        <p:txBody>
          <a:bodyPr vert="horz" wrap="square" lIns="0" tIns="12065" rIns="0" bIns="0" rtlCol="0">
            <a:spAutoFit/>
          </a:bodyPr>
          <a:lstStyle/>
          <a:p>
            <a:pPr marL="299085" marR="212725" indent="-287020" fontAlgn="auto">
              <a:lnSpc>
                <a:spcPct val="107000"/>
              </a:lnSpc>
              <a:spcBef>
                <a:spcPts val="95"/>
              </a:spcBef>
              <a:spcAft>
                <a:spcPts val="0"/>
              </a:spcAft>
              <a:buFont typeface="Arial"/>
              <a:buChar char="•"/>
              <a:tabLst>
                <a:tab pos="299085" algn="l"/>
              </a:tabLst>
            </a:pPr>
            <a:r>
              <a:rPr sz="2000" kern="0" spc="-10" dirty="0">
                <a:solidFill>
                  <a:sysClr val="windowText" lastClr="000000"/>
                </a:solidFill>
                <a:latin typeface="Times New Roman"/>
                <a:cs typeface="Times New Roman"/>
              </a:rPr>
              <a:t>Nationally,</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151,300</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aviation</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technicians</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are</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tasked</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with</a:t>
            </a:r>
            <a:r>
              <a:rPr sz="2000" kern="0" spc="-1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safety</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work</a:t>
            </a:r>
            <a:r>
              <a:rPr sz="2000" kern="0" spc="-35" dirty="0">
                <a:solidFill>
                  <a:sysClr val="windowText" lastClr="000000"/>
                </a:solidFill>
                <a:latin typeface="Times New Roman"/>
                <a:cs typeface="Times New Roman"/>
              </a:rPr>
              <a:t> </a:t>
            </a:r>
            <a:r>
              <a:rPr sz="2000" kern="0" spc="-25" dirty="0">
                <a:solidFill>
                  <a:sysClr val="windowText" lastClr="000000"/>
                </a:solidFill>
                <a:latin typeface="Times New Roman"/>
                <a:cs typeface="Times New Roman"/>
              </a:rPr>
              <a:t>in </a:t>
            </a:r>
            <a:r>
              <a:rPr sz="2000" kern="0" dirty="0">
                <a:solidFill>
                  <a:sysClr val="windowText" lastClr="000000"/>
                </a:solidFill>
                <a:latin typeface="Times New Roman"/>
                <a:cs typeface="Times New Roman"/>
              </a:rPr>
              <a:t>hazardous</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environments</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that</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include</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heights,</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confined</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spaces,</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and</a:t>
            </a:r>
            <a:r>
              <a:rPr sz="2000" kern="0" spc="-2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extreme weather.</a:t>
            </a:r>
            <a:endParaRPr sz="2000" kern="0" dirty="0">
              <a:solidFill>
                <a:sysClr val="windowText" lastClr="000000"/>
              </a:solidFill>
              <a:latin typeface="Times New Roman"/>
              <a:cs typeface="Times New Roman"/>
            </a:endParaRPr>
          </a:p>
          <a:p>
            <a:pPr marL="299085" marR="5080" indent="-287020" fontAlgn="auto">
              <a:lnSpc>
                <a:spcPct val="107000"/>
              </a:lnSpc>
              <a:spcBef>
                <a:spcPts val="795"/>
              </a:spcBef>
              <a:spcAft>
                <a:spcPts val="0"/>
              </a:spcAft>
              <a:buFont typeface="Arial"/>
              <a:buChar char="•"/>
              <a:tabLst>
                <a:tab pos="299085" algn="l"/>
              </a:tabLst>
            </a:pPr>
            <a:r>
              <a:rPr sz="2000" kern="0" spc="-10" dirty="0">
                <a:solidFill>
                  <a:sysClr val="windowText" lastClr="000000"/>
                </a:solidFill>
                <a:latin typeface="Times New Roman"/>
                <a:cs typeface="Times New Roman"/>
              </a:rPr>
              <a:t>Importantly,</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work</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of</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these</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technicians</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is</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aided</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by</a:t>
            </a:r>
            <a:r>
              <a:rPr sz="2000" kern="0" spc="-1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collaborations</a:t>
            </a:r>
            <a:r>
              <a:rPr sz="2000" kern="0" spc="-50" dirty="0">
                <a:solidFill>
                  <a:sysClr val="windowText" lastClr="000000"/>
                </a:solidFill>
                <a:latin typeface="Times New Roman"/>
                <a:cs typeface="Times New Roman"/>
              </a:rPr>
              <a:t> </a:t>
            </a:r>
            <a:r>
              <a:rPr sz="2000" kern="0" spc="-20" dirty="0">
                <a:solidFill>
                  <a:sysClr val="windowText" lastClr="000000"/>
                </a:solidFill>
                <a:latin typeface="Times New Roman"/>
                <a:cs typeface="Times New Roman"/>
              </a:rPr>
              <a:t>with </a:t>
            </a:r>
            <a:r>
              <a:rPr sz="2000" kern="0" dirty="0">
                <a:solidFill>
                  <a:sysClr val="windowText" lastClr="000000"/>
                </a:solidFill>
                <a:latin typeface="Times New Roman"/>
                <a:cs typeface="Times New Roman"/>
              </a:rPr>
              <a:t>highly</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experienced</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inspectors</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who</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leverage</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their</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years</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of</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prior</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experience</a:t>
            </a:r>
            <a:r>
              <a:rPr sz="2000" kern="0" spc="-55" dirty="0">
                <a:solidFill>
                  <a:sysClr val="windowText" lastClr="000000"/>
                </a:solidFill>
                <a:latin typeface="Times New Roman"/>
                <a:cs typeface="Times New Roman"/>
              </a:rPr>
              <a:t> </a:t>
            </a:r>
            <a:r>
              <a:rPr sz="2000" kern="0" spc="-25" dirty="0">
                <a:solidFill>
                  <a:sysClr val="windowText" lastClr="000000"/>
                </a:solidFill>
                <a:latin typeface="Times New Roman"/>
                <a:cs typeface="Times New Roman"/>
              </a:rPr>
              <a:t>as </a:t>
            </a:r>
            <a:r>
              <a:rPr sz="2000" kern="0" dirty="0">
                <a:solidFill>
                  <a:sysClr val="windowText" lastClr="000000"/>
                </a:solidFill>
                <a:latin typeface="Times New Roman"/>
                <a:cs typeface="Times New Roman"/>
              </a:rPr>
              <a:t>technicians</a:t>
            </a:r>
            <a:r>
              <a:rPr sz="2000" kern="0" spc="-6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to</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inspect,</a:t>
            </a:r>
            <a:r>
              <a:rPr sz="2000" kern="0" spc="-3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identify,</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and</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certify</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necessary</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aircraft</a:t>
            </a:r>
            <a:r>
              <a:rPr sz="2000" kern="0" spc="-6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maintenance.</a:t>
            </a:r>
            <a:endParaRPr sz="2000" kern="0" dirty="0">
              <a:solidFill>
                <a:sysClr val="windowText" lastClr="000000"/>
              </a:solidFill>
              <a:latin typeface="Times New Roman"/>
              <a:cs typeface="Times New Roman"/>
            </a:endParaRPr>
          </a:p>
          <a:p>
            <a:pPr marL="295910" marR="102870" indent="-283845" algn="just" fontAlgn="auto">
              <a:lnSpc>
                <a:spcPct val="107000"/>
              </a:lnSpc>
              <a:spcBef>
                <a:spcPts val="805"/>
              </a:spcBef>
              <a:spcAft>
                <a:spcPts val="0"/>
              </a:spcAft>
              <a:buFont typeface="Arial"/>
              <a:buChar char="•"/>
              <a:tabLst>
                <a:tab pos="299085" algn="l"/>
              </a:tabLst>
            </a:pPr>
            <a:r>
              <a:rPr sz="2000" kern="0" spc="-10" dirty="0">
                <a:solidFill>
                  <a:sysClr val="windowText" lastClr="000000"/>
                </a:solidFill>
                <a:latin typeface="Times New Roman"/>
                <a:cs typeface="Times New Roman"/>
              </a:rPr>
              <a:t>Unfortunately,</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potential</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failures</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in</a:t>
            </a:r>
            <a:r>
              <a:rPr sz="2000" kern="0" spc="-1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these</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collaborations</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coupled</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with</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a:t>
            </a:r>
            <a:r>
              <a:rPr sz="2000" kern="0" spc="-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high- 	</a:t>
            </a:r>
            <a:r>
              <a:rPr sz="2000" kern="0" dirty="0">
                <a:solidFill>
                  <a:sysClr val="windowText" lastClr="000000"/>
                </a:solidFill>
                <a:latin typeface="Times New Roman"/>
                <a:cs typeface="Times New Roman"/>
              </a:rPr>
              <a:t>stress</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environment</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and</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potential</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to</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misunderstand</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maintenance</a:t>
            </a:r>
            <a:r>
              <a:rPr sz="2000" kern="0" spc="-3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manuals 	</a:t>
            </a:r>
            <a:r>
              <a:rPr sz="2000" kern="0" dirty="0">
                <a:solidFill>
                  <a:sysClr val="windowText" lastClr="000000"/>
                </a:solidFill>
                <a:latin typeface="Times New Roman"/>
                <a:cs typeface="Times New Roman"/>
              </a:rPr>
              <a:t>can</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directly</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lead</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to</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devastating</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air</a:t>
            </a:r>
            <a:r>
              <a:rPr sz="2000" kern="0" spc="-1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accidents.</a:t>
            </a:r>
            <a:endParaRPr sz="2000" kern="0" dirty="0">
              <a:solidFill>
                <a:sysClr val="windowText" lastClr="000000"/>
              </a:solidFill>
              <a:latin typeface="Times New Roman"/>
              <a:cs typeface="Times New Roman"/>
            </a:endParaRPr>
          </a:p>
          <a:p>
            <a:pPr marL="299085" marR="610235" indent="-287020" fontAlgn="auto">
              <a:lnSpc>
                <a:spcPct val="107000"/>
              </a:lnSpc>
              <a:spcBef>
                <a:spcPts val="805"/>
              </a:spcBef>
              <a:spcAft>
                <a:spcPts val="0"/>
              </a:spcAft>
              <a:buFont typeface="Arial"/>
              <a:buChar char="•"/>
              <a:tabLst>
                <a:tab pos="299085" algn="l"/>
              </a:tabLst>
            </a:pPr>
            <a:r>
              <a:rPr sz="2000" kern="0" dirty="0">
                <a:solidFill>
                  <a:sysClr val="windowText" lastClr="000000"/>
                </a:solidFill>
                <a:latin typeface="Times New Roman"/>
                <a:cs typeface="Times New Roman"/>
              </a:rPr>
              <a:t>Human</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error</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accounts</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for</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70%</a:t>
            </a:r>
            <a:r>
              <a:rPr sz="2000" kern="0" spc="-3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of</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aviation</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accidents,</a:t>
            </a:r>
            <a:r>
              <a:rPr sz="2000" kern="0" spc="-25" dirty="0">
                <a:solidFill>
                  <a:sysClr val="windowText" lastClr="000000"/>
                </a:solidFill>
                <a:latin typeface="Times New Roman"/>
                <a:cs typeface="Times New Roman"/>
              </a:rPr>
              <a:t> </a:t>
            </a:r>
            <a:r>
              <a:rPr sz="2000" kern="0" spc="-20" dirty="0">
                <a:solidFill>
                  <a:sysClr val="windowText" lastClr="000000"/>
                </a:solidFill>
                <a:latin typeface="Times New Roman"/>
                <a:cs typeface="Times New Roman"/>
              </a:rPr>
              <a:t>with </a:t>
            </a:r>
            <a:r>
              <a:rPr sz="2000" kern="0" dirty="0">
                <a:solidFill>
                  <a:sysClr val="windowText" lastClr="000000"/>
                </a:solidFill>
                <a:latin typeface="Times New Roman"/>
                <a:cs typeface="Times New Roman"/>
              </a:rPr>
              <a:t>technical/maintenance</a:t>
            </a:r>
            <a:r>
              <a:rPr sz="2000" kern="0" spc="-5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process</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failure</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being</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the</a:t>
            </a:r>
            <a:r>
              <a:rPr sz="2000" kern="0" spc="-1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leading</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cause</a:t>
            </a:r>
            <a:r>
              <a:rPr sz="2000" kern="0" spc="-2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of</a:t>
            </a:r>
            <a:r>
              <a:rPr sz="2000" kern="0" spc="-2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airline </a:t>
            </a:r>
            <a:r>
              <a:rPr sz="2000" kern="0" dirty="0">
                <a:solidFill>
                  <a:sysClr val="windowText" lastClr="000000"/>
                </a:solidFill>
                <a:latin typeface="Times New Roman"/>
                <a:cs typeface="Times New Roman"/>
              </a:rPr>
              <a:t>accidents</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and</a:t>
            </a:r>
            <a:r>
              <a:rPr sz="2000" kern="0" spc="-10" dirty="0">
                <a:solidFill>
                  <a:sysClr val="windowText" lastClr="000000"/>
                </a:solidFill>
                <a:latin typeface="Times New Roman"/>
                <a:cs typeface="Times New Roman"/>
              </a:rPr>
              <a:t> fatalities.</a:t>
            </a:r>
            <a:endParaRPr sz="2000" kern="0" dirty="0">
              <a:solidFill>
                <a:sysClr val="windowText" lastClr="000000"/>
              </a:solidFill>
              <a:latin typeface="Times New Roman"/>
              <a:cs typeface="Times New Roman"/>
            </a:endParaRPr>
          </a:p>
          <a:p>
            <a:pPr marL="299085" indent="-286385" fontAlgn="auto">
              <a:spcBef>
                <a:spcPts val="965"/>
              </a:spcBef>
              <a:spcAft>
                <a:spcPts val="0"/>
              </a:spcAft>
              <a:buFont typeface="Arial"/>
              <a:buChar char="•"/>
              <a:tabLst>
                <a:tab pos="299085" algn="l"/>
              </a:tabLst>
            </a:pPr>
            <a:r>
              <a:rPr sz="2000" kern="0" dirty="0">
                <a:solidFill>
                  <a:sysClr val="windowText" lastClr="000000"/>
                </a:solidFill>
                <a:latin typeface="Times New Roman"/>
                <a:cs typeface="Times New Roman"/>
              </a:rPr>
              <a:t>Approximately</a:t>
            </a:r>
            <a:r>
              <a:rPr sz="2000" kern="0" spc="-4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80%</a:t>
            </a:r>
            <a:r>
              <a:rPr sz="2000" kern="0" spc="-4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of</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maintenance</a:t>
            </a:r>
            <a:r>
              <a:rPr sz="2000" kern="0" spc="-3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mistakes</a:t>
            </a:r>
            <a:r>
              <a:rPr sz="2000" kern="0" spc="-2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involve</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human</a:t>
            </a:r>
            <a:r>
              <a:rPr sz="2000" kern="0" spc="-2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error.</a:t>
            </a:r>
            <a:endParaRPr sz="2000" kern="0" dirty="0">
              <a:solidFill>
                <a:sysClr val="windowText" lastClr="000000"/>
              </a:solidFill>
              <a:latin typeface="Times New Roman"/>
              <a:cs typeface="Times New Roman"/>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965960" y="1106425"/>
            <a:ext cx="8260067" cy="4645151"/>
          </a:xfrm>
          <a:prstGeom prst="rect">
            <a:avLst/>
          </a:prstGeom>
        </p:spPr>
      </p:pic>
      <p:sp>
        <p:nvSpPr>
          <p:cNvPr id="3" name="object 3"/>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Background</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69872" y="1162890"/>
            <a:ext cx="8100059" cy="4293235"/>
          </a:xfrm>
          <a:prstGeom prst="rect">
            <a:avLst/>
          </a:prstGeom>
        </p:spPr>
        <p:txBody>
          <a:bodyPr vert="horz" wrap="square" lIns="0" tIns="73660" rIns="0" bIns="0" rtlCol="0">
            <a:spAutoFit/>
          </a:bodyPr>
          <a:lstStyle/>
          <a:p>
            <a:pPr marL="183515" indent="-170815" algn="just" fontAlgn="auto">
              <a:spcBef>
                <a:spcPts val="580"/>
              </a:spcBef>
              <a:spcAft>
                <a:spcPts val="0"/>
              </a:spcAft>
              <a:buFont typeface="Arial"/>
              <a:buChar char="•"/>
              <a:tabLst>
                <a:tab pos="183515" algn="l"/>
              </a:tabLst>
            </a:pPr>
            <a:r>
              <a:rPr sz="2000" kern="0" dirty="0">
                <a:solidFill>
                  <a:sysClr val="windowText" lastClr="000000"/>
                </a:solidFill>
                <a:latin typeface="Times New Roman"/>
                <a:cs typeface="Times New Roman"/>
              </a:rPr>
              <a:t>Potential</a:t>
            </a:r>
            <a:r>
              <a:rPr sz="2000" kern="0" spc="-50"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Impact</a:t>
            </a:r>
            <a:r>
              <a:rPr sz="2000" kern="0" spc="-25"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Opportunity</a:t>
            </a:r>
            <a:endParaRPr sz="2000" kern="0" dirty="0">
              <a:solidFill>
                <a:sysClr val="windowText" lastClr="000000"/>
              </a:solidFill>
              <a:latin typeface="Times New Roman"/>
              <a:cs typeface="Times New Roman"/>
            </a:endParaRPr>
          </a:p>
          <a:p>
            <a:pPr marL="659130" marR="489584" lvl="1" indent="-101600" algn="just" fontAlgn="auto">
              <a:spcBef>
                <a:spcPts val="480"/>
              </a:spcBef>
              <a:spcAft>
                <a:spcPts val="0"/>
              </a:spcAft>
              <a:buFontTx/>
              <a:buChar char="•"/>
              <a:tabLst>
                <a:tab pos="741045" algn="l"/>
              </a:tabLst>
            </a:pPr>
            <a:r>
              <a:rPr sz="2000" kern="0" spc="65" dirty="0">
                <a:solidFill>
                  <a:sysClr val="windowText" lastClr="000000"/>
                </a:solidFill>
                <a:uFill>
                  <a:solidFill>
                    <a:srgbClr val="69D925"/>
                  </a:solidFill>
                </a:uFill>
                <a:latin typeface="Arial"/>
                <a:cs typeface="Arial"/>
              </a:rPr>
              <a:t> </a:t>
            </a:r>
            <a:r>
              <a:rPr sz="2000" kern="0" dirty="0">
                <a:solidFill>
                  <a:sysClr val="windowText" lastClr="000000"/>
                </a:solidFill>
                <a:uFill>
                  <a:solidFill>
                    <a:srgbClr val="69D925"/>
                  </a:solidFill>
                </a:uFill>
                <a:latin typeface="Times New Roman"/>
                <a:cs typeface="Times New Roman"/>
              </a:rPr>
              <a:t>The</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integration</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of</a:t>
            </a:r>
            <a:r>
              <a:rPr sz="2000" kern="0" spc="-2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Human-</a:t>
            </a:r>
            <a:r>
              <a:rPr sz="2000" kern="0" dirty="0">
                <a:solidFill>
                  <a:sysClr val="windowText" lastClr="000000"/>
                </a:solidFill>
                <a:uFill>
                  <a:solidFill>
                    <a:srgbClr val="69D925"/>
                  </a:solidFill>
                </a:uFill>
                <a:latin typeface="Times New Roman"/>
                <a:cs typeface="Times New Roman"/>
              </a:rPr>
              <a:t>AI</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collaboration</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using</a:t>
            </a:r>
            <a:r>
              <a:rPr sz="2000" kern="0" spc="-1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AI</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XR</a:t>
            </a:r>
            <a:r>
              <a:rPr sz="2000" kern="0" spc="-10" dirty="0">
                <a:solidFill>
                  <a:sysClr val="windowText" lastClr="000000"/>
                </a:solidFill>
                <a:uFill>
                  <a:solidFill>
                    <a:srgbClr val="69D925"/>
                  </a:solidFill>
                </a:uFill>
                <a:latin typeface="Times New Roman"/>
                <a:cs typeface="Times New Roman"/>
              </a:rPr>
              <a:t> </a:t>
            </a:r>
            <a:r>
              <a:rPr sz="2000" kern="0" spc="-35" dirty="0">
                <a:solidFill>
                  <a:sysClr val="windowText" lastClr="000000"/>
                </a:solidFill>
                <a:uFill>
                  <a:solidFill>
                    <a:srgbClr val="69D925"/>
                  </a:solidFill>
                </a:uFill>
                <a:latin typeface="Times New Roman"/>
                <a:cs typeface="Times New Roman"/>
              </a:rPr>
              <a:t>in</a:t>
            </a:r>
            <a:r>
              <a:rPr sz="2000" kern="0" spc="-35"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inspection</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may reduce</a:t>
            </a:r>
            <a:r>
              <a:rPr sz="2000" kern="0" spc="-3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human</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error</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aviation</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other</a:t>
            </a:r>
            <a:r>
              <a:rPr sz="2000" kern="0" spc="-3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industries.</a:t>
            </a:r>
            <a:endParaRPr sz="2000" kern="0" dirty="0">
              <a:solidFill>
                <a:sysClr val="windowText" lastClr="000000"/>
              </a:solidFill>
              <a:latin typeface="Times New Roman"/>
              <a:cs typeface="Times New Roman"/>
            </a:endParaRPr>
          </a:p>
          <a:p>
            <a:pPr marL="659130" marR="396240" lvl="1" indent="-101600" algn="just" fontAlgn="auto">
              <a:spcBef>
                <a:spcPts val="480"/>
              </a:spcBef>
              <a:spcAft>
                <a:spcPts val="0"/>
              </a:spcAft>
              <a:buFontTx/>
              <a:buChar char="•"/>
              <a:tabLst>
                <a:tab pos="741045" algn="l"/>
              </a:tabLst>
            </a:pPr>
            <a:r>
              <a:rPr sz="2000" kern="0" spc="80" dirty="0">
                <a:solidFill>
                  <a:sysClr val="windowText" lastClr="000000"/>
                </a:solidFill>
                <a:uFill>
                  <a:solidFill>
                    <a:srgbClr val="69D925"/>
                  </a:solidFill>
                </a:uFill>
                <a:latin typeface="Arial"/>
                <a:cs typeface="Arial"/>
              </a:rPr>
              <a:t> </a:t>
            </a:r>
            <a:r>
              <a:rPr sz="2000" kern="0" dirty="0">
                <a:solidFill>
                  <a:sysClr val="windowText" lastClr="000000"/>
                </a:solidFill>
                <a:uFill>
                  <a:solidFill>
                    <a:srgbClr val="69D925"/>
                  </a:solidFill>
                </a:uFill>
                <a:latin typeface="Times New Roman"/>
                <a:cs typeface="Times New Roman"/>
              </a:rPr>
              <a:t>Errors</a:t>
            </a:r>
            <a:r>
              <a:rPr sz="2000" kern="0" spc="-5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safety</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concerns</a:t>
            </a:r>
            <a:r>
              <a:rPr sz="2000" kern="0" spc="-5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could</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be</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remedied</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through</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the</a:t>
            </a:r>
            <a:r>
              <a:rPr sz="2000" kern="0" spc="-30"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intelligent</a:t>
            </a:r>
            <a:r>
              <a:rPr sz="2000" kern="0" spc="-1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integration</a:t>
            </a:r>
            <a:r>
              <a:rPr sz="2000" kern="0" spc="-8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of</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contextual</a:t>
            </a:r>
            <a:r>
              <a:rPr sz="2000" kern="0" spc="-5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information</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that</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would</a:t>
            </a:r>
            <a:r>
              <a:rPr sz="2000" kern="0" spc="-3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provide</a:t>
            </a:r>
            <a:r>
              <a:rPr sz="2000" kern="0" spc="-114" dirty="0">
                <a:solidFill>
                  <a:sysClr val="windowText" lastClr="000000"/>
                </a:solidFill>
                <a:uFill>
                  <a:solidFill>
                    <a:srgbClr val="69D925"/>
                  </a:solidFill>
                </a:uFill>
                <a:latin typeface="Times New Roman"/>
                <a:cs typeface="Times New Roman"/>
              </a:rPr>
              <a:t> </a:t>
            </a:r>
            <a:r>
              <a:rPr sz="2000" kern="0" spc="-20" dirty="0">
                <a:solidFill>
                  <a:sysClr val="windowText" lastClr="000000"/>
                </a:solidFill>
                <a:uFill>
                  <a:solidFill>
                    <a:srgbClr val="69D925"/>
                  </a:solidFill>
                </a:uFill>
                <a:latin typeface="Times New Roman"/>
                <a:cs typeface="Times New Roman"/>
              </a:rPr>
              <a:t>AMTs</a:t>
            </a:r>
            <a:r>
              <a:rPr sz="2000" kern="0" spc="-15" dirty="0">
                <a:solidFill>
                  <a:sysClr val="windowText" lastClr="000000"/>
                </a:solidFill>
                <a:uFill>
                  <a:solidFill>
                    <a:srgbClr val="69D925"/>
                  </a:solidFill>
                </a:uFill>
                <a:latin typeface="Times New Roman"/>
                <a:cs typeface="Times New Roman"/>
              </a:rPr>
              <a:t> </a:t>
            </a:r>
            <a:r>
              <a:rPr sz="2000" kern="0" spc="-20" dirty="0">
                <a:solidFill>
                  <a:sysClr val="windowText" lastClr="000000"/>
                </a:solidFill>
                <a:uFill>
                  <a:solidFill>
                    <a:srgbClr val="69D925"/>
                  </a:solidFill>
                </a:uFill>
                <a:latin typeface="Times New Roman"/>
                <a:cs typeface="Times New Roman"/>
              </a:rPr>
              <a:t>with</a:t>
            </a:r>
            <a:r>
              <a:rPr sz="2000" kern="0" spc="-20" dirty="0">
                <a:solidFill>
                  <a:sysClr val="windowText" lastClr="000000"/>
                </a:solid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real-</a:t>
            </a:r>
            <a:r>
              <a:rPr sz="2000" kern="0" dirty="0">
                <a:solidFill>
                  <a:sysClr val="windowText" lastClr="000000"/>
                </a:solidFill>
                <a:uFill>
                  <a:solidFill>
                    <a:srgbClr val="69D925"/>
                  </a:solidFill>
                </a:uFill>
                <a:latin typeface="Times New Roman"/>
                <a:cs typeface="Times New Roman"/>
              </a:rPr>
              <a:t>time</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data</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for</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aircraft</a:t>
            </a:r>
            <a:r>
              <a:rPr sz="2000" kern="0" spc="-4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inspections</a:t>
            </a:r>
            <a:r>
              <a:rPr sz="2000" kern="0" spc="-5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repairs.</a:t>
            </a:r>
            <a:endParaRPr sz="2000" kern="0" dirty="0">
              <a:solidFill>
                <a:sysClr val="windowText" lastClr="000000"/>
              </a:solidFill>
              <a:latin typeface="Times New Roman"/>
              <a:cs typeface="Times New Roman"/>
            </a:endParaRPr>
          </a:p>
          <a:p>
            <a:pPr marL="658495" marR="311785" lvl="1" indent="-101600" fontAlgn="auto">
              <a:spcBef>
                <a:spcPts val="480"/>
              </a:spcBef>
              <a:spcAft>
                <a:spcPts val="0"/>
              </a:spcAft>
              <a:buFontTx/>
              <a:buChar char="•"/>
              <a:tabLst>
                <a:tab pos="740410" algn="l"/>
              </a:tabLst>
            </a:pPr>
            <a:r>
              <a:rPr sz="2000" kern="0" spc="75" dirty="0">
                <a:solidFill>
                  <a:sysClr val="windowText" lastClr="000000"/>
                </a:solidFill>
                <a:uFill>
                  <a:solidFill>
                    <a:srgbClr val="69D925"/>
                  </a:solidFill>
                </a:uFill>
                <a:latin typeface="Arial"/>
                <a:cs typeface="Arial"/>
              </a:rPr>
              <a:t> </a:t>
            </a:r>
            <a:r>
              <a:rPr sz="2000" kern="0" spc="-10" dirty="0">
                <a:solidFill>
                  <a:sysClr val="windowText" lastClr="000000"/>
                </a:solidFill>
                <a:uFill>
                  <a:solidFill>
                    <a:srgbClr val="69D925"/>
                  </a:solidFill>
                </a:uFill>
                <a:latin typeface="Times New Roman"/>
                <a:cs typeface="Times New Roman"/>
              </a:rPr>
              <a:t>Utilizing</a:t>
            </a:r>
            <a:r>
              <a:rPr sz="2000" kern="0" spc="-1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AI</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XR</a:t>
            </a:r>
            <a:r>
              <a:rPr sz="2000" kern="0" spc="-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systems</a:t>
            </a:r>
            <a:r>
              <a:rPr sz="2000" kern="0" spc="-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parallel</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with</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human</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decision-</a:t>
            </a:r>
            <a:r>
              <a:rPr sz="2000" kern="0" spc="-10" dirty="0">
                <a:solidFill>
                  <a:sysClr val="windowText" lastClr="000000"/>
                </a:solidFill>
                <a:uFill>
                  <a:solidFill>
                    <a:srgbClr val="69D925"/>
                  </a:solidFill>
                </a:uFill>
                <a:latin typeface="Times New Roman"/>
                <a:cs typeface="Times New Roman"/>
              </a:rPr>
              <a:t>making</a:t>
            </a:r>
            <a:r>
              <a:rPr sz="2000" kern="0" spc="-1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may</a:t>
            </a:r>
            <a:r>
              <a:rPr sz="2000" kern="0" spc="-4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provide</a:t>
            </a:r>
            <a:r>
              <a:rPr sz="2000" kern="0" spc="-145" dirty="0">
                <a:solidFill>
                  <a:sysClr val="windowText" lastClr="000000"/>
                </a:solidFill>
                <a:uFill>
                  <a:solidFill>
                    <a:srgbClr val="69D925"/>
                  </a:solidFill>
                </a:uFill>
                <a:latin typeface="Times New Roman"/>
                <a:cs typeface="Times New Roman"/>
              </a:rPr>
              <a:t> </a:t>
            </a:r>
            <a:r>
              <a:rPr sz="2000" kern="0" spc="-20" dirty="0">
                <a:solidFill>
                  <a:sysClr val="windowText" lastClr="000000"/>
                </a:solidFill>
                <a:uFill>
                  <a:solidFill>
                    <a:srgbClr val="69D925"/>
                  </a:solidFill>
                </a:uFill>
                <a:latin typeface="Times New Roman"/>
                <a:cs typeface="Times New Roman"/>
              </a:rPr>
              <a:t>AMTs</a:t>
            </a:r>
            <a:r>
              <a:rPr sz="2000" kern="0" spc="-3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access</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to</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more</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instantaneous</a:t>
            </a:r>
            <a:r>
              <a:rPr sz="2000" kern="0" spc="-6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information</a:t>
            </a:r>
            <a:r>
              <a:rPr sz="2000" kern="0" spc="-60" dirty="0">
                <a:solidFill>
                  <a:sysClr val="windowText" lastClr="000000"/>
                </a:solidFill>
                <a:uFill>
                  <a:solidFill>
                    <a:srgbClr val="69D925"/>
                  </a:solidFill>
                </a:uFill>
                <a:latin typeface="Times New Roman"/>
                <a:cs typeface="Times New Roman"/>
              </a:rPr>
              <a:t> </a:t>
            </a:r>
            <a:r>
              <a:rPr sz="2000" kern="0" spc="-20" dirty="0">
                <a:solidFill>
                  <a:sysClr val="windowText" lastClr="000000"/>
                </a:solidFill>
                <a:uFill>
                  <a:solidFill>
                    <a:srgbClr val="69D925"/>
                  </a:solidFill>
                </a:uFill>
                <a:latin typeface="Times New Roman"/>
                <a:cs typeface="Times New Roman"/>
              </a:rPr>
              <a:t>when</a:t>
            </a:r>
            <a:r>
              <a:rPr sz="2000" kern="0" spc="-2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needed</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increase</a:t>
            </a:r>
            <a:r>
              <a:rPr sz="2000" kern="0" spc="-4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overall</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situational</a:t>
            </a:r>
            <a:r>
              <a:rPr sz="2000" kern="0" spc="-4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awareness,</a:t>
            </a:r>
            <a:r>
              <a:rPr sz="2000" kern="0" spc="-5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thus</a:t>
            </a:r>
            <a:r>
              <a:rPr sz="2000" kern="0" spc="-2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increasing</a:t>
            </a:r>
            <a:r>
              <a:rPr sz="2000" kern="0" spc="-1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performance</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reducing</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the</a:t>
            </a:r>
            <a:r>
              <a:rPr sz="2000" kern="0" spc="-3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number</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of</a:t>
            </a:r>
            <a:r>
              <a:rPr sz="2000" kern="0" spc="-10" dirty="0">
                <a:solidFill>
                  <a:sysClr val="windowText" lastClr="000000"/>
                </a:solidFill>
                <a:uFill>
                  <a:solidFill>
                    <a:srgbClr val="69D925"/>
                  </a:solidFill>
                </a:uFill>
                <a:latin typeface="Times New Roman"/>
                <a:cs typeface="Times New Roman"/>
              </a:rPr>
              <a:t> errors.</a:t>
            </a:r>
            <a:endParaRPr sz="2000" kern="0" dirty="0">
              <a:solidFill>
                <a:sysClr val="windowText" lastClr="000000"/>
              </a:solidFill>
              <a:latin typeface="Times New Roman"/>
              <a:cs typeface="Times New Roman"/>
            </a:endParaRPr>
          </a:p>
          <a:p>
            <a:pPr marL="659130" marR="5080" lvl="1" indent="-101600" fontAlgn="auto">
              <a:spcBef>
                <a:spcPts val="480"/>
              </a:spcBef>
              <a:spcAft>
                <a:spcPts val="0"/>
              </a:spcAft>
              <a:buFontTx/>
              <a:buChar char="•"/>
              <a:tabLst>
                <a:tab pos="741045" algn="l"/>
              </a:tabLst>
            </a:pPr>
            <a:r>
              <a:rPr sz="2000" kern="0" spc="75" dirty="0">
                <a:solidFill>
                  <a:sysClr val="windowText" lastClr="000000"/>
                </a:solidFill>
                <a:uFill>
                  <a:solidFill>
                    <a:srgbClr val="69D925"/>
                  </a:solidFill>
                </a:uFill>
                <a:latin typeface="Arial"/>
                <a:cs typeface="Arial"/>
              </a:rPr>
              <a:t> </a:t>
            </a:r>
            <a:r>
              <a:rPr sz="2000" kern="0" dirty="0">
                <a:solidFill>
                  <a:sysClr val="windowText" lastClr="000000"/>
                </a:solidFill>
                <a:uFill>
                  <a:solidFill>
                    <a:srgbClr val="69D925"/>
                  </a:solidFill>
                </a:uFill>
                <a:latin typeface="Times New Roman"/>
                <a:cs typeface="Times New Roman"/>
              </a:rPr>
              <a:t>The</a:t>
            </a:r>
            <a:r>
              <a:rPr sz="2000" kern="0" spc="-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incorporation</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of</a:t>
            </a:r>
            <a:r>
              <a:rPr sz="2000" kern="0" spc="-30"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Human-</a:t>
            </a:r>
            <a:r>
              <a:rPr sz="2000" kern="0" dirty="0">
                <a:solidFill>
                  <a:sysClr val="windowText" lastClr="000000"/>
                </a:solidFill>
                <a:uFill>
                  <a:solidFill>
                    <a:srgbClr val="69D925"/>
                  </a:solidFill>
                </a:uFill>
                <a:latin typeface="Times New Roman"/>
                <a:cs typeface="Times New Roman"/>
              </a:rPr>
              <a:t>AI</a:t>
            </a:r>
            <a:r>
              <a:rPr sz="2000" kern="0" spc="-3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teams</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via</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a:t>
            </a:r>
            <a:r>
              <a:rPr sz="2000" kern="0" spc="-12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AI</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and</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XR</a:t>
            </a:r>
            <a:r>
              <a:rPr sz="2000" kern="0" spc="-1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platform</a:t>
            </a:r>
            <a:r>
              <a:rPr sz="2000" kern="0" spc="-55" dirty="0">
                <a:solidFill>
                  <a:sysClr val="windowText" lastClr="000000"/>
                </a:solidFill>
                <a:uFill>
                  <a:solidFill>
                    <a:srgbClr val="69D925"/>
                  </a:solidFill>
                </a:uFill>
                <a:latin typeface="Times New Roman"/>
                <a:cs typeface="Times New Roman"/>
              </a:rPr>
              <a:t> </a:t>
            </a:r>
            <a:r>
              <a:rPr sz="2000" kern="0" spc="-20" dirty="0">
                <a:solidFill>
                  <a:sysClr val="windowText" lastClr="000000"/>
                </a:solidFill>
                <a:uFill>
                  <a:solidFill>
                    <a:srgbClr val="69D925"/>
                  </a:solidFill>
                </a:uFill>
                <a:latin typeface="Times New Roman"/>
                <a:cs typeface="Times New Roman"/>
              </a:rPr>
              <a:t>into</a:t>
            </a:r>
            <a:r>
              <a:rPr sz="2000" kern="0" spc="-2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inspection</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could</a:t>
            </a:r>
            <a:r>
              <a:rPr sz="2000" kern="0" spc="-3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reduce</a:t>
            </a:r>
            <a:r>
              <a:rPr sz="2000" kern="0" spc="-3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human</a:t>
            </a:r>
            <a:r>
              <a:rPr sz="2000" kern="0" spc="-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error</a:t>
            </a:r>
            <a:r>
              <a:rPr sz="2000" kern="0" spc="-4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frequency</a:t>
            </a:r>
            <a:r>
              <a:rPr sz="2000" kern="0" spc="-40"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in</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aviation</a:t>
            </a:r>
            <a:r>
              <a:rPr sz="2000" kern="0" spc="-35"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maintenance,</a:t>
            </a:r>
            <a:r>
              <a:rPr sz="2000" kern="0" spc="-10" dirty="0">
                <a:solidFill>
                  <a:sysClr val="windowText" lastClr="000000"/>
                </a:solid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thereby</a:t>
            </a:r>
            <a:r>
              <a:rPr sz="2000" kern="0" spc="-1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enabling</a:t>
            </a:r>
            <a:r>
              <a:rPr sz="2000" kern="0" spc="-2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better</a:t>
            </a:r>
            <a:r>
              <a:rPr sz="2000" kern="0" spc="-5" dirty="0">
                <a:solidFill>
                  <a:sysClr val="windowText" lastClr="000000"/>
                </a:solidFill>
                <a:uFill>
                  <a:solidFill>
                    <a:srgbClr val="69D925"/>
                  </a:solidFill>
                </a:uFill>
                <a:latin typeface="Times New Roman"/>
                <a:cs typeface="Times New Roman"/>
              </a:rPr>
              <a:t> </a:t>
            </a:r>
            <a:r>
              <a:rPr sz="2000" kern="0" dirty="0">
                <a:solidFill>
                  <a:sysClr val="windowText" lastClr="000000"/>
                </a:solidFill>
                <a:uFill>
                  <a:solidFill>
                    <a:srgbClr val="69D925"/>
                  </a:solidFill>
                </a:uFill>
                <a:latin typeface="Times New Roman"/>
                <a:cs typeface="Times New Roman"/>
              </a:rPr>
              <a:t>human</a:t>
            </a:r>
            <a:r>
              <a:rPr sz="2000" kern="0" spc="10" dirty="0">
                <a:solidFill>
                  <a:sysClr val="windowText" lastClr="000000"/>
                </a:solidFill>
                <a:uFill>
                  <a:solidFill>
                    <a:srgbClr val="69D925"/>
                  </a:solidFill>
                </a:uFill>
                <a:latin typeface="Times New Roman"/>
                <a:cs typeface="Times New Roman"/>
              </a:rPr>
              <a:t> </a:t>
            </a:r>
            <a:r>
              <a:rPr sz="2000" kern="0" spc="-10" dirty="0">
                <a:solidFill>
                  <a:sysClr val="windowText" lastClr="000000"/>
                </a:solidFill>
                <a:uFill>
                  <a:solidFill>
                    <a:srgbClr val="69D925"/>
                  </a:solidFill>
                </a:uFill>
                <a:latin typeface="Times New Roman"/>
                <a:cs typeface="Times New Roman"/>
              </a:rPr>
              <a:t>decision-making.</a:t>
            </a:r>
            <a:endParaRPr sz="2000" kern="0" dirty="0">
              <a:solidFill>
                <a:sysClr val="windowText" lastClr="000000"/>
              </a:solidFill>
              <a:latin typeface="Times New Roman"/>
              <a:cs typeface="Times New Roman"/>
            </a:endParaRPr>
          </a:p>
        </p:txBody>
      </p:sp>
      <p:sp>
        <p:nvSpPr>
          <p:cNvPr id="3" name="object 3"/>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uFill>
                  <a:solidFill>
                    <a:srgbClr val="69D925"/>
                  </a:solidFill>
                </a:uFill>
              </a:rPr>
              <a:t>Introduction</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Background</a:t>
            </a:r>
          </a:p>
        </p:txBody>
      </p:sp>
      <p:pic>
        <p:nvPicPr>
          <p:cNvPr id="3" name="object 3"/>
          <p:cNvPicPr/>
          <p:nvPr/>
        </p:nvPicPr>
        <p:blipFill>
          <a:blip r:embed="rId2" cstate="print"/>
          <a:stretch>
            <a:fillRect/>
          </a:stretch>
        </p:blipFill>
        <p:spPr>
          <a:xfrm>
            <a:off x="1524000" y="0"/>
            <a:ext cx="9143998" cy="6857998"/>
          </a:xfrm>
          <a:prstGeom prst="rect">
            <a:avLst/>
          </a:prstGeom>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1"/>
            <a:ext cx="9143998" cy="6857999"/>
          </a:xfrm>
          <a:prstGeom prst="rect">
            <a:avLst/>
          </a:prstGeom>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1" y="853440"/>
            <a:ext cx="9143999" cy="4712194"/>
          </a:xfrm>
          <a:prstGeom prst="rect">
            <a:avLst/>
          </a:prstGeom>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0" y="0"/>
            <a:ext cx="9144000" cy="120650"/>
          </a:xfrm>
          <a:custGeom>
            <a:avLst/>
            <a:gdLst/>
            <a:ahLst/>
            <a:cxnLst/>
            <a:rect l="l" t="t" r="r" b="b"/>
            <a:pathLst>
              <a:path w="9144000" h="120650">
                <a:moveTo>
                  <a:pt x="9144000" y="0"/>
                </a:moveTo>
                <a:lnTo>
                  <a:pt x="0" y="0"/>
                </a:lnTo>
                <a:lnTo>
                  <a:pt x="0" y="120396"/>
                </a:lnTo>
                <a:lnTo>
                  <a:pt x="9144000" y="120396"/>
                </a:lnTo>
                <a:lnTo>
                  <a:pt x="9144000" y="0"/>
                </a:lnTo>
                <a:close/>
              </a:path>
            </a:pathLst>
          </a:custGeom>
          <a:solidFill>
            <a:srgbClr val="B0810A"/>
          </a:solidFill>
        </p:spPr>
        <p:txBody>
          <a:bodyPr wrap="square" lIns="0" tIns="0" rIns="0" bIns="0" rtlCol="0"/>
          <a:lstStyle/>
          <a:p>
            <a:pPr fontAlgn="auto">
              <a:spcBef>
                <a:spcPts val="0"/>
              </a:spcBef>
              <a:spcAft>
                <a:spcPts val="0"/>
              </a:spcAft>
            </a:pPr>
            <a:endParaRPr sz="1800" kern="0" dirty="0">
              <a:solidFill>
                <a:sysClr val="windowText" lastClr="000000"/>
              </a:solidFill>
            </a:endParaRPr>
          </a:p>
        </p:txBody>
      </p:sp>
      <p:pic>
        <p:nvPicPr>
          <p:cNvPr id="3" name="object 3"/>
          <p:cNvPicPr/>
          <p:nvPr/>
        </p:nvPicPr>
        <p:blipFill>
          <a:blip r:embed="rId2" cstate="print"/>
          <a:stretch>
            <a:fillRect/>
          </a:stretch>
        </p:blipFill>
        <p:spPr>
          <a:xfrm>
            <a:off x="8791957" y="5743956"/>
            <a:ext cx="1638299" cy="929639"/>
          </a:xfrm>
          <a:prstGeom prst="rect">
            <a:avLst/>
          </a:prstGeom>
        </p:spPr>
      </p:pic>
      <p:sp>
        <p:nvSpPr>
          <p:cNvPr id="4" name="object 4"/>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Background</a:t>
            </a:r>
          </a:p>
        </p:txBody>
      </p:sp>
      <p:pic>
        <p:nvPicPr>
          <p:cNvPr id="5" name="object 5"/>
          <p:cNvPicPr/>
          <p:nvPr/>
        </p:nvPicPr>
        <p:blipFill>
          <a:blip r:embed="rId3" cstate="print"/>
          <a:stretch>
            <a:fillRect/>
          </a:stretch>
        </p:blipFill>
        <p:spPr>
          <a:xfrm>
            <a:off x="1524000" y="126493"/>
            <a:ext cx="9144000" cy="5561075"/>
          </a:xfrm>
          <a:prstGeom prst="rect">
            <a:avLst/>
          </a:prstGeom>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p:cNvCxnSpPr/>
          <p:nvPr/>
        </p:nvCxnSpPr>
        <p:spPr>
          <a:xfrm>
            <a:off x="1688306" y="1195390"/>
            <a:ext cx="8813800" cy="1587"/>
          </a:xfrm>
          <a:prstGeom prst="line">
            <a:avLst/>
          </a:prstGeom>
          <a:ln w="2540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688307" y="5761040"/>
            <a:ext cx="8826500" cy="1587"/>
          </a:xfrm>
          <a:prstGeom prst="line">
            <a:avLst/>
          </a:prstGeom>
          <a:ln w="254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4516" name="Picture 47" descr="Color Logo Horz with tag.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0844" y="5919790"/>
            <a:ext cx="22161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Rectangle 4"/>
          <p:cNvSpPr txBox="1">
            <a:spLocks noChangeArrowheads="1"/>
          </p:cNvSpPr>
          <p:nvPr>
            <p:custDataLst>
              <p:tags r:id="rId1"/>
            </p:custDataLst>
          </p:nvPr>
        </p:nvSpPr>
        <p:spPr bwMode="auto">
          <a:xfrm>
            <a:off x="1558925" y="-207963"/>
            <a:ext cx="88233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marL="17780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r>
              <a:rPr lang="en-US" sz="2000" b="1" dirty="0"/>
              <a:t>Overview</a:t>
            </a:r>
            <a:endParaRPr lang="en-US" sz="2000" b="1" dirty="0">
              <a:solidFill>
                <a:srgbClr val="4D4D4D"/>
              </a:solidFill>
            </a:endParaRPr>
          </a:p>
          <a:p>
            <a:pPr eaLnBrk="1" hangingPunct="1"/>
            <a:endParaRPr lang="en-US" sz="1700" dirty="0">
              <a:solidFill>
                <a:schemeClr val="accent2"/>
              </a:solidFill>
            </a:endParaRPr>
          </a:p>
        </p:txBody>
      </p:sp>
      <p:sp>
        <p:nvSpPr>
          <p:cNvPr id="64520" name="Rectangle 3"/>
          <p:cNvSpPr txBox="1">
            <a:spLocks noChangeArrowheads="1"/>
          </p:cNvSpPr>
          <p:nvPr/>
        </p:nvSpPr>
        <p:spPr bwMode="auto">
          <a:xfrm>
            <a:off x="1670844" y="1146529"/>
            <a:ext cx="9261013" cy="451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00050" indent="-28575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marL="114300" lvl="0" indent="0"/>
            <a:endParaRPr lang="en-US" sz="1800" dirty="0"/>
          </a:p>
          <a:p>
            <a:pPr>
              <a:buFont typeface="Arial" panose="020B0604020202020204" pitchFamily="34" charset="0"/>
              <a:buChar char="•"/>
            </a:pPr>
            <a:r>
              <a:rPr lang="en-US" sz="1800" dirty="0"/>
              <a:t>The </a:t>
            </a:r>
            <a:r>
              <a:rPr lang="en-US" sz="1800" dirty="0">
                <a:highlight>
                  <a:srgbClr val="00FF00"/>
                </a:highlight>
              </a:rPr>
              <a:t>“Use of video links for point of use procedure, training and job aid”</a:t>
            </a:r>
            <a:r>
              <a:rPr lang="en-US" sz="1800" dirty="0"/>
              <a:t> may interest IMRBPB for a couple reasons:</a:t>
            </a:r>
          </a:p>
          <a:p>
            <a:pPr marL="800100" lvl="1" indent="-342900">
              <a:buFont typeface="+mj-lt"/>
              <a:buAutoNum type="arabicPeriod"/>
            </a:pPr>
            <a:r>
              <a:rPr lang="en-US" sz="1800" dirty="0"/>
              <a:t>Evolution to ICAs is anticipated. Initial use cases are accepted as “for reference only” under an operator's CAMP (training program). </a:t>
            </a:r>
          </a:p>
          <a:p>
            <a:pPr marL="800100" lvl="1" indent="-342900">
              <a:buFont typeface="+mj-lt"/>
              <a:buAutoNum type="arabicPeriod"/>
            </a:pPr>
            <a:r>
              <a:rPr lang="en-US" sz="1800" dirty="0"/>
              <a:t>Advanced awareness may be helpful to harmonize forward looking NAA guidance and consider future guidance requirements</a:t>
            </a:r>
          </a:p>
          <a:p>
            <a:pPr marL="457200" lvl="1" indent="0"/>
            <a:endParaRPr lang="en-US" sz="1800" dirty="0"/>
          </a:p>
          <a:p>
            <a:pPr>
              <a:spcBef>
                <a:spcPts val="600"/>
              </a:spcBef>
              <a:buFont typeface="Arial" panose="020B0604020202020204" pitchFamily="34" charset="0"/>
              <a:buChar char="•"/>
            </a:pPr>
            <a:r>
              <a:rPr lang="en-US" sz="1800" dirty="0"/>
              <a:t>Extensive Research has been performed by FAA’s Civil Aerospace Medical Institute (CAMI) (team member)</a:t>
            </a:r>
          </a:p>
          <a:p>
            <a:pPr marL="114300" indent="0">
              <a:spcBef>
                <a:spcPts val="600"/>
              </a:spcBef>
            </a:pPr>
            <a:endParaRPr lang="en-US" sz="1800" dirty="0"/>
          </a:p>
          <a:p>
            <a:pPr>
              <a:spcBef>
                <a:spcPts val="600"/>
              </a:spcBef>
              <a:buFont typeface="Arial" panose="020B0604020202020204" pitchFamily="34" charset="0"/>
              <a:buChar char="•"/>
            </a:pPr>
            <a:r>
              <a:rPr lang="en-US" altLang="en-US" sz="1800" dirty="0"/>
              <a:t>Regulatory research has been done by Aircraft Maintenance Division Flight Standards, AFS-300 management (team member)</a:t>
            </a:r>
          </a:p>
          <a:p>
            <a:pPr marL="114300" indent="0">
              <a:spcBef>
                <a:spcPts val="600"/>
              </a:spcBef>
            </a:pPr>
            <a:endParaRPr lang="en-US" altLang="en-US" sz="1800" dirty="0"/>
          </a:p>
          <a:p>
            <a:pPr>
              <a:spcBef>
                <a:spcPts val="600"/>
              </a:spcBef>
              <a:buFont typeface="Arial" panose="020B0604020202020204" pitchFamily="34" charset="0"/>
              <a:buChar char="•"/>
            </a:pPr>
            <a:endParaRPr lang="en-US" altLang="en-US" sz="1800" dirty="0"/>
          </a:p>
          <a:p>
            <a:pPr marL="114300" indent="0"/>
            <a:endParaRPr lang="en-US" sz="1800" dirty="0"/>
          </a:p>
          <a:p>
            <a:pPr marL="114300" indent="0"/>
            <a:endParaRPr lang="en-US" sz="1800" dirty="0"/>
          </a:p>
          <a:p>
            <a:pPr lvl="0">
              <a:buFont typeface="Arial" panose="020B0604020202020204" pitchFamily="34" charset="0"/>
              <a:buChar char="•"/>
            </a:pPr>
            <a:endParaRPr lang="en-US" sz="1800" dirty="0"/>
          </a:p>
          <a:p>
            <a:pPr marL="114300" lvl="0" indent="0"/>
            <a:endParaRPr lang="en-US" sz="1800" dirty="0"/>
          </a:p>
        </p:txBody>
      </p:sp>
    </p:spTree>
    <p:extLst>
      <p:ext uri="{BB962C8B-B14F-4D97-AF65-F5344CB8AC3E}">
        <p14:creationId xmlns:p14="http://schemas.microsoft.com/office/powerpoint/2010/main" val="135140715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Background</a:t>
            </a:r>
          </a:p>
        </p:txBody>
      </p:sp>
      <p:pic>
        <p:nvPicPr>
          <p:cNvPr id="3" name="object 3"/>
          <p:cNvPicPr/>
          <p:nvPr/>
        </p:nvPicPr>
        <p:blipFill>
          <a:blip r:embed="rId2" cstate="print"/>
          <a:stretch>
            <a:fillRect/>
          </a:stretch>
        </p:blipFill>
        <p:spPr>
          <a:xfrm>
            <a:off x="1524001" y="1"/>
            <a:ext cx="9143999" cy="6804659"/>
          </a:xfrm>
          <a:prstGeom prst="rect">
            <a:avLst/>
          </a:prstGeom>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1" y="1207009"/>
            <a:ext cx="9054083" cy="5588507"/>
          </a:xfrm>
          <a:prstGeom prst="rect">
            <a:avLst/>
          </a:prstGeom>
        </p:spPr>
      </p:pic>
      <p:sp>
        <p:nvSpPr>
          <p:cNvPr id="3" name="object 3"/>
          <p:cNvSpPr txBox="1">
            <a:spLocks noGrp="1"/>
          </p:cNvSpPr>
          <p:nvPr>
            <p:ph type="title"/>
          </p:nvPr>
        </p:nvSpPr>
        <p:spPr>
          <a:xfrm>
            <a:off x="1969453" y="207369"/>
            <a:ext cx="3339465" cy="528320"/>
          </a:xfrm>
          <a:prstGeom prst="rect">
            <a:avLst/>
          </a:prstGeom>
        </p:spPr>
        <p:txBody>
          <a:bodyPr vert="horz" wrap="square" lIns="0" tIns="12700" rIns="0" bIns="0" rtlCol="0">
            <a:spAutoFit/>
          </a:bodyPr>
          <a:lstStyle/>
          <a:p>
            <a:pPr marL="12700">
              <a:spcBef>
                <a:spcPts val="100"/>
              </a:spcBef>
            </a:pPr>
            <a:r>
              <a:rPr dirty="0"/>
              <a:t>The</a:t>
            </a:r>
            <a:r>
              <a:rPr spc="-20" dirty="0"/>
              <a:t> </a:t>
            </a:r>
            <a:r>
              <a:rPr dirty="0"/>
              <a:t>Research</a:t>
            </a:r>
            <a:r>
              <a:rPr spc="-65" dirty="0"/>
              <a:t> </a:t>
            </a:r>
            <a:r>
              <a:rPr spc="-45" dirty="0"/>
              <a:t>Team</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dirty="0"/>
              <a:t>The</a:t>
            </a:r>
            <a:r>
              <a:rPr spc="-10" dirty="0"/>
              <a:t> </a:t>
            </a:r>
            <a:r>
              <a:rPr dirty="0"/>
              <a:t>Research</a:t>
            </a:r>
            <a:r>
              <a:rPr spc="-5" dirty="0"/>
              <a:t> </a:t>
            </a:r>
            <a:r>
              <a:rPr spc="-10" dirty="0"/>
              <a:t>Project</a:t>
            </a:r>
          </a:p>
        </p:txBody>
      </p:sp>
      <p:pic>
        <p:nvPicPr>
          <p:cNvPr id="3" name="object 3"/>
          <p:cNvPicPr/>
          <p:nvPr/>
        </p:nvPicPr>
        <p:blipFill>
          <a:blip r:embed="rId2" cstate="print"/>
          <a:stretch>
            <a:fillRect/>
          </a:stretch>
        </p:blipFill>
        <p:spPr>
          <a:xfrm>
            <a:off x="1524001" y="691897"/>
            <a:ext cx="9143999" cy="5978651"/>
          </a:xfrm>
          <a:prstGeom prst="rect">
            <a:avLst/>
          </a:prstGeom>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dirty="0"/>
              <a:t>The</a:t>
            </a:r>
            <a:r>
              <a:rPr spc="-10" dirty="0"/>
              <a:t> </a:t>
            </a:r>
            <a:r>
              <a:rPr dirty="0"/>
              <a:t>Research</a:t>
            </a:r>
            <a:r>
              <a:rPr spc="-5" dirty="0"/>
              <a:t> </a:t>
            </a:r>
            <a:r>
              <a:rPr spc="-10" dirty="0"/>
              <a:t>Project</a:t>
            </a:r>
          </a:p>
        </p:txBody>
      </p:sp>
      <p:sp>
        <p:nvSpPr>
          <p:cNvPr id="3" name="object 3"/>
          <p:cNvSpPr txBox="1"/>
          <p:nvPr/>
        </p:nvSpPr>
        <p:spPr>
          <a:xfrm>
            <a:off x="2067251" y="1258417"/>
            <a:ext cx="8058784" cy="4429760"/>
          </a:xfrm>
          <a:prstGeom prst="rect">
            <a:avLst/>
          </a:prstGeom>
        </p:spPr>
        <p:txBody>
          <a:bodyPr vert="horz" wrap="square" lIns="0" tIns="88900" rIns="0" bIns="0" rtlCol="0">
            <a:spAutoFit/>
          </a:bodyPr>
          <a:lstStyle/>
          <a:p>
            <a:pPr marL="12700" algn="just" fontAlgn="auto">
              <a:spcBef>
                <a:spcPts val="700"/>
              </a:spcBef>
              <a:spcAft>
                <a:spcPts val="0"/>
              </a:spcAft>
            </a:pPr>
            <a:r>
              <a:rPr sz="2400" b="1" i="1" kern="0" dirty="0">
                <a:solidFill>
                  <a:sysClr val="windowText" lastClr="000000"/>
                </a:solidFill>
                <a:latin typeface="Times New Roman"/>
                <a:cs typeface="Times New Roman"/>
              </a:rPr>
              <a:t>Research</a:t>
            </a:r>
            <a:r>
              <a:rPr sz="2400" b="1" i="1" kern="0" spc="-40" dirty="0">
                <a:solidFill>
                  <a:sysClr val="windowText" lastClr="000000"/>
                </a:solidFill>
                <a:latin typeface="Times New Roman"/>
                <a:cs typeface="Times New Roman"/>
              </a:rPr>
              <a:t> </a:t>
            </a:r>
            <a:r>
              <a:rPr sz="2400" b="1" i="1" kern="0" dirty="0">
                <a:solidFill>
                  <a:sysClr val="windowText" lastClr="000000"/>
                </a:solidFill>
                <a:latin typeface="Times New Roman"/>
                <a:cs typeface="Times New Roman"/>
              </a:rPr>
              <a:t>Goal</a:t>
            </a:r>
            <a:r>
              <a:rPr sz="2400" b="1" i="1" kern="0" spc="-30" dirty="0">
                <a:solidFill>
                  <a:sysClr val="windowText" lastClr="000000"/>
                </a:solidFill>
                <a:latin typeface="Times New Roman"/>
                <a:cs typeface="Times New Roman"/>
              </a:rPr>
              <a:t> </a:t>
            </a:r>
            <a:r>
              <a:rPr sz="2400" b="1" i="1" kern="0" dirty="0">
                <a:solidFill>
                  <a:sysClr val="windowText" lastClr="000000"/>
                </a:solidFill>
                <a:latin typeface="Times New Roman"/>
                <a:cs typeface="Times New Roman"/>
              </a:rPr>
              <a:t>and</a:t>
            </a:r>
            <a:r>
              <a:rPr sz="2400" b="1" i="1" kern="0" spc="-40" dirty="0">
                <a:solidFill>
                  <a:sysClr val="windowText" lastClr="000000"/>
                </a:solidFill>
                <a:latin typeface="Times New Roman"/>
                <a:cs typeface="Times New Roman"/>
              </a:rPr>
              <a:t> </a:t>
            </a:r>
            <a:r>
              <a:rPr sz="2400" b="1" i="1" kern="0" spc="-10" dirty="0">
                <a:solidFill>
                  <a:sysClr val="windowText" lastClr="000000"/>
                </a:solidFill>
                <a:latin typeface="Times New Roman"/>
                <a:cs typeface="Times New Roman"/>
              </a:rPr>
              <a:t>Questions:</a:t>
            </a:r>
            <a:endParaRPr sz="2400" kern="0" dirty="0">
              <a:solidFill>
                <a:sysClr val="windowText" lastClr="000000"/>
              </a:solidFill>
              <a:latin typeface="Times New Roman"/>
              <a:cs typeface="Times New Roman"/>
            </a:endParaRPr>
          </a:p>
          <a:p>
            <a:pPr marL="352425" marR="6350" indent="-340360" algn="just" fontAlgn="auto">
              <a:spcBef>
                <a:spcPts val="600"/>
              </a:spcBef>
              <a:spcAft>
                <a:spcPts val="0"/>
              </a:spcAft>
              <a:buFont typeface="Arial"/>
              <a:buChar char="•"/>
              <a:tabLst>
                <a:tab pos="354965" algn="l"/>
              </a:tabLst>
            </a:pPr>
            <a:r>
              <a:rPr sz="2400" kern="0" dirty="0">
                <a:solidFill>
                  <a:sysClr val="windowText" lastClr="000000"/>
                </a:solidFill>
                <a:latin typeface="Times New Roman"/>
                <a:cs typeface="Times New Roman"/>
              </a:rPr>
              <a:t>What</a:t>
            </a:r>
            <a:r>
              <a:rPr sz="2400" kern="0" spc="46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are</a:t>
            </a:r>
            <a:r>
              <a:rPr sz="2400" kern="0" spc="4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the</a:t>
            </a:r>
            <a:r>
              <a:rPr sz="2400" kern="0" spc="46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potential</a:t>
            </a:r>
            <a:r>
              <a:rPr sz="2400" kern="0" spc="4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risks</a:t>
            </a:r>
            <a:r>
              <a:rPr sz="2400" kern="0" spc="4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and</a:t>
            </a:r>
            <a:r>
              <a:rPr sz="2400" kern="0" spc="44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the</a:t>
            </a:r>
            <a:r>
              <a:rPr sz="2400" kern="0" spc="46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ways</a:t>
            </a:r>
            <a:r>
              <a:rPr sz="2400" kern="0" spc="459"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to</a:t>
            </a:r>
            <a:r>
              <a:rPr sz="2400" kern="0" spc="4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mitigate</a:t>
            </a:r>
            <a:r>
              <a:rPr sz="2400" kern="0" spc="450" dirty="0">
                <a:solidFill>
                  <a:sysClr val="windowText" lastClr="000000"/>
                </a:solidFill>
                <a:latin typeface="Times New Roman"/>
                <a:cs typeface="Times New Roman"/>
              </a:rPr>
              <a:t> </a:t>
            </a:r>
            <a:r>
              <a:rPr sz="2400" kern="0" spc="-20" dirty="0">
                <a:solidFill>
                  <a:sysClr val="windowText" lastClr="000000"/>
                </a:solidFill>
                <a:latin typeface="Times New Roman"/>
                <a:cs typeface="Times New Roman"/>
              </a:rPr>
              <a:t>them 	</a:t>
            </a:r>
            <a:r>
              <a:rPr sz="2400" kern="0" dirty="0">
                <a:solidFill>
                  <a:sysClr val="windowText" lastClr="000000"/>
                </a:solidFill>
                <a:latin typeface="Times New Roman"/>
                <a:cs typeface="Times New Roman"/>
              </a:rPr>
              <a:t>when</a:t>
            </a:r>
            <a:r>
              <a:rPr sz="2400" kern="0" spc="-3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integrating</a:t>
            </a:r>
            <a:r>
              <a:rPr sz="2400" kern="0" spc="-17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AI</a:t>
            </a:r>
            <a:r>
              <a:rPr sz="2400" kern="0" spc="-1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and</a:t>
            </a:r>
            <a:r>
              <a:rPr sz="2400" kern="0" spc="-1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XR</a:t>
            </a:r>
            <a:r>
              <a:rPr sz="2400" kern="0" spc="-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a:t>
            </a:r>
            <a:r>
              <a:rPr sz="2400" kern="0" spc="-3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aviation</a:t>
            </a:r>
            <a:r>
              <a:rPr sz="2400" kern="0" spc="-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maintenance</a:t>
            </a:r>
            <a:r>
              <a:rPr sz="2400" kern="0" spc="-4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settings?</a:t>
            </a:r>
            <a:endParaRPr sz="2400" kern="0" dirty="0">
              <a:solidFill>
                <a:sysClr val="windowText" lastClr="000000"/>
              </a:solidFill>
              <a:latin typeface="Times New Roman"/>
              <a:cs typeface="Times New Roman"/>
            </a:endParaRPr>
          </a:p>
          <a:p>
            <a:pPr marL="353060" marR="6350" indent="-340360" algn="just" fontAlgn="auto">
              <a:spcBef>
                <a:spcPts val="600"/>
              </a:spcBef>
              <a:spcAft>
                <a:spcPts val="0"/>
              </a:spcAft>
              <a:buFont typeface="Arial"/>
              <a:buChar char="•"/>
              <a:tabLst>
                <a:tab pos="355600" algn="l"/>
              </a:tabLst>
            </a:pPr>
            <a:r>
              <a:rPr sz="2400" kern="0" dirty="0">
                <a:solidFill>
                  <a:sysClr val="windowText" lastClr="000000"/>
                </a:solidFill>
                <a:latin typeface="Times New Roman"/>
                <a:cs typeface="Times New Roman"/>
              </a:rPr>
              <a:t>How</a:t>
            </a:r>
            <a:r>
              <a:rPr sz="2400" kern="0" spc="29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can</a:t>
            </a:r>
            <a:r>
              <a:rPr sz="2400" kern="0" spc="30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we</a:t>
            </a:r>
            <a:r>
              <a:rPr sz="2400" kern="0" spc="30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effectively</a:t>
            </a:r>
            <a:r>
              <a:rPr sz="2400" kern="0" spc="29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integrate</a:t>
            </a:r>
            <a:r>
              <a:rPr sz="2400" kern="0" spc="30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AI</a:t>
            </a:r>
            <a:r>
              <a:rPr sz="2400" kern="0" spc="31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and</a:t>
            </a:r>
            <a:r>
              <a:rPr sz="2400" kern="0" spc="30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XR</a:t>
            </a:r>
            <a:r>
              <a:rPr sz="2400" kern="0" spc="30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into</a:t>
            </a:r>
            <a:r>
              <a:rPr sz="2400" kern="0" spc="28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intelligent 	</a:t>
            </a:r>
            <a:r>
              <a:rPr sz="2400" kern="0" dirty="0">
                <a:solidFill>
                  <a:sysClr val="windowText" lastClr="000000"/>
                </a:solidFill>
                <a:latin typeface="Times New Roman"/>
                <a:cs typeface="Times New Roman"/>
              </a:rPr>
              <a:t>work</a:t>
            </a:r>
            <a:r>
              <a:rPr sz="2400" kern="0" spc="17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systems</a:t>
            </a:r>
            <a:r>
              <a:rPr sz="2400" kern="0" spc="17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to</a:t>
            </a:r>
            <a:r>
              <a:rPr sz="2400" kern="0" spc="17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achieve</a:t>
            </a:r>
            <a:r>
              <a:rPr sz="2400" kern="0" spc="17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breakthroughs</a:t>
            </a:r>
            <a:r>
              <a:rPr sz="2400" kern="0" spc="17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a:t>
            </a:r>
            <a:r>
              <a:rPr sz="2400" kern="0" spc="1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aviation</a:t>
            </a:r>
            <a:r>
              <a:rPr sz="2400" kern="0" spc="160"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inspection 	</a:t>
            </a:r>
            <a:r>
              <a:rPr sz="2400" kern="0" dirty="0">
                <a:solidFill>
                  <a:sysClr val="windowText" lastClr="000000"/>
                </a:solidFill>
                <a:latin typeface="Times New Roman"/>
                <a:cs typeface="Times New Roman"/>
              </a:rPr>
              <a:t>for</a:t>
            </a:r>
            <a:r>
              <a:rPr sz="2400" kern="0" spc="-3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diverse</a:t>
            </a:r>
            <a:r>
              <a:rPr sz="2400" kern="0" spc="-50"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populations?</a:t>
            </a:r>
            <a:endParaRPr sz="2400" kern="0" dirty="0">
              <a:solidFill>
                <a:sysClr val="windowText" lastClr="000000"/>
              </a:solidFill>
              <a:latin typeface="Times New Roman"/>
              <a:cs typeface="Times New Roman"/>
            </a:endParaRPr>
          </a:p>
          <a:p>
            <a:pPr marL="352425" marR="5715" indent="-340360" algn="just" fontAlgn="auto">
              <a:spcBef>
                <a:spcPts val="600"/>
              </a:spcBef>
              <a:spcAft>
                <a:spcPts val="0"/>
              </a:spcAft>
              <a:buFont typeface="Arial"/>
              <a:buChar char="•"/>
              <a:tabLst>
                <a:tab pos="354965" algn="l"/>
              </a:tabLst>
            </a:pPr>
            <a:r>
              <a:rPr sz="2400" kern="0" dirty="0">
                <a:solidFill>
                  <a:sysClr val="windowText" lastClr="000000"/>
                </a:solidFill>
                <a:latin typeface="Times New Roman"/>
                <a:cs typeface="Times New Roman"/>
              </a:rPr>
              <a:t>How</a:t>
            </a:r>
            <a:r>
              <a:rPr sz="2400" kern="0" spc="59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can  we</a:t>
            </a:r>
            <a:r>
              <a:rPr sz="2400" kern="0" spc="59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design,  develop,  and</a:t>
            </a:r>
            <a:r>
              <a:rPr sz="2400" kern="0" spc="58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evaluate  </a:t>
            </a:r>
            <a:r>
              <a:rPr sz="2400" kern="0" spc="-10" dirty="0">
                <a:solidFill>
                  <a:sysClr val="windowText" lastClr="000000"/>
                </a:solidFill>
                <a:latin typeface="Times New Roman"/>
                <a:cs typeface="Times New Roman"/>
              </a:rPr>
              <a:t>evidence-based 	</a:t>
            </a:r>
            <a:r>
              <a:rPr sz="2400" kern="0" dirty="0">
                <a:solidFill>
                  <a:sysClr val="windowText" lastClr="000000"/>
                </a:solidFill>
                <a:latin typeface="Times New Roman"/>
                <a:cs typeface="Times New Roman"/>
              </a:rPr>
              <a:t>interaction</a:t>
            </a:r>
            <a:r>
              <a:rPr sz="2400" kern="0" spc="33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paradigms</a:t>
            </a:r>
            <a:r>
              <a:rPr sz="2400" kern="0" spc="3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to</a:t>
            </a:r>
            <a:r>
              <a:rPr sz="2400" kern="0" spc="3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combine</a:t>
            </a:r>
            <a:r>
              <a:rPr sz="2400" kern="0" spc="3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the</a:t>
            </a:r>
            <a:r>
              <a:rPr sz="2400" kern="0" spc="3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capabilities</a:t>
            </a:r>
            <a:r>
              <a:rPr sz="2400" kern="0" spc="35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of</a:t>
            </a:r>
            <a:r>
              <a:rPr sz="2400" kern="0" spc="34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humans 	</a:t>
            </a:r>
            <a:r>
              <a:rPr sz="2400" kern="0" dirty="0">
                <a:solidFill>
                  <a:sysClr val="windowText" lastClr="000000"/>
                </a:solidFill>
                <a:latin typeface="Times New Roman"/>
                <a:cs typeface="Times New Roman"/>
              </a:rPr>
              <a:t>and</a:t>
            </a:r>
            <a:r>
              <a:rPr sz="2400" kern="0" spc="-1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AI to</a:t>
            </a:r>
            <a:r>
              <a:rPr sz="2400" kern="0" spc="-2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enhance</a:t>
            </a:r>
            <a:r>
              <a:rPr sz="2400" kern="0" spc="-3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Human-</a:t>
            </a:r>
            <a:r>
              <a:rPr sz="2400" kern="0" dirty="0">
                <a:solidFill>
                  <a:sysClr val="windowText" lastClr="000000"/>
                </a:solidFill>
                <a:latin typeface="Times New Roman"/>
                <a:cs typeface="Times New Roman"/>
              </a:rPr>
              <a:t>AI</a:t>
            </a:r>
            <a:r>
              <a:rPr sz="2400" kern="0" spc="1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team</a:t>
            </a:r>
            <a:r>
              <a:rPr sz="2400" kern="0" spc="-30"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performance?</a:t>
            </a:r>
            <a:endParaRPr sz="2400" kern="0" dirty="0">
              <a:solidFill>
                <a:sysClr val="windowText" lastClr="000000"/>
              </a:solidFill>
              <a:latin typeface="Times New Roman"/>
              <a:cs typeface="Times New Roman"/>
            </a:endParaRPr>
          </a:p>
          <a:p>
            <a:pPr marL="352425" marR="5080" indent="-340360" algn="just" fontAlgn="auto">
              <a:spcBef>
                <a:spcPts val="600"/>
              </a:spcBef>
              <a:spcAft>
                <a:spcPts val="0"/>
              </a:spcAft>
              <a:buFont typeface="Arial"/>
              <a:buChar char="•"/>
              <a:tabLst>
                <a:tab pos="354965" algn="l"/>
              </a:tabLst>
            </a:pPr>
            <a:r>
              <a:rPr sz="2400" kern="0" dirty="0">
                <a:solidFill>
                  <a:sysClr val="windowText" lastClr="000000"/>
                </a:solidFill>
                <a:latin typeface="Times New Roman"/>
                <a:cs typeface="Times New Roman"/>
              </a:rPr>
              <a:t>What</a:t>
            </a:r>
            <a:r>
              <a:rPr sz="2400" kern="0" spc="254"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are</a:t>
            </a:r>
            <a:r>
              <a:rPr sz="2400" kern="0" spc="254"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the</a:t>
            </a:r>
            <a:r>
              <a:rPr sz="2400" kern="0" spc="254"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economic</a:t>
            </a:r>
            <a:r>
              <a:rPr sz="2400" kern="0" spc="24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and</a:t>
            </a:r>
            <a:r>
              <a:rPr sz="2400" kern="0" spc="254"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workforce</a:t>
            </a:r>
            <a:r>
              <a:rPr sz="2400" kern="0" spc="254"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impacts</a:t>
            </a:r>
            <a:r>
              <a:rPr sz="2400" kern="0" spc="25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of</a:t>
            </a:r>
            <a:r>
              <a:rPr sz="2400" kern="0" spc="24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integrating 	</a:t>
            </a:r>
            <a:r>
              <a:rPr sz="2400" kern="0" dirty="0">
                <a:solidFill>
                  <a:sysClr val="windowText" lastClr="000000"/>
                </a:solidFill>
                <a:latin typeface="Times New Roman"/>
                <a:cs typeface="Times New Roman"/>
              </a:rPr>
              <a:t>AI</a:t>
            </a:r>
            <a:r>
              <a:rPr sz="2400" kern="0" spc="-1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and</a:t>
            </a:r>
            <a:r>
              <a:rPr sz="2400" kern="0" spc="-1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XR</a:t>
            </a:r>
            <a:r>
              <a:rPr sz="2400" kern="0" spc="-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technology</a:t>
            </a:r>
            <a:r>
              <a:rPr sz="2400" kern="0" spc="-40"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in</a:t>
            </a:r>
            <a:r>
              <a:rPr sz="2400" kern="0" spc="-25" dirty="0">
                <a:solidFill>
                  <a:sysClr val="windowText" lastClr="000000"/>
                </a:solidFill>
                <a:latin typeface="Times New Roman"/>
                <a:cs typeface="Times New Roman"/>
              </a:rPr>
              <a:t> </a:t>
            </a:r>
            <a:r>
              <a:rPr sz="2400" kern="0" dirty="0">
                <a:solidFill>
                  <a:sysClr val="windowText" lastClr="000000"/>
                </a:solidFill>
                <a:latin typeface="Times New Roman"/>
                <a:cs typeface="Times New Roman"/>
              </a:rPr>
              <a:t>this</a:t>
            </a:r>
            <a:r>
              <a:rPr sz="2400" kern="0" spc="-35" dirty="0">
                <a:solidFill>
                  <a:sysClr val="windowText" lastClr="000000"/>
                </a:solidFill>
                <a:latin typeface="Times New Roman"/>
                <a:cs typeface="Times New Roman"/>
              </a:rPr>
              <a:t> </a:t>
            </a:r>
            <a:r>
              <a:rPr sz="2400" kern="0" spc="-10" dirty="0">
                <a:solidFill>
                  <a:sysClr val="windowText" lastClr="000000"/>
                </a:solidFill>
                <a:latin typeface="Times New Roman"/>
                <a:cs typeface="Times New Roman"/>
              </a:rPr>
              <a:t>domain?</a:t>
            </a:r>
            <a:endParaRPr sz="2400" kern="0" dirty="0">
              <a:solidFill>
                <a:sysClr val="windowText" lastClr="000000"/>
              </a:solidFill>
              <a:latin typeface="Times New Roman"/>
              <a:cs typeface="Times New Roman"/>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dirty="0"/>
              <a:t>The</a:t>
            </a:r>
            <a:r>
              <a:rPr spc="-10" dirty="0"/>
              <a:t> </a:t>
            </a:r>
            <a:r>
              <a:rPr dirty="0"/>
              <a:t>Research</a:t>
            </a:r>
            <a:r>
              <a:rPr spc="-5" dirty="0"/>
              <a:t> </a:t>
            </a:r>
            <a:r>
              <a:rPr spc="-10" dirty="0"/>
              <a:t>Project</a:t>
            </a:r>
          </a:p>
        </p:txBody>
      </p:sp>
      <p:pic>
        <p:nvPicPr>
          <p:cNvPr id="3" name="object 3"/>
          <p:cNvPicPr/>
          <p:nvPr/>
        </p:nvPicPr>
        <p:blipFill>
          <a:blip r:embed="rId2" cstate="print"/>
          <a:stretch>
            <a:fillRect/>
          </a:stretch>
        </p:blipFill>
        <p:spPr>
          <a:xfrm>
            <a:off x="2424684" y="1242061"/>
            <a:ext cx="7342631" cy="3991355"/>
          </a:xfrm>
          <a:prstGeom prst="rect">
            <a:avLst/>
          </a:prstGeom>
        </p:spPr>
      </p:pic>
      <p:sp>
        <p:nvSpPr>
          <p:cNvPr id="4" name="object 4"/>
          <p:cNvSpPr txBox="1"/>
          <p:nvPr/>
        </p:nvSpPr>
        <p:spPr>
          <a:xfrm>
            <a:off x="2825794" y="5337665"/>
            <a:ext cx="6370320" cy="299720"/>
          </a:xfrm>
          <a:prstGeom prst="rect">
            <a:avLst/>
          </a:prstGeom>
        </p:spPr>
        <p:txBody>
          <a:bodyPr vert="horz" wrap="square" lIns="0" tIns="12700" rIns="0" bIns="0" rtlCol="0">
            <a:spAutoFit/>
          </a:bodyPr>
          <a:lstStyle/>
          <a:p>
            <a:pPr marL="12700" fontAlgn="auto">
              <a:spcBef>
                <a:spcPts val="100"/>
              </a:spcBef>
              <a:spcAft>
                <a:spcPts val="0"/>
              </a:spcAft>
            </a:pPr>
            <a:r>
              <a:rPr sz="1800" kern="0" dirty="0">
                <a:solidFill>
                  <a:sysClr val="windowText" lastClr="000000"/>
                </a:solidFill>
                <a:latin typeface="Calibri"/>
                <a:cs typeface="Calibri"/>
              </a:rPr>
              <a:t>Prototype</a:t>
            </a:r>
            <a:r>
              <a:rPr sz="1800" kern="0" spc="-50" dirty="0">
                <a:solidFill>
                  <a:sysClr val="windowText" lastClr="000000"/>
                </a:solidFill>
                <a:latin typeface="Calibri"/>
                <a:cs typeface="Calibri"/>
              </a:rPr>
              <a:t> </a:t>
            </a:r>
            <a:r>
              <a:rPr sz="1800" kern="0" dirty="0">
                <a:solidFill>
                  <a:sysClr val="windowText" lastClr="000000"/>
                </a:solidFill>
                <a:latin typeface="Calibri"/>
                <a:cs typeface="Calibri"/>
              </a:rPr>
              <a:t>XR</a:t>
            </a:r>
            <a:r>
              <a:rPr sz="1800" kern="0" spc="-45" dirty="0">
                <a:solidFill>
                  <a:sysClr val="windowText" lastClr="000000"/>
                </a:solidFill>
                <a:latin typeface="Calibri"/>
                <a:cs typeface="Calibri"/>
              </a:rPr>
              <a:t> </a:t>
            </a:r>
            <a:r>
              <a:rPr sz="1800" kern="0" dirty="0">
                <a:solidFill>
                  <a:sysClr val="windowText" lastClr="000000"/>
                </a:solidFill>
                <a:latin typeface="Calibri"/>
                <a:cs typeface="Calibri"/>
              </a:rPr>
              <a:t>Simulator</a:t>
            </a:r>
            <a:r>
              <a:rPr sz="1800" kern="0" spc="-60" dirty="0">
                <a:solidFill>
                  <a:sysClr val="windowText" lastClr="000000"/>
                </a:solidFill>
                <a:latin typeface="Calibri"/>
                <a:cs typeface="Calibri"/>
              </a:rPr>
              <a:t> </a:t>
            </a:r>
            <a:r>
              <a:rPr sz="1800" kern="0" dirty="0">
                <a:solidFill>
                  <a:sysClr val="windowText" lastClr="000000"/>
                </a:solidFill>
                <a:latin typeface="Calibri"/>
                <a:cs typeface="Calibri"/>
              </a:rPr>
              <a:t>Currently</a:t>
            </a:r>
            <a:r>
              <a:rPr sz="1800" kern="0" spc="-40" dirty="0">
                <a:solidFill>
                  <a:sysClr val="windowText" lastClr="000000"/>
                </a:solidFill>
                <a:latin typeface="Calibri"/>
                <a:cs typeface="Calibri"/>
              </a:rPr>
              <a:t> </a:t>
            </a:r>
            <a:r>
              <a:rPr sz="1800" kern="0" dirty="0">
                <a:solidFill>
                  <a:sysClr val="windowText" lastClr="000000"/>
                </a:solidFill>
                <a:latin typeface="Calibri"/>
                <a:cs typeface="Calibri"/>
              </a:rPr>
              <a:t>Used</a:t>
            </a:r>
            <a:r>
              <a:rPr sz="1800" kern="0" spc="-60" dirty="0">
                <a:solidFill>
                  <a:sysClr val="windowText" lastClr="000000"/>
                </a:solidFill>
                <a:latin typeface="Calibri"/>
                <a:cs typeface="Calibri"/>
              </a:rPr>
              <a:t> </a:t>
            </a:r>
            <a:r>
              <a:rPr sz="1800" kern="0" dirty="0">
                <a:solidFill>
                  <a:sysClr val="windowText" lastClr="000000"/>
                </a:solidFill>
                <a:latin typeface="Calibri"/>
                <a:cs typeface="Calibri"/>
              </a:rPr>
              <a:t>by</a:t>
            </a:r>
            <a:r>
              <a:rPr sz="1800" kern="0" spc="-45" dirty="0">
                <a:solidFill>
                  <a:sysClr val="windowText" lastClr="000000"/>
                </a:solidFill>
                <a:latin typeface="Calibri"/>
                <a:cs typeface="Calibri"/>
              </a:rPr>
              <a:t> </a:t>
            </a:r>
            <a:r>
              <a:rPr sz="1800" kern="0" dirty="0">
                <a:solidFill>
                  <a:sysClr val="windowText" lastClr="000000"/>
                </a:solidFill>
                <a:latin typeface="Calibri"/>
                <a:cs typeface="Calibri"/>
              </a:rPr>
              <a:t>AMT</a:t>
            </a:r>
            <a:r>
              <a:rPr sz="1800" kern="0" spc="-55" dirty="0">
                <a:solidFill>
                  <a:sysClr val="windowText" lastClr="000000"/>
                </a:solidFill>
                <a:latin typeface="Calibri"/>
                <a:cs typeface="Calibri"/>
              </a:rPr>
              <a:t> </a:t>
            </a:r>
            <a:r>
              <a:rPr sz="1800" kern="0" dirty="0">
                <a:solidFill>
                  <a:sysClr val="windowText" lastClr="000000"/>
                </a:solidFill>
                <a:latin typeface="Calibri"/>
                <a:cs typeface="Calibri"/>
              </a:rPr>
              <a:t>Students</a:t>
            </a:r>
            <a:r>
              <a:rPr sz="1800" kern="0" spc="-60" dirty="0">
                <a:solidFill>
                  <a:sysClr val="windowText" lastClr="000000"/>
                </a:solidFill>
                <a:latin typeface="Calibri"/>
                <a:cs typeface="Calibri"/>
              </a:rPr>
              <a:t> </a:t>
            </a:r>
            <a:r>
              <a:rPr sz="1800" kern="0" dirty="0">
                <a:solidFill>
                  <a:sysClr val="windowText" lastClr="000000"/>
                </a:solidFill>
                <a:latin typeface="Calibri"/>
                <a:cs typeface="Calibri"/>
              </a:rPr>
              <a:t>for</a:t>
            </a:r>
            <a:r>
              <a:rPr sz="1800" kern="0" spc="-50" dirty="0">
                <a:solidFill>
                  <a:sysClr val="windowText" lastClr="000000"/>
                </a:solidFill>
                <a:latin typeface="Calibri"/>
                <a:cs typeface="Calibri"/>
              </a:rPr>
              <a:t> </a:t>
            </a:r>
            <a:r>
              <a:rPr sz="1800" kern="0" spc="-10" dirty="0">
                <a:solidFill>
                  <a:sysClr val="windowText" lastClr="000000"/>
                </a:solidFill>
                <a:latin typeface="Calibri"/>
                <a:cs typeface="Calibri"/>
              </a:rPr>
              <a:t>Training</a:t>
            </a:r>
            <a:endParaRPr sz="1800" kern="0" dirty="0">
              <a:solidFill>
                <a:sysClr val="windowText" lastClr="000000"/>
              </a:solidFill>
              <a:latin typeface="Calibri"/>
              <a:cs typeface="Calibri"/>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464309" y="1328928"/>
            <a:ext cx="7179563" cy="4340349"/>
          </a:xfrm>
          <a:prstGeom prst="rect">
            <a:avLst/>
          </a:prstGeom>
        </p:spPr>
      </p:pic>
      <p:sp>
        <p:nvSpPr>
          <p:cNvPr id="3" name="object 3"/>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dirty="0"/>
              <a:t>The</a:t>
            </a:r>
            <a:r>
              <a:rPr spc="-10" dirty="0"/>
              <a:t> </a:t>
            </a:r>
            <a:r>
              <a:rPr dirty="0"/>
              <a:t>Research</a:t>
            </a:r>
            <a:r>
              <a:rPr spc="-5" dirty="0"/>
              <a:t> </a:t>
            </a:r>
            <a:r>
              <a:rPr spc="-10" dirty="0"/>
              <a:t>Project</a:t>
            </a: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17937" y="207370"/>
            <a:ext cx="4813300" cy="520655"/>
          </a:xfrm>
          <a:prstGeom prst="rect">
            <a:avLst/>
          </a:prstGeom>
        </p:spPr>
        <p:txBody>
          <a:bodyPr vert="horz" wrap="square" lIns="0" tIns="12700" rIns="0" bIns="0" rtlCol="0">
            <a:spAutoFit/>
          </a:bodyPr>
          <a:lstStyle/>
          <a:p>
            <a:pPr marL="12700">
              <a:spcBef>
                <a:spcPts val="100"/>
              </a:spcBef>
            </a:pPr>
            <a:r>
              <a:rPr spc="-10" dirty="0"/>
              <a:t>Questions?</a:t>
            </a:r>
          </a:p>
        </p:txBody>
      </p:sp>
      <p:sp>
        <p:nvSpPr>
          <p:cNvPr id="3" name="object 3"/>
          <p:cNvSpPr txBox="1"/>
          <p:nvPr/>
        </p:nvSpPr>
        <p:spPr>
          <a:xfrm>
            <a:off x="1753897" y="5616939"/>
            <a:ext cx="2825750" cy="941069"/>
          </a:xfrm>
          <a:prstGeom prst="rect">
            <a:avLst/>
          </a:prstGeom>
        </p:spPr>
        <p:txBody>
          <a:bodyPr vert="horz" wrap="square" lIns="0" tIns="12700" rIns="0" bIns="0" rtlCol="0">
            <a:spAutoFit/>
          </a:bodyPr>
          <a:lstStyle/>
          <a:p>
            <a:pPr marL="12700" marR="947419" fontAlgn="auto">
              <a:spcBef>
                <a:spcPts val="100"/>
              </a:spcBef>
              <a:spcAft>
                <a:spcPts val="0"/>
              </a:spcAft>
            </a:pPr>
            <a:r>
              <a:rPr sz="2000" kern="0" spc="-10" dirty="0">
                <a:solidFill>
                  <a:sysClr val="windowText" lastClr="000000"/>
                </a:solidFill>
                <a:latin typeface="Times New Roman"/>
                <a:cs typeface="Times New Roman"/>
              </a:rPr>
              <a:t>Dr.</a:t>
            </a:r>
            <a:r>
              <a:rPr sz="2000" kern="0" spc="-8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Damon</a:t>
            </a:r>
            <a:r>
              <a:rPr sz="2000" kern="0" spc="-7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Lercel </a:t>
            </a:r>
            <a:r>
              <a:rPr sz="2000" kern="0" dirty="0">
                <a:solidFill>
                  <a:sysClr val="windowText" lastClr="000000"/>
                </a:solidFill>
                <a:latin typeface="Times New Roman"/>
                <a:cs typeface="Times New Roman"/>
              </a:rPr>
              <a:t>Purdue</a:t>
            </a:r>
            <a:r>
              <a:rPr sz="2000" kern="0" spc="-2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University</a:t>
            </a:r>
            <a:endParaRPr sz="2000" kern="0" dirty="0">
              <a:solidFill>
                <a:sysClr val="windowText" lastClr="000000"/>
              </a:solidFill>
              <a:latin typeface="Times New Roman"/>
              <a:cs typeface="Times New Roman"/>
            </a:endParaRPr>
          </a:p>
          <a:p>
            <a:pPr marL="12700" fontAlgn="auto">
              <a:spcBef>
                <a:spcPts val="5"/>
              </a:spcBef>
              <a:spcAft>
                <a:spcPts val="0"/>
              </a:spcAft>
            </a:pPr>
            <a:r>
              <a:rPr sz="2000" kern="0" dirty="0">
                <a:solidFill>
                  <a:sysClr val="windowText" lastClr="000000"/>
                </a:solidFill>
                <a:latin typeface="Times New Roman"/>
                <a:cs typeface="Times New Roman"/>
              </a:rPr>
              <a:t>Email:</a:t>
            </a:r>
            <a:r>
              <a:rPr sz="2000" kern="0" spc="-50" dirty="0">
                <a:solidFill>
                  <a:sysClr val="windowText" lastClr="000000"/>
                </a:solidFill>
                <a:latin typeface="Times New Roman"/>
                <a:cs typeface="Times New Roman"/>
              </a:rPr>
              <a:t> </a:t>
            </a:r>
            <a:r>
              <a:rPr sz="2000" u="sng" kern="0" spc="-10" dirty="0">
                <a:solidFill>
                  <a:srgbClr val="0000FF"/>
                </a:solidFill>
                <a:uFill>
                  <a:solidFill>
                    <a:srgbClr val="0000FF"/>
                  </a:solidFill>
                </a:uFill>
                <a:latin typeface="Times New Roman"/>
                <a:cs typeface="Times New Roman"/>
                <a:hlinkClick r:id="rId2"/>
              </a:rPr>
              <a:t>dlercel@purdue.edu</a:t>
            </a:r>
            <a:endParaRPr sz="2000" kern="0" dirty="0">
              <a:solidFill>
                <a:sysClr val="windowText" lastClr="000000"/>
              </a:solidFill>
              <a:latin typeface="Times New Roman"/>
              <a:cs typeface="Times New Roman"/>
            </a:endParaRPr>
          </a:p>
        </p:txBody>
      </p:sp>
      <p:pic>
        <p:nvPicPr>
          <p:cNvPr id="4" name="object 4"/>
          <p:cNvPicPr/>
          <p:nvPr/>
        </p:nvPicPr>
        <p:blipFill>
          <a:blip r:embed="rId3" cstate="print"/>
          <a:stretch>
            <a:fillRect/>
          </a:stretch>
        </p:blipFill>
        <p:spPr>
          <a:xfrm>
            <a:off x="1552957" y="1377697"/>
            <a:ext cx="9115042" cy="3569105"/>
          </a:xfrm>
          <a:prstGeom prst="rect">
            <a:avLst/>
          </a:prstGeom>
        </p:spPr>
      </p:pic>
      <p:sp>
        <p:nvSpPr>
          <p:cNvPr id="5" name="object 5"/>
          <p:cNvSpPr txBox="1"/>
          <p:nvPr/>
        </p:nvSpPr>
        <p:spPr>
          <a:xfrm>
            <a:off x="5129451" y="5644740"/>
            <a:ext cx="3307079" cy="941069"/>
          </a:xfrm>
          <a:prstGeom prst="rect">
            <a:avLst/>
          </a:prstGeom>
        </p:spPr>
        <p:txBody>
          <a:bodyPr vert="horz" wrap="square" lIns="0" tIns="12700" rIns="0" bIns="0" rtlCol="0">
            <a:spAutoFit/>
          </a:bodyPr>
          <a:lstStyle/>
          <a:p>
            <a:pPr marL="12700" marR="1289050" fontAlgn="auto">
              <a:spcBef>
                <a:spcPts val="100"/>
              </a:spcBef>
              <a:spcAft>
                <a:spcPts val="0"/>
              </a:spcAft>
            </a:pPr>
            <a:r>
              <a:rPr sz="2000" kern="0" spc="-10" dirty="0">
                <a:solidFill>
                  <a:sysClr val="windowText" lastClr="000000"/>
                </a:solidFill>
                <a:latin typeface="Times New Roman"/>
                <a:cs typeface="Times New Roman"/>
              </a:rPr>
              <a:t>Dr.</a:t>
            </a:r>
            <a:r>
              <a:rPr sz="2000" kern="0" spc="-65" dirty="0">
                <a:solidFill>
                  <a:sysClr val="windowText" lastClr="000000"/>
                </a:solidFill>
                <a:latin typeface="Times New Roman"/>
                <a:cs typeface="Times New Roman"/>
              </a:rPr>
              <a:t> </a:t>
            </a:r>
            <a:r>
              <a:rPr sz="2000" kern="0" dirty="0">
                <a:solidFill>
                  <a:sysClr val="windowText" lastClr="000000"/>
                </a:solidFill>
                <a:latin typeface="Times New Roman"/>
                <a:cs typeface="Times New Roman"/>
              </a:rPr>
              <a:t>Manoj</a:t>
            </a:r>
            <a:r>
              <a:rPr sz="2000" kern="0" spc="-7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Patankar </a:t>
            </a:r>
            <a:r>
              <a:rPr sz="2000" kern="0" dirty="0">
                <a:solidFill>
                  <a:sysClr val="windowText" lastClr="000000"/>
                </a:solidFill>
                <a:latin typeface="Times New Roman"/>
                <a:cs typeface="Times New Roman"/>
              </a:rPr>
              <a:t>Purdue</a:t>
            </a:r>
            <a:r>
              <a:rPr sz="2000" kern="0" spc="-20" dirty="0">
                <a:solidFill>
                  <a:sysClr val="windowText" lastClr="000000"/>
                </a:solidFill>
                <a:latin typeface="Times New Roman"/>
                <a:cs typeface="Times New Roman"/>
              </a:rPr>
              <a:t> </a:t>
            </a:r>
            <a:r>
              <a:rPr sz="2000" kern="0" spc="-10" dirty="0">
                <a:solidFill>
                  <a:sysClr val="windowText" lastClr="000000"/>
                </a:solidFill>
                <a:latin typeface="Times New Roman"/>
                <a:cs typeface="Times New Roman"/>
              </a:rPr>
              <a:t>University</a:t>
            </a:r>
            <a:endParaRPr sz="2000" kern="0" dirty="0">
              <a:solidFill>
                <a:sysClr val="windowText" lastClr="000000"/>
              </a:solidFill>
              <a:latin typeface="Times New Roman"/>
              <a:cs typeface="Times New Roman"/>
            </a:endParaRPr>
          </a:p>
          <a:p>
            <a:pPr marL="12700" fontAlgn="auto">
              <a:spcBef>
                <a:spcPts val="5"/>
              </a:spcBef>
              <a:spcAft>
                <a:spcPts val="0"/>
              </a:spcAft>
            </a:pPr>
            <a:r>
              <a:rPr sz="2000" kern="0" dirty="0">
                <a:solidFill>
                  <a:sysClr val="windowText" lastClr="000000"/>
                </a:solidFill>
                <a:latin typeface="Times New Roman"/>
                <a:cs typeface="Times New Roman"/>
              </a:rPr>
              <a:t>Email:</a:t>
            </a:r>
            <a:r>
              <a:rPr sz="2000" kern="0" spc="-50" dirty="0">
                <a:solidFill>
                  <a:sysClr val="windowText" lastClr="000000"/>
                </a:solidFill>
                <a:latin typeface="Times New Roman"/>
                <a:cs typeface="Times New Roman"/>
              </a:rPr>
              <a:t> </a:t>
            </a:r>
            <a:r>
              <a:rPr sz="2000" u="sng" kern="0" spc="-10" dirty="0">
                <a:solidFill>
                  <a:srgbClr val="0000FF"/>
                </a:solidFill>
                <a:uFill>
                  <a:solidFill>
                    <a:srgbClr val="0000FF"/>
                  </a:solidFill>
                </a:uFill>
                <a:latin typeface="Times New Roman"/>
                <a:cs typeface="Times New Roman"/>
                <a:hlinkClick r:id="rId4"/>
              </a:rPr>
              <a:t>mspatankar@purdue.edu</a:t>
            </a:r>
            <a:endParaRPr sz="2000" kern="0" dirty="0">
              <a:solidFill>
                <a:sysClr val="windowText" lastClr="000000"/>
              </a:solidFill>
              <a:latin typeface="Times New Roman"/>
              <a:cs typeface="Times New Roman"/>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hidden="1"/>
          <p:cNvGraphicFramePr>
            <a:graphicFrameLocks noChangeAspect="1"/>
          </p:cNvGraphicFramePr>
          <p:nvPr/>
        </p:nvGraphicFramePr>
        <p:xfrm>
          <a:off x="1294606" y="0"/>
          <a:ext cx="158750" cy="158750"/>
        </p:xfrm>
        <a:graphic>
          <a:graphicData uri="http://schemas.openxmlformats.org/presentationml/2006/ole">
            <mc:AlternateContent xmlns:mc="http://schemas.openxmlformats.org/markup-compatibility/2006">
              <mc:Choice xmlns:v="urn:schemas-microsoft-com:vml" Requires="v">
                <p:oleObj name="think-cell Slide" r:id="rId4" imgW="360" imgH="360" progId="">
                  <p:embed/>
                </p:oleObj>
              </mc:Choice>
              <mc:Fallback>
                <p:oleObj name="think-cell Slide" r:id="rId4" imgW="360" imgH="360" progId="">
                  <p:embed/>
                  <p:pic>
                    <p:nvPicPr>
                      <p:cNvPr id="72706"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4606"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2707" name="Picture 6" descr="Color Logo Horz with tag.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3231" y="1778002"/>
            <a:ext cx="473868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txBox="1">
            <a:spLocks noChangeArrowheads="1"/>
          </p:cNvSpPr>
          <p:nvPr>
            <p:custDataLst>
              <p:tags r:id="rId1"/>
            </p:custDataLst>
          </p:nvPr>
        </p:nvSpPr>
        <p:spPr bwMode="auto">
          <a:xfrm>
            <a:off x="3337721" y="3811588"/>
            <a:ext cx="7240587"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p>
            <a:pPr marL="177789">
              <a:defRPr/>
            </a:pPr>
            <a:r>
              <a:rPr lang="en-US" sz="2200" dirty="0">
                <a:solidFill>
                  <a:srgbClr val="58595B"/>
                </a:solidFill>
                <a:latin typeface="Arial"/>
                <a:ea typeface="+mj-ea"/>
                <a:cs typeface="Arial"/>
              </a:rPr>
              <a:t>Questions?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p:cNvCxnSpPr/>
          <p:nvPr/>
        </p:nvCxnSpPr>
        <p:spPr>
          <a:xfrm>
            <a:off x="1688306" y="1195390"/>
            <a:ext cx="8813800" cy="1587"/>
          </a:xfrm>
          <a:prstGeom prst="line">
            <a:avLst/>
          </a:prstGeom>
          <a:ln w="2540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688307" y="5761040"/>
            <a:ext cx="8826500" cy="1587"/>
          </a:xfrm>
          <a:prstGeom prst="line">
            <a:avLst/>
          </a:prstGeom>
          <a:ln w="254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4516" name="Picture 47" descr="Color Logo Horz with tag.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0844" y="5919790"/>
            <a:ext cx="22161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Rectangle 4"/>
          <p:cNvSpPr txBox="1">
            <a:spLocks noChangeArrowheads="1"/>
          </p:cNvSpPr>
          <p:nvPr>
            <p:custDataLst>
              <p:tags r:id="rId1"/>
            </p:custDataLst>
          </p:nvPr>
        </p:nvSpPr>
        <p:spPr bwMode="auto">
          <a:xfrm>
            <a:off x="1558925" y="-207963"/>
            <a:ext cx="88233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marL="17780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r>
              <a:rPr lang="en-US" sz="2000" b="1" dirty="0"/>
              <a:t>Overview</a:t>
            </a:r>
            <a:endParaRPr lang="en-US" sz="2000" b="1" dirty="0">
              <a:solidFill>
                <a:srgbClr val="4D4D4D"/>
              </a:solidFill>
            </a:endParaRPr>
          </a:p>
          <a:p>
            <a:pPr eaLnBrk="1" hangingPunct="1"/>
            <a:endParaRPr lang="en-US" sz="1700" dirty="0">
              <a:solidFill>
                <a:schemeClr val="accent2"/>
              </a:solidFill>
            </a:endParaRPr>
          </a:p>
        </p:txBody>
      </p:sp>
      <p:sp>
        <p:nvSpPr>
          <p:cNvPr id="64520" name="Rectangle 3"/>
          <p:cNvSpPr txBox="1">
            <a:spLocks noChangeArrowheads="1"/>
          </p:cNvSpPr>
          <p:nvPr/>
        </p:nvSpPr>
        <p:spPr bwMode="auto">
          <a:xfrm>
            <a:off x="1688306" y="1149705"/>
            <a:ext cx="9261013" cy="451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00050" indent="-28575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marL="114300" lvl="0" indent="0"/>
            <a:endParaRPr lang="en-US" sz="1800" dirty="0"/>
          </a:p>
          <a:p>
            <a:pPr>
              <a:spcBef>
                <a:spcPts val="600"/>
              </a:spcBef>
              <a:buFont typeface="Arial" panose="020B0604020202020204" pitchFamily="34" charset="0"/>
              <a:buChar char="•"/>
            </a:pPr>
            <a:r>
              <a:rPr lang="en-US" altLang="en-US" sz="1800" dirty="0"/>
              <a:t>There are many initiatives underway by highly qualified persons / teams</a:t>
            </a:r>
          </a:p>
          <a:p>
            <a:pPr>
              <a:spcBef>
                <a:spcPts val="600"/>
              </a:spcBef>
              <a:buFont typeface="Arial" panose="020B0604020202020204" pitchFamily="34" charset="0"/>
              <a:buChar char="•"/>
            </a:pPr>
            <a:r>
              <a:rPr lang="en-US" altLang="en-US" sz="1800" dirty="0"/>
              <a:t>CAMI is one of the most longstanding</a:t>
            </a:r>
          </a:p>
          <a:p>
            <a:pPr lvl="1">
              <a:spcBef>
                <a:spcPts val="600"/>
              </a:spcBef>
              <a:buFont typeface="Arial" panose="020B0604020202020204" pitchFamily="34" charset="0"/>
              <a:buChar char="•"/>
            </a:pPr>
            <a:r>
              <a:rPr lang="en-US" altLang="en-US" sz="1800" dirty="0"/>
              <a:t>Advocating increased applied human factor principles for the maintenance domain while reflecting the extensive successes in flight ops </a:t>
            </a:r>
          </a:p>
          <a:p>
            <a:pPr>
              <a:spcBef>
                <a:spcPts val="600"/>
              </a:spcBef>
              <a:buFont typeface="Arial" panose="020B0604020202020204" pitchFamily="34" charset="0"/>
              <a:buChar char="•"/>
            </a:pPr>
            <a:r>
              <a:rPr lang="en-US" altLang="en-US" sz="1800" dirty="0"/>
              <a:t>The conclusion of two recent presentations are shared for your awareness:</a:t>
            </a:r>
          </a:p>
          <a:p>
            <a:pPr marL="800100" lvl="1" indent="-342900">
              <a:spcBef>
                <a:spcPts val="600"/>
              </a:spcBef>
              <a:buFont typeface="+mj-lt"/>
              <a:buAutoNum type="arabicPeriod"/>
            </a:pPr>
            <a:r>
              <a:rPr lang="en-US" altLang="en-US" sz="1800" dirty="0"/>
              <a:t>An FAA (Aircraft Maintenance Division AFS-300) regulatory assessment</a:t>
            </a:r>
          </a:p>
          <a:p>
            <a:pPr marL="800100" lvl="1" indent="-342900">
              <a:spcBef>
                <a:spcPts val="600"/>
              </a:spcBef>
              <a:buFont typeface="+mj-lt"/>
              <a:buAutoNum type="arabicPeriod"/>
            </a:pPr>
            <a:r>
              <a:rPr lang="en-US" altLang="en-US" sz="1800" dirty="0"/>
              <a:t>A Purdue presentation delivered at the December 2023 InfoShare</a:t>
            </a:r>
          </a:p>
          <a:p>
            <a:pPr marL="457200" indent="-342900">
              <a:spcBef>
                <a:spcPts val="600"/>
              </a:spcBef>
              <a:buFont typeface="Arial" panose="020B0604020202020204" pitchFamily="34" charset="0"/>
              <a:buChar char="•"/>
            </a:pPr>
            <a:r>
              <a:rPr lang="en-US" sz="1800" b="0" i="0" u="none" strike="noStrike" baseline="0" dirty="0">
                <a:latin typeface="+mn-lt"/>
              </a:rPr>
              <a:t>The full </a:t>
            </a:r>
            <a:r>
              <a:rPr lang="en-US" sz="1800" dirty="0">
                <a:latin typeface="+mn-lt"/>
              </a:rPr>
              <a:t>p</a:t>
            </a:r>
            <a:r>
              <a:rPr lang="en-US" sz="1800" b="0" i="0" u="none" strike="noStrike" baseline="0" dirty="0">
                <a:latin typeface="+mn-lt"/>
              </a:rPr>
              <a:t>resentations are in this file</a:t>
            </a:r>
          </a:p>
          <a:p>
            <a:pPr marL="457200" lvl="1" indent="0">
              <a:spcBef>
                <a:spcPts val="600"/>
              </a:spcBef>
            </a:pPr>
            <a:endParaRPr lang="en-US" altLang="en-US" sz="1800" dirty="0"/>
          </a:p>
          <a:p>
            <a:pPr marL="114300" indent="0"/>
            <a:endParaRPr lang="en-US" sz="1800" dirty="0"/>
          </a:p>
          <a:p>
            <a:pPr marL="114300" indent="0"/>
            <a:endParaRPr lang="en-US" sz="1800" dirty="0"/>
          </a:p>
          <a:p>
            <a:pPr marL="114300" lvl="0" indent="0"/>
            <a:endParaRPr lang="en-US" sz="1800" dirty="0"/>
          </a:p>
        </p:txBody>
      </p:sp>
      <p:pic>
        <p:nvPicPr>
          <p:cNvPr id="3" name="Picture 2">
            <a:extLst>
              <a:ext uri="{FF2B5EF4-FFF2-40B4-BE49-F238E27FC236}">
                <a16:creationId xmlns:a16="http://schemas.microsoft.com/office/drawing/2014/main" id="{ACA67D9E-E0D3-20F6-549A-BE199ACC6576}"/>
              </a:ext>
            </a:extLst>
          </p:cNvPr>
          <p:cNvPicPr>
            <a:picLocks noChangeAspect="1"/>
          </p:cNvPicPr>
          <p:nvPr/>
        </p:nvPicPr>
        <p:blipFill>
          <a:blip r:embed="rId5"/>
          <a:stretch>
            <a:fillRect/>
          </a:stretch>
        </p:blipFill>
        <p:spPr>
          <a:xfrm>
            <a:off x="6822798" y="4394917"/>
            <a:ext cx="2526646" cy="1316908"/>
          </a:xfrm>
          <a:prstGeom prst="rect">
            <a:avLst/>
          </a:prstGeom>
        </p:spPr>
      </p:pic>
      <p:grpSp>
        <p:nvGrpSpPr>
          <p:cNvPr id="4" name="Group 6">
            <a:extLst>
              <a:ext uri="{FF2B5EF4-FFF2-40B4-BE49-F238E27FC236}">
                <a16:creationId xmlns:a16="http://schemas.microsoft.com/office/drawing/2014/main" id="{EBEFCF49-6F56-BA3F-98B3-DF36ECBF0AFD}"/>
              </a:ext>
            </a:extLst>
          </p:cNvPr>
          <p:cNvGrpSpPr>
            <a:grpSpLocks noChangeAspect="1"/>
          </p:cNvGrpSpPr>
          <p:nvPr/>
        </p:nvGrpSpPr>
        <p:grpSpPr bwMode="auto">
          <a:xfrm>
            <a:off x="2260086" y="4624997"/>
            <a:ext cx="2789980" cy="978880"/>
            <a:chOff x="3700" y="170"/>
            <a:chExt cx="1636" cy="574"/>
          </a:xfrm>
        </p:grpSpPr>
        <p:pic>
          <p:nvPicPr>
            <p:cNvPr id="5" name="Picture 4" descr="NEW FAA LOGO">
              <a:extLst>
                <a:ext uri="{FF2B5EF4-FFF2-40B4-BE49-F238E27FC236}">
                  <a16:creationId xmlns:a16="http://schemas.microsoft.com/office/drawing/2014/main" id="{478F480C-8F96-22F7-B2A3-EA5810FB4409}"/>
                </a:ext>
              </a:extLst>
            </p:cNvPr>
            <p:cNvPicPr>
              <a:picLocks noChangeAspect="1" noChangeArrowheads="1"/>
            </p:cNvPicPr>
            <p:nvPr userDrawn="1"/>
          </p:nvPicPr>
          <p:blipFill>
            <a:blip r:embed="rId6" cstate="print">
              <a:clrChange>
                <a:clrFrom>
                  <a:srgbClr val="DF1F06"/>
                </a:clrFrom>
                <a:clrTo>
                  <a:srgbClr val="DF1F06">
                    <a:alpha val="0"/>
                  </a:srgbClr>
                </a:clrTo>
              </a:clrChange>
              <a:extLst>
                <a:ext uri="{28A0092B-C50C-407E-A947-70E740481C1C}">
                  <a14:useLocalDpi xmlns:a14="http://schemas.microsoft.com/office/drawing/2010/main" val="0"/>
                </a:ext>
              </a:extLst>
            </a:blip>
            <a:srcRect/>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a:extLst>
                <a:ext uri="{FF2B5EF4-FFF2-40B4-BE49-F238E27FC236}">
                  <a16:creationId xmlns:a16="http://schemas.microsoft.com/office/drawing/2014/main" id="{8A02CA7C-E29C-DCF8-3CE2-395C27F10AEF}"/>
                </a:ext>
              </a:extLst>
            </p:cNvPr>
            <p:cNvSpPr txBox="1">
              <a:spLocks noChangeArrowheads="1"/>
            </p:cNvSpPr>
            <p:nvPr userDrawn="1"/>
          </p:nvSpPr>
          <p:spPr bwMode="ltGray">
            <a:xfrm>
              <a:off x="4288" y="288"/>
              <a:ext cx="1048"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lnSpc>
                  <a:spcPct val="85000"/>
                </a:lnSpc>
                <a:defRPr/>
              </a:pPr>
              <a:r>
                <a:rPr lang="en-US" sz="1800" b="1" dirty="0">
                  <a:cs typeface="Arial" charset="0"/>
                </a:rPr>
                <a:t>Federal Aviation</a:t>
              </a:r>
            </a:p>
            <a:p>
              <a:pPr eaLnBrk="1" hangingPunct="1">
                <a:lnSpc>
                  <a:spcPct val="85000"/>
                </a:lnSpc>
                <a:defRPr/>
              </a:pPr>
              <a:r>
                <a:rPr lang="en-US" sz="1800" b="1" dirty="0">
                  <a:cs typeface="Arial" charset="0"/>
                </a:rPr>
                <a:t>Administration</a:t>
              </a:r>
            </a:p>
          </p:txBody>
        </p:sp>
      </p:grpSp>
    </p:spTree>
    <p:extLst>
      <p:ext uri="{BB962C8B-B14F-4D97-AF65-F5344CB8AC3E}">
        <p14:creationId xmlns:p14="http://schemas.microsoft.com/office/powerpoint/2010/main" val="340415970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p:cNvCxnSpPr/>
          <p:nvPr/>
        </p:nvCxnSpPr>
        <p:spPr>
          <a:xfrm>
            <a:off x="1688306" y="1195390"/>
            <a:ext cx="8813800" cy="1587"/>
          </a:xfrm>
          <a:prstGeom prst="line">
            <a:avLst/>
          </a:prstGeom>
          <a:ln w="25400" cap="flat"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688307" y="5761040"/>
            <a:ext cx="8826500" cy="1587"/>
          </a:xfrm>
          <a:prstGeom prst="line">
            <a:avLst/>
          </a:prstGeom>
          <a:ln w="25400" cap="flat" cmpd="sng" algn="ctr">
            <a:solidFill>
              <a:srgbClr val="00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4516" name="Picture 47" descr="Color Logo Horz with tag.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0844" y="5919790"/>
            <a:ext cx="22161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Rectangle 4"/>
          <p:cNvSpPr txBox="1">
            <a:spLocks noChangeArrowheads="1"/>
          </p:cNvSpPr>
          <p:nvPr>
            <p:custDataLst>
              <p:tags r:id="rId1"/>
            </p:custDataLst>
          </p:nvPr>
        </p:nvSpPr>
        <p:spPr bwMode="auto">
          <a:xfrm>
            <a:off x="1558925" y="-207963"/>
            <a:ext cx="88233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marL="17780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r>
              <a:rPr lang="en-US" sz="2000" b="1" dirty="0"/>
              <a:t>Conclusions</a:t>
            </a:r>
            <a:endParaRPr lang="en-US" sz="2000" b="1" dirty="0">
              <a:solidFill>
                <a:srgbClr val="4D4D4D"/>
              </a:solidFill>
            </a:endParaRPr>
          </a:p>
          <a:p>
            <a:pPr eaLnBrk="1" hangingPunct="1"/>
            <a:endParaRPr lang="en-US" sz="1700" dirty="0">
              <a:solidFill>
                <a:schemeClr val="accent2"/>
              </a:solidFill>
            </a:endParaRPr>
          </a:p>
        </p:txBody>
      </p:sp>
      <p:sp>
        <p:nvSpPr>
          <p:cNvPr id="64520" name="Rectangle 3"/>
          <p:cNvSpPr txBox="1">
            <a:spLocks noChangeArrowheads="1"/>
          </p:cNvSpPr>
          <p:nvPr/>
        </p:nvSpPr>
        <p:spPr bwMode="auto">
          <a:xfrm>
            <a:off x="1372062" y="1149705"/>
            <a:ext cx="9261013" cy="451290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marL="400050" indent="-285750"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marL="114300" lvl="0" indent="0"/>
            <a:endParaRPr lang="en-US" sz="1800" dirty="0"/>
          </a:p>
          <a:p>
            <a:pPr marL="457200" lvl="1" indent="0">
              <a:spcBef>
                <a:spcPts val="600"/>
              </a:spcBef>
            </a:pPr>
            <a:endParaRPr lang="en-US" altLang="en-US" sz="1800" dirty="0"/>
          </a:p>
          <a:p>
            <a:pPr marL="114300" indent="0"/>
            <a:endParaRPr lang="en-US" sz="1800" dirty="0"/>
          </a:p>
          <a:p>
            <a:pPr marL="114300" indent="0"/>
            <a:endParaRPr lang="en-US" sz="1800" dirty="0"/>
          </a:p>
          <a:p>
            <a:pPr marL="114300" lvl="0" indent="0"/>
            <a:endParaRPr lang="en-US" sz="1800" dirty="0"/>
          </a:p>
        </p:txBody>
      </p:sp>
      <p:pic>
        <p:nvPicPr>
          <p:cNvPr id="3" name="Picture 2">
            <a:extLst>
              <a:ext uri="{FF2B5EF4-FFF2-40B4-BE49-F238E27FC236}">
                <a16:creationId xmlns:a16="http://schemas.microsoft.com/office/drawing/2014/main" id="{ACA67D9E-E0D3-20F6-549A-BE199ACC6576}"/>
              </a:ext>
            </a:extLst>
          </p:cNvPr>
          <p:cNvPicPr>
            <a:picLocks noChangeAspect="1"/>
          </p:cNvPicPr>
          <p:nvPr/>
        </p:nvPicPr>
        <p:blipFill>
          <a:blip r:embed="rId5"/>
          <a:stretch>
            <a:fillRect/>
          </a:stretch>
        </p:blipFill>
        <p:spPr>
          <a:xfrm>
            <a:off x="1658575" y="3321199"/>
            <a:ext cx="2526646" cy="1316908"/>
          </a:xfrm>
          <a:prstGeom prst="rect">
            <a:avLst/>
          </a:prstGeom>
        </p:spPr>
      </p:pic>
      <p:grpSp>
        <p:nvGrpSpPr>
          <p:cNvPr id="4" name="Group 6">
            <a:extLst>
              <a:ext uri="{FF2B5EF4-FFF2-40B4-BE49-F238E27FC236}">
                <a16:creationId xmlns:a16="http://schemas.microsoft.com/office/drawing/2014/main" id="{EBEFCF49-6F56-BA3F-98B3-DF36ECBF0AFD}"/>
              </a:ext>
            </a:extLst>
          </p:cNvPr>
          <p:cNvGrpSpPr>
            <a:grpSpLocks noChangeAspect="1"/>
          </p:cNvGrpSpPr>
          <p:nvPr/>
        </p:nvGrpSpPr>
        <p:grpSpPr bwMode="auto">
          <a:xfrm>
            <a:off x="1658575" y="1483718"/>
            <a:ext cx="2789980" cy="978880"/>
            <a:chOff x="3700" y="170"/>
            <a:chExt cx="1636" cy="574"/>
          </a:xfrm>
        </p:grpSpPr>
        <p:pic>
          <p:nvPicPr>
            <p:cNvPr id="5" name="Picture 4" descr="NEW FAA LOGO">
              <a:extLst>
                <a:ext uri="{FF2B5EF4-FFF2-40B4-BE49-F238E27FC236}">
                  <a16:creationId xmlns:a16="http://schemas.microsoft.com/office/drawing/2014/main" id="{478F480C-8F96-22F7-B2A3-EA5810FB4409}"/>
                </a:ext>
              </a:extLst>
            </p:cNvPr>
            <p:cNvPicPr>
              <a:picLocks noChangeAspect="1" noChangeArrowheads="1"/>
            </p:cNvPicPr>
            <p:nvPr userDrawn="1"/>
          </p:nvPicPr>
          <p:blipFill>
            <a:blip r:embed="rId6" cstate="print">
              <a:clrChange>
                <a:clrFrom>
                  <a:srgbClr val="DF1F06"/>
                </a:clrFrom>
                <a:clrTo>
                  <a:srgbClr val="DF1F06">
                    <a:alpha val="0"/>
                  </a:srgbClr>
                </a:clrTo>
              </a:clrChange>
              <a:extLst>
                <a:ext uri="{28A0092B-C50C-407E-A947-70E740481C1C}">
                  <a14:useLocalDpi xmlns:a14="http://schemas.microsoft.com/office/drawing/2010/main" val="0"/>
                </a:ext>
              </a:extLst>
            </a:blip>
            <a:srcRect/>
            <a:stretch>
              <a:fillRect/>
            </a:stretch>
          </p:blipFill>
          <p:spPr bwMode="auto">
            <a:xfrm>
              <a:off x="3700" y="170"/>
              <a:ext cx="573"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a:extLst>
                <a:ext uri="{FF2B5EF4-FFF2-40B4-BE49-F238E27FC236}">
                  <a16:creationId xmlns:a16="http://schemas.microsoft.com/office/drawing/2014/main" id="{8A02CA7C-E29C-DCF8-3CE2-395C27F10AEF}"/>
                </a:ext>
              </a:extLst>
            </p:cNvPr>
            <p:cNvSpPr txBox="1">
              <a:spLocks noChangeArrowheads="1"/>
            </p:cNvSpPr>
            <p:nvPr userDrawn="1"/>
          </p:nvSpPr>
          <p:spPr bwMode="ltGray">
            <a:xfrm>
              <a:off x="4288" y="288"/>
              <a:ext cx="1048"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50000"/>
                </a:spcBef>
                <a:spcAft>
                  <a:spcPct val="0"/>
                </a:spcAft>
                <a:buChar char="•"/>
                <a:defRPr sz="2400">
                  <a:solidFill>
                    <a:schemeClr val="tx1"/>
                  </a:solidFill>
                  <a:latin typeface="Arial" charset="0"/>
                </a:defRPr>
              </a:lvl6pPr>
              <a:lvl7pPr marL="2971800" indent="-228600" eaLnBrk="0" fontAlgn="base" hangingPunct="0">
                <a:spcBef>
                  <a:spcPct val="50000"/>
                </a:spcBef>
                <a:spcAft>
                  <a:spcPct val="0"/>
                </a:spcAft>
                <a:buChar char="•"/>
                <a:defRPr sz="2400">
                  <a:solidFill>
                    <a:schemeClr val="tx1"/>
                  </a:solidFill>
                  <a:latin typeface="Arial" charset="0"/>
                </a:defRPr>
              </a:lvl7pPr>
              <a:lvl8pPr marL="3429000" indent="-228600" eaLnBrk="0" fontAlgn="base" hangingPunct="0">
                <a:spcBef>
                  <a:spcPct val="50000"/>
                </a:spcBef>
                <a:spcAft>
                  <a:spcPct val="0"/>
                </a:spcAft>
                <a:buChar char="•"/>
                <a:defRPr sz="2400">
                  <a:solidFill>
                    <a:schemeClr val="tx1"/>
                  </a:solidFill>
                  <a:latin typeface="Arial" charset="0"/>
                </a:defRPr>
              </a:lvl8pPr>
              <a:lvl9pPr marL="3886200" indent="-228600" eaLnBrk="0" fontAlgn="base" hangingPunct="0">
                <a:spcBef>
                  <a:spcPct val="50000"/>
                </a:spcBef>
                <a:spcAft>
                  <a:spcPct val="0"/>
                </a:spcAft>
                <a:buChar char="•"/>
                <a:defRPr sz="2400">
                  <a:solidFill>
                    <a:schemeClr val="tx1"/>
                  </a:solidFill>
                  <a:latin typeface="Arial" charset="0"/>
                </a:defRPr>
              </a:lvl9pPr>
            </a:lstStyle>
            <a:p>
              <a:pPr eaLnBrk="1" hangingPunct="1">
                <a:lnSpc>
                  <a:spcPct val="85000"/>
                </a:lnSpc>
                <a:defRPr/>
              </a:pPr>
              <a:r>
                <a:rPr lang="en-US" sz="1800" b="1" dirty="0">
                  <a:cs typeface="Arial" charset="0"/>
                </a:rPr>
                <a:t>Federal Aviation</a:t>
              </a:r>
            </a:p>
            <a:p>
              <a:pPr eaLnBrk="1" hangingPunct="1">
                <a:lnSpc>
                  <a:spcPct val="85000"/>
                </a:lnSpc>
                <a:defRPr/>
              </a:pPr>
              <a:r>
                <a:rPr lang="en-US" sz="1800" b="1" dirty="0">
                  <a:cs typeface="Arial" charset="0"/>
                </a:rPr>
                <a:t>Administration</a:t>
              </a:r>
            </a:p>
          </p:txBody>
        </p:sp>
      </p:grpSp>
      <p:sp>
        <p:nvSpPr>
          <p:cNvPr id="7" name="TextBox 6">
            <a:extLst>
              <a:ext uri="{FF2B5EF4-FFF2-40B4-BE49-F238E27FC236}">
                <a16:creationId xmlns:a16="http://schemas.microsoft.com/office/drawing/2014/main" id="{971AB9CB-AE9F-2EBC-98B3-9ECF674813C0}"/>
              </a:ext>
            </a:extLst>
          </p:cNvPr>
          <p:cNvSpPr txBox="1"/>
          <p:nvPr/>
        </p:nvSpPr>
        <p:spPr>
          <a:xfrm>
            <a:off x="4598127" y="1483718"/>
            <a:ext cx="5903980" cy="1228198"/>
          </a:xfrm>
          <a:prstGeom prst="rect">
            <a:avLst/>
          </a:prstGeom>
          <a:noFill/>
          <a:ln>
            <a:solidFill>
              <a:schemeClr val="tx1"/>
            </a:solidFill>
          </a:ln>
        </p:spPr>
        <p:txBody>
          <a:bodyPr wrap="square" tIns="90000" bIns="90000" rtlCol="0">
            <a:spAutoFit/>
          </a:bodyPr>
          <a:lstStyle/>
          <a:p>
            <a:pPr algn="just"/>
            <a:r>
              <a:rPr lang="en-US" sz="1800" dirty="0">
                <a:latin typeface="+mn-lt"/>
                <a:cs typeface="Times New Roman" panose="02020603050405020304" pitchFamily="18" charset="0"/>
              </a:rPr>
              <a:t>Nothing in </a:t>
            </a:r>
            <a:r>
              <a:rPr lang="en-US" sz="1800" kern="0" dirty="0">
                <a:latin typeface="+mn-lt"/>
                <a:cs typeface="Times New Roman" panose="02020603050405020304" pitchFamily="18" charset="0"/>
              </a:rPr>
              <a:t>the paraphrased regulatory documentation (parts 43 and 121 only) provided in this presentation precludes the use of videos in maintenance instructions. </a:t>
            </a:r>
          </a:p>
          <a:p>
            <a:pPr algn="ctr"/>
            <a:endParaRPr lang="en-US" sz="1400" dirty="0"/>
          </a:p>
        </p:txBody>
      </p:sp>
      <p:sp>
        <p:nvSpPr>
          <p:cNvPr id="8" name="TextBox 7">
            <a:extLst>
              <a:ext uri="{FF2B5EF4-FFF2-40B4-BE49-F238E27FC236}">
                <a16:creationId xmlns:a16="http://schemas.microsoft.com/office/drawing/2014/main" id="{020092F0-6131-D25D-8E2D-379DD533C71E}"/>
              </a:ext>
            </a:extLst>
          </p:cNvPr>
          <p:cNvSpPr txBox="1"/>
          <p:nvPr/>
        </p:nvSpPr>
        <p:spPr>
          <a:xfrm>
            <a:off x="4271554" y="3321200"/>
            <a:ext cx="6230552" cy="2248990"/>
          </a:xfrm>
          <a:prstGeom prst="rect">
            <a:avLst/>
          </a:prstGeom>
          <a:noFill/>
          <a:ln>
            <a:solidFill>
              <a:schemeClr val="tx1"/>
            </a:solidFill>
          </a:ln>
        </p:spPr>
        <p:txBody>
          <a:bodyPr wrap="square" tIns="90000" bIns="90000" rtlCol="0">
            <a:spAutoFit/>
          </a:bodyPr>
          <a:lstStyle/>
          <a:p>
            <a:pPr marL="201930" marR="489584" indent="-101600" algn="just" fontAlgn="auto">
              <a:spcBef>
                <a:spcPts val="480"/>
              </a:spcBef>
              <a:spcAft>
                <a:spcPts val="0"/>
              </a:spcAft>
              <a:buFontTx/>
              <a:buChar char="•"/>
              <a:tabLst>
                <a:tab pos="741045" algn="l"/>
              </a:tabLst>
            </a:pPr>
            <a:r>
              <a:rPr lang="en-US" sz="1800" dirty="0">
                <a:latin typeface="+mn-lt"/>
                <a:cs typeface="Times New Roman"/>
              </a:rPr>
              <a:t>~80%</a:t>
            </a:r>
            <a:r>
              <a:rPr lang="en-US" sz="1800" spc="-40" dirty="0">
                <a:latin typeface="+mn-lt"/>
                <a:cs typeface="Times New Roman"/>
              </a:rPr>
              <a:t> </a:t>
            </a:r>
            <a:r>
              <a:rPr lang="en-US" sz="1800" dirty="0">
                <a:latin typeface="+mn-lt"/>
                <a:cs typeface="Times New Roman"/>
              </a:rPr>
              <a:t>of</a:t>
            </a:r>
            <a:r>
              <a:rPr lang="en-US" sz="1800" spc="-35" dirty="0">
                <a:latin typeface="+mn-lt"/>
                <a:cs typeface="Times New Roman"/>
              </a:rPr>
              <a:t> </a:t>
            </a:r>
            <a:r>
              <a:rPr lang="en-US" sz="1800" dirty="0">
                <a:latin typeface="+mn-lt"/>
                <a:cs typeface="Times New Roman"/>
              </a:rPr>
              <a:t>maintenance</a:t>
            </a:r>
            <a:r>
              <a:rPr lang="en-US" sz="1800" spc="-35" dirty="0">
                <a:latin typeface="+mn-lt"/>
                <a:cs typeface="Times New Roman"/>
              </a:rPr>
              <a:t> </a:t>
            </a:r>
            <a:r>
              <a:rPr lang="en-US" sz="1800" dirty="0">
                <a:latin typeface="+mn-lt"/>
                <a:cs typeface="Times New Roman"/>
              </a:rPr>
              <a:t>mistakes</a:t>
            </a:r>
            <a:r>
              <a:rPr lang="en-US" sz="1800" spc="-25" dirty="0">
                <a:latin typeface="+mn-lt"/>
                <a:cs typeface="Times New Roman"/>
              </a:rPr>
              <a:t> </a:t>
            </a:r>
            <a:r>
              <a:rPr lang="en-US" sz="1800" dirty="0">
                <a:latin typeface="+mn-lt"/>
                <a:cs typeface="Times New Roman"/>
              </a:rPr>
              <a:t>involve</a:t>
            </a:r>
            <a:r>
              <a:rPr lang="en-US" sz="1800" spc="-50" dirty="0">
                <a:latin typeface="+mn-lt"/>
                <a:cs typeface="Times New Roman"/>
              </a:rPr>
              <a:t> </a:t>
            </a:r>
            <a:r>
              <a:rPr lang="en-US" sz="1800" dirty="0">
                <a:latin typeface="+mn-lt"/>
                <a:cs typeface="Times New Roman"/>
              </a:rPr>
              <a:t>human</a:t>
            </a:r>
            <a:r>
              <a:rPr lang="en-US" sz="1800" spc="-20" dirty="0">
                <a:latin typeface="+mn-lt"/>
                <a:cs typeface="Times New Roman"/>
              </a:rPr>
              <a:t> </a:t>
            </a:r>
            <a:r>
              <a:rPr lang="en-US" sz="1800" spc="-10" dirty="0">
                <a:latin typeface="+mn-lt"/>
                <a:cs typeface="Times New Roman"/>
              </a:rPr>
              <a:t>error</a:t>
            </a:r>
          </a:p>
          <a:p>
            <a:pPr marL="201930" marR="489584" indent="-101600" algn="just" fontAlgn="auto">
              <a:spcBef>
                <a:spcPts val="480"/>
              </a:spcBef>
              <a:spcAft>
                <a:spcPts val="0"/>
              </a:spcAft>
              <a:buFontTx/>
              <a:buChar char="•"/>
              <a:tabLst>
                <a:tab pos="741045" algn="l"/>
              </a:tabLst>
            </a:pPr>
            <a:r>
              <a:rPr lang="en-US" sz="1800" kern="0" spc="-10" dirty="0">
                <a:solidFill>
                  <a:sysClr val="windowText" lastClr="000000"/>
                </a:solidFill>
                <a:uFill>
                  <a:solidFill>
                    <a:srgbClr val="69D925"/>
                  </a:solidFill>
                </a:uFill>
                <a:latin typeface="+mn-lt"/>
                <a:cs typeface="Times New Roman"/>
              </a:rPr>
              <a:t>Use of</a:t>
            </a:r>
            <a:r>
              <a:rPr lang="en-US" sz="1800" kern="0" spc="-135"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AR/VR/MR systems</a:t>
            </a:r>
            <a:r>
              <a:rPr lang="en-US" sz="1800" kern="0" spc="-5"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in</a:t>
            </a:r>
            <a:r>
              <a:rPr lang="en-US" sz="1800" kern="0" spc="-10"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parallel</a:t>
            </a:r>
            <a:r>
              <a:rPr lang="en-US" sz="1800" kern="0" spc="-45"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with</a:t>
            </a:r>
            <a:r>
              <a:rPr lang="en-US" sz="1800" kern="0" spc="-10" dirty="0">
                <a:solidFill>
                  <a:sysClr val="windowText" lastClr="000000"/>
                </a:solidFill>
                <a:uFill>
                  <a:solidFill>
                    <a:srgbClr val="69D925"/>
                  </a:solidFill>
                </a:uFill>
                <a:latin typeface="+mn-lt"/>
                <a:cs typeface="Times New Roman"/>
              </a:rPr>
              <a:t> </a:t>
            </a:r>
            <a:r>
              <a:rPr lang="en-US" sz="1800" kern="0" spc="-10" dirty="0">
                <a:solidFill>
                  <a:sysClr val="windowText" lastClr="000000"/>
                </a:solidFill>
                <a:latin typeface="+mn-lt"/>
                <a:cs typeface="Times New Roman"/>
              </a:rPr>
              <a:t>procedure delivery and </a:t>
            </a:r>
            <a:r>
              <a:rPr lang="en-US" sz="1800" kern="0" dirty="0">
                <a:solidFill>
                  <a:sysClr val="windowText" lastClr="000000"/>
                </a:solidFill>
                <a:uFill>
                  <a:solidFill>
                    <a:srgbClr val="69D925"/>
                  </a:solidFill>
                </a:uFill>
                <a:latin typeface="+mn-lt"/>
                <a:cs typeface="Times New Roman"/>
              </a:rPr>
              <a:t>human</a:t>
            </a:r>
            <a:r>
              <a:rPr lang="en-US" sz="1800" kern="0" spc="-15"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decision-</a:t>
            </a:r>
            <a:r>
              <a:rPr lang="en-US" sz="1800" kern="0" spc="-10" dirty="0">
                <a:solidFill>
                  <a:sysClr val="windowText" lastClr="000000"/>
                </a:solidFill>
                <a:uFill>
                  <a:solidFill>
                    <a:srgbClr val="69D925"/>
                  </a:solidFill>
                </a:uFill>
                <a:latin typeface="+mn-lt"/>
                <a:cs typeface="Times New Roman"/>
              </a:rPr>
              <a:t>making</a:t>
            </a:r>
            <a:r>
              <a:rPr lang="en-US" sz="1800" kern="0" spc="-10" dirty="0">
                <a:solidFill>
                  <a:sysClr val="windowText" lastClr="000000"/>
                </a:solidFill>
                <a:latin typeface="+mn-lt"/>
                <a:cs typeface="Times New Roman"/>
              </a:rPr>
              <a:t> </a:t>
            </a:r>
            <a:r>
              <a:rPr lang="en-US" sz="1800" kern="0" dirty="0">
                <a:solidFill>
                  <a:sysClr val="windowText" lastClr="000000"/>
                </a:solidFill>
                <a:uFill>
                  <a:solidFill>
                    <a:srgbClr val="69D925"/>
                  </a:solidFill>
                </a:uFill>
                <a:latin typeface="+mn-lt"/>
                <a:cs typeface="Times New Roman"/>
              </a:rPr>
              <a:t>may</a:t>
            </a:r>
            <a:r>
              <a:rPr lang="en-US" sz="1800" kern="0" spc="-40" dirty="0">
                <a:solidFill>
                  <a:sysClr val="windowText" lastClr="000000"/>
                </a:solidFill>
                <a:uFill>
                  <a:solidFill>
                    <a:srgbClr val="69D925"/>
                  </a:solidFill>
                </a:uFill>
                <a:latin typeface="+mn-lt"/>
                <a:cs typeface="Times New Roman"/>
              </a:rPr>
              <a:t> </a:t>
            </a:r>
            <a:r>
              <a:rPr lang="en-US" sz="1800" kern="0" spc="-10" dirty="0">
                <a:solidFill>
                  <a:sysClr val="windowText" lastClr="000000"/>
                </a:solidFill>
                <a:uFill>
                  <a:solidFill>
                    <a:srgbClr val="69D925"/>
                  </a:solidFill>
                </a:uFill>
                <a:latin typeface="+mn-lt"/>
                <a:cs typeface="Times New Roman"/>
              </a:rPr>
              <a:t>increase </a:t>
            </a:r>
            <a:r>
              <a:rPr lang="en-US" sz="1800" kern="0" dirty="0">
                <a:solidFill>
                  <a:sysClr val="windowText" lastClr="000000"/>
                </a:solidFill>
                <a:uFill>
                  <a:solidFill>
                    <a:srgbClr val="69D925"/>
                  </a:solidFill>
                </a:uFill>
                <a:latin typeface="+mn-lt"/>
                <a:cs typeface="Times New Roman"/>
              </a:rPr>
              <a:t>performance</a:t>
            </a:r>
            <a:r>
              <a:rPr lang="en-US" sz="1800" kern="0" spc="-45" dirty="0">
                <a:solidFill>
                  <a:sysClr val="windowText" lastClr="000000"/>
                </a:solidFill>
                <a:uFill>
                  <a:solidFill>
                    <a:srgbClr val="69D925"/>
                  </a:solidFill>
                </a:uFill>
                <a:latin typeface="+mn-lt"/>
                <a:cs typeface="Times New Roman"/>
              </a:rPr>
              <a:t>, improve safety </a:t>
            </a:r>
            <a:r>
              <a:rPr lang="en-US" sz="1800" kern="0" dirty="0">
                <a:solidFill>
                  <a:sysClr val="windowText" lastClr="000000"/>
                </a:solidFill>
                <a:uFill>
                  <a:solidFill>
                    <a:srgbClr val="69D925"/>
                  </a:solidFill>
                </a:uFill>
                <a:latin typeface="+mn-lt"/>
                <a:cs typeface="Times New Roman"/>
              </a:rPr>
              <a:t>and</a:t>
            </a:r>
            <a:r>
              <a:rPr lang="en-US" sz="1800" kern="0" spc="-10"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reduce </a:t>
            </a:r>
            <a:r>
              <a:rPr lang="en-US" sz="1800" kern="0" spc="-10" dirty="0">
                <a:solidFill>
                  <a:sysClr val="windowText" lastClr="000000"/>
                </a:solidFill>
                <a:uFill>
                  <a:solidFill>
                    <a:srgbClr val="69D925"/>
                  </a:solidFill>
                </a:uFill>
                <a:latin typeface="+mn-lt"/>
                <a:cs typeface="Times New Roman"/>
              </a:rPr>
              <a:t>errors.</a:t>
            </a:r>
          </a:p>
          <a:p>
            <a:pPr marL="201930" marR="489584" indent="-101600" algn="just" fontAlgn="auto">
              <a:spcBef>
                <a:spcPts val="480"/>
              </a:spcBef>
              <a:spcAft>
                <a:spcPts val="0"/>
              </a:spcAft>
              <a:buFontTx/>
              <a:buChar char="•"/>
              <a:tabLst>
                <a:tab pos="741045" algn="l"/>
              </a:tabLst>
            </a:pPr>
            <a:r>
              <a:rPr lang="en-US" sz="1800" kern="0" dirty="0">
                <a:solidFill>
                  <a:sysClr val="windowText" lastClr="000000"/>
                </a:solidFill>
                <a:uFill>
                  <a:solidFill>
                    <a:srgbClr val="69D925"/>
                  </a:solidFill>
                </a:uFill>
                <a:latin typeface="+mn-lt"/>
                <a:cs typeface="Times New Roman"/>
              </a:rPr>
              <a:t>Errors and safety concerns could be reduced w/integration</a:t>
            </a:r>
            <a:r>
              <a:rPr lang="en-US" sz="1800" kern="0" spc="-80"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of</a:t>
            </a:r>
            <a:r>
              <a:rPr lang="en-US" sz="1800" kern="0" spc="-10"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contextual</a:t>
            </a:r>
            <a:r>
              <a:rPr lang="en-US" sz="1800" kern="0" spc="-55" dirty="0">
                <a:solidFill>
                  <a:sysClr val="windowText" lastClr="000000"/>
                </a:solidFill>
                <a:uFill>
                  <a:solidFill>
                    <a:srgbClr val="69D925"/>
                  </a:solidFill>
                </a:uFill>
                <a:latin typeface="+mn-lt"/>
                <a:cs typeface="Times New Roman"/>
              </a:rPr>
              <a:t> </a:t>
            </a:r>
            <a:r>
              <a:rPr lang="en-US" sz="1800" kern="0" dirty="0">
                <a:solidFill>
                  <a:sysClr val="windowText" lastClr="000000"/>
                </a:solidFill>
                <a:uFill>
                  <a:solidFill>
                    <a:srgbClr val="69D925"/>
                  </a:solidFill>
                </a:uFill>
                <a:latin typeface="+mn-lt"/>
                <a:cs typeface="Times New Roman"/>
              </a:rPr>
              <a:t>information</a:t>
            </a:r>
            <a:r>
              <a:rPr lang="en-US" sz="1800" kern="0" spc="-10" dirty="0">
                <a:solidFill>
                  <a:sysClr val="windowText" lastClr="000000"/>
                </a:solidFill>
                <a:uFill>
                  <a:solidFill>
                    <a:srgbClr val="69D925"/>
                  </a:solidFill>
                </a:uFill>
                <a:latin typeface="+mn-lt"/>
                <a:cs typeface="Times New Roman"/>
              </a:rPr>
              <a:t> provided to AMTs</a:t>
            </a:r>
          </a:p>
        </p:txBody>
      </p:sp>
    </p:spTree>
    <p:extLst>
      <p:ext uri="{BB962C8B-B14F-4D97-AF65-F5344CB8AC3E}">
        <p14:creationId xmlns:p14="http://schemas.microsoft.com/office/powerpoint/2010/main" val="236237000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hidden="1"/>
          <p:cNvGraphicFramePr>
            <a:graphicFrameLocks noChangeAspect="1"/>
          </p:cNvGraphicFramePr>
          <p:nvPr/>
        </p:nvGraphicFramePr>
        <p:xfrm>
          <a:off x="1294606" y="0"/>
          <a:ext cx="158750" cy="158750"/>
        </p:xfrm>
        <a:graphic>
          <a:graphicData uri="http://schemas.openxmlformats.org/presentationml/2006/ole">
            <mc:AlternateContent xmlns:mc="http://schemas.openxmlformats.org/markup-compatibility/2006">
              <mc:Choice xmlns:v="urn:schemas-microsoft-com:vml" Requires="v">
                <p:oleObj name="think-cell Slide" r:id="rId4" imgW="360" imgH="360" progId="">
                  <p:embed/>
                </p:oleObj>
              </mc:Choice>
              <mc:Fallback>
                <p:oleObj name="think-cell Slide" r:id="rId4" imgW="360" imgH="360" progId="">
                  <p:embed/>
                  <p:pic>
                    <p:nvPicPr>
                      <p:cNvPr id="72706"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4606"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2707" name="Picture 6" descr="Color Logo Horz with tag.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3231" y="1778002"/>
            <a:ext cx="473868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p:cNvSpPr txBox="1">
            <a:spLocks noChangeArrowheads="1"/>
          </p:cNvSpPr>
          <p:nvPr>
            <p:custDataLst>
              <p:tags r:id="rId1"/>
            </p:custDataLst>
          </p:nvPr>
        </p:nvSpPr>
        <p:spPr bwMode="auto">
          <a:xfrm>
            <a:off x="3337721" y="3811588"/>
            <a:ext cx="7240587"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p>
            <a:pPr marL="177789">
              <a:defRPr/>
            </a:pPr>
            <a:r>
              <a:rPr lang="en-US" sz="2200" dirty="0">
                <a:solidFill>
                  <a:srgbClr val="58595B"/>
                </a:solidFill>
                <a:latin typeface="Arial"/>
                <a:ea typeface="+mj-ea"/>
                <a:cs typeface="Arial"/>
              </a:rPr>
              <a:t>Questions?</a:t>
            </a:r>
          </a:p>
        </p:txBody>
      </p:sp>
    </p:spTree>
    <p:extLst>
      <p:ext uri="{BB962C8B-B14F-4D97-AF65-F5344CB8AC3E}">
        <p14:creationId xmlns:p14="http://schemas.microsoft.com/office/powerpoint/2010/main" val="190165777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52625" y="115410"/>
            <a:ext cx="8472488" cy="838678"/>
          </a:xfrm>
          <a:ln w="0">
            <a:noFill/>
          </a:ln>
        </p:spPr>
        <p:txBody>
          <a:bodyPr/>
          <a:lstStyle/>
          <a:p>
            <a:pPr algn="ctr"/>
            <a:r>
              <a:rPr lang="en-US" sz="3600" dirty="0"/>
              <a:t>Overview</a:t>
            </a:r>
          </a:p>
        </p:txBody>
      </p:sp>
      <p:sp>
        <p:nvSpPr>
          <p:cNvPr id="8" name="Content Placeholder 2"/>
          <p:cNvSpPr txBox="1">
            <a:spLocks/>
          </p:cNvSpPr>
          <p:nvPr/>
        </p:nvSpPr>
        <p:spPr bwMode="auto">
          <a:xfrm>
            <a:off x="1524000" y="801209"/>
            <a:ext cx="8901113" cy="525558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r>
              <a:rPr lang="en-US" sz="2400" dirty="0">
                <a:solidFill>
                  <a:srgbClr val="000000"/>
                </a:solidFill>
                <a:highlight>
                  <a:srgbClr val="00FF00"/>
                </a:highlight>
                <a:latin typeface="Times New Roman" panose="02020603050405020304" pitchFamily="18" charset="0"/>
                <a:cs typeface="Times New Roman" panose="02020603050405020304" pitchFamily="18" charset="0"/>
              </a:rPr>
              <a:t>Provide a review of US regulations and FAA guidance pertaining to the use of video or AR utilized as maintenance instructions, or as a supplement to maintenance instructions.</a:t>
            </a:r>
            <a:endParaRPr lang="en-US" sz="2400" dirty="0">
              <a:solidFill>
                <a:srgbClr val="000000"/>
              </a:solidFill>
              <a:latin typeface="Times New Roman" panose="02020603050405020304" pitchFamily="18" charset="0"/>
              <a:cs typeface="Times New Roman" panose="02020603050405020304" pitchFamily="18" charset="0"/>
            </a:endParaRPr>
          </a:p>
          <a:p>
            <a:r>
              <a:rPr lang="en-US" sz="2400" dirty="0">
                <a:solidFill>
                  <a:srgbClr val="000000"/>
                </a:solidFill>
                <a:latin typeface="Times New Roman" panose="02020603050405020304" pitchFamily="18" charset="0"/>
                <a:cs typeface="Times New Roman" panose="02020603050405020304" pitchFamily="18" charset="0"/>
              </a:rPr>
              <a:t>ICA’s verses Air Carrier Supplementation utilizing Videos (AIR, AED, AMD) </a:t>
            </a:r>
          </a:p>
          <a:p>
            <a:r>
              <a:rPr lang="en-US" sz="2400" dirty="0">
                <a:solidFill>
                  <a:srgbClr val="000000"/>
                </a:solidFill>
                <a:latin typeface="Times New Roman" panose="02020603050405020304" pitchFamily="18" charset="0"/>
                <a:cs typeface="Times New Roman" panose="02020603050405020304" pitchFamily="18" charset="0"/>
              </a:rPr>
              <a:t>Encourage discussion of conclusions and challenges.</a:t>
            </a:r>
          </a:p>
          <a:p>
            <a:r>
              <a:rPr lang="en-US" sz="2400" dirty="0">
                <a:solidFill>
                  <a:srgbClr val="1116D5"/>
                </a:solidFill>
                <a:latin typeface="Times New Roman" panose="02020603050405020304" pitchFamily="18" charset="0"/>
                <a:cs typeface="Times New Roman" panose="02020603050405020304" pitchFamily="18" charset="0"/>
              </a:rPr>
              <a:t>We applaud this effort and say thanks for giving the FAA a seat or two at the table.  (CAMI and AFS-300)</a:t>
            </a:r>
          </a:p>
          <a:p>
            <a:pPr marL="0" indent="0">
              <a:buNone/>
            </a:pPr>
            <a:endParaRPr lang="en-US" sz="2400" dirty="0">
              <a:solidFill>
                <a:srgbClr val="1116D5"/>
              </a:solidFill>
              <a:latin typeface="Times New Roman" panose="02020603050405020304" pitchFamily="18" charset="0"/>
              <a:cs typeface="Times New Roman" panose="02020603050405020304" pitchFamily="18" charset="0"/>
            </a:endParaRPr>
          </a:p>
          <a:p>
            <a:pPr marL="0" indent="0">
              <a:buNone/>
            </a:pPr>
            <a:endParaRPr lang="en-US" sz="2400" dirty="0">
              <a:solidFill>
                <a:srgbClr val="1116D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47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arn(inVertic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down)">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952625" y="344488"/>
            <a:ext cx="8472488" cy="609600"/>
          </a:xfrm>
          <a:ln>
            <a:noFill/>
          </a:ln>
        </p:spPr>
        <p:txBody>
          <a:bodyPr/>
          <a:lstStyle/>
          <a:p>
            <a:pPr algn="ctr"/>
            <a:r>
              <a:rPr lang="en-US" sz="3600" dirty="0"/>
              <a:t>14 CFR </a:t>
            </a:r>
            <a:r>
              <a:rPr lang="en-US" sz="3600" u="sng" dirty="0"/>
              <a:t>43.13</a:t>
            </a:r>
            <a:r>
              <a:rPr lang="en-US" sz="3600" dirty="0"/>
              <a:t>c Performance Rules</a:t>
            </a:r>
          </a:p>
        </p:txBody>
      </p:sp>
      <p:sp>
        <p:nvSpPr>
          <p:cNvPr id="11" name="Content Placeholder 2"/>
          <p:cNvSpPr txBox="1">
            <a:spLocks/>
          </p:cNvSpPr>
          <p:nvPr/>
        </p:nvSpPr>
        <p:spPr bwMode="auto">
          <a:xfrm>
            <a:off x="1959431" y="1270005"/>
            <a:ext cx="8465682" cy="43910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18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§43.13 Performance rules (general) </a:t>
            </a:r>
            <a:r>
              <a:rPr lang="en-US" sz="1800" kern="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(Paraphrased)</a:t>
            </a:r>
            <a:endParaRPr lang="en-US" sz="1800" kern="1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0"/>
              </a:spcBef>
              <a:spcAft>
                <a:spcPts val="0"/>
              </a:spcAft>
              <a:buNone/>
              <a:tabLst>
                <a:tab pos="339725" algn="l"/>
              </a:tabLst>
            </a:pPr>
            <a:r>
              <a:rPr lang="en-US" sz="18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 Each person performing maintenance, </a:t>
            </a:r>
            <a:r>
              <a:rPr lang="en-US" sz="1800" b="0" u="sng"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shall use the methods, prescribed in the current manufacturer’s maintenance manual or ICA, or other methods acceptable to the Administrator, except as noted in § 43.16.</a:t>
            </a:r>
            <a:endParaRPr lang="en-US" sz="1800" b="0" u="sng"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687388" indent="0">
              <a:buNone/>
              <a:tabLst>
                <a:tab pos="687388" algn="l"/>
                <a:tab pos="7777163" algn="l"/>
              </a:tabLst>
            </a:pPr>
            <a:r>
              <a:rPr lang="en-US" sz="1800" b="0" dirty="0">
                <a:solidFill>
                  <a:srgbClr val="000000"/>
                </a:solidFill>
                <a:latin typeface="Times New Roman" panose="02020603050405020304" pitchFamily="18" charset="0"/>
                <a:cs typeface="Times New Roman" panose="02020603050405020304" pitchFamily="18" charset="0"/>
              </a:rPr>
              <a:t>NOTE: §43.16 Airworthiness limitations - Each person performing maintenance shall perform it IAW the operations specifications approved by the Administrator under part 121 or 135, or approved under  § 91.409(e)</a:t>
            </a:r>
            <a:endParaRPr lang="en-US" sz="18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0"/>
              </a:spcBef>
              <a:spcAft>
                <a:spcPts val="0"/>
              </a:spcAft>
              <a:buNone/>
              <a:tabLst>
                <a:tab pos="339725" algn="l"/>
              </a:tabLst>
            </a:pPr>
            <a:r>
              <a:rPr lang="en-US" sz="18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Maintenance shall be at least equal to its original or properly altered</a:t>
            </a:r>
            <a:endParaRPr lang="en-US" sz="1800" b="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spcBef>
                <a:spcPts val="0"/>
              </a:spcBef>
              <a:spcAft>
                <a:spcPts val="0"/>
              </a:spcAft>
              <a:buNone/>
              <a:tabLst>
                <a:tab pos="339725" algn="l"/>
              </a:tabLst>
            </a:pPr>
            <a:r>
              <a:rPr lang="en-US" sz="1800" b="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 Special provisions for holders of air carrier operating certificates and operating certificates issued under Pt 121, 135, or 129 operators holding operations specifications.  </a:t>
            </a: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The </a:t>
            </a:r>
            <a:r>
              <a:rPr lang="en-US" sz="1800" u="sng"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methods, techniques, and practices contained in the maintenance manual</a:t>
            </a:r>
            <a:r>
              <a:rPr lang="en-US" sz="1800"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 of an air carrier operating certificate or an operating certificate under Pt 121, 135 or 129 that is required to have a CAMP </a:t>
            </a:r>
            <a:r>
              <a:rPr lang="en-US" sz="1800" u="sng" kern="0" dirty="0">
                <a:solidFill>
                  <a:srgbClr val="000000"/>
                </a:solidFill>
                <a:highlight>
                  <a:srgbClr val="00FF00"/>
                </a:highlight>
                <a:latin typeface="Times New Roman" panose="02020603050405020304" pitchFamily="18" charset="0"/>
                <a:ea typeface="Calibri" panose="020F0502020204030204" pitchFamily="34" charset="0"/>
                <a:cs typeface="Times New Roman" panose="02020603050405020304" pitchFamily="18" charset="0"/>
              </a:rPr>
              <a:t>constitute acceptable means of compliance</a:t>
            </a:r>
            <a:endParaRPr lang="en-US" sz="1800" u="sng" dirty="0">
              <a:solidFill>
                <a:srgbClr val="0070C0"/>
              </a:solidFill>
              <a:highlight>
                <a:srgbClr val="00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3330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1952625" y="344488"/>
            <a:ext cx="8472488" cy="609600"/>
          </a:xfrm>
          <a:ln>
            <a:noFill/>
          </a:ln>
        </p:spPr>
        <p:txBody>
          <a:bodyPr/>
          <a:lstStyle/>
          <a:p>
            <a:pPr algn="ctr"/>
            <a:r>
              <a:rPr lang="en-US" sz="3600" dirty="0"/>
              <a:t>14 CFR </a:t>
            </a:r>
            <a:r>
              <a:rPr lang="en-US" sz="3600" u="sng" dirty="0">
                <a:latin typeface="Times New Roman" panose="02020603050405020304" pitchFamily="18" charset="0"/>
                <a:cs typeface="Times New Roman" panose="02020603050405020304" pitchFamily="18" charset="0"/>
              </a:rPr>
              <a:t>121.133</a:t>
            </a:r>
            <a:r>
              <a:rPr lang="en-US" sz="3600" dirty="0"/>
              <a:t> Preparation</a:t>
            </a:r>
          </a:p>
        </p:txBody>
      </p:sp>
      <p:sp>
        <p:nvSpPr>
          <p:cNvPr id="11" name="Content Placeholder 2"/>
          <p:cNvSpPr txBox="1">
            <a:spLocks/>
          </p:cNvSpPr>
          <p:nvPr/>
        </p:nvSpPr>
        <p:spPr bwMode="auto">
          <a:xfrm>
            <a:off x="1959431" y="1270005"/>
            <a:ext cx="8465682" cy="476281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0"/>
              </a:spcBef>
              <a:spcAft>
                <a:spcPts val="0"/>
              </a:spcAft>
              <a:buNone/>
            </a:pPr>
            <a:r>
              <a:rPr lang="en-US" sz="20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2000" kern="0" dirty="0">
                <a:solidFill>
                  <a:srgbClr val="000000"/>
                </a:solidFill>
                <a:latin typeface="Times New Roman" panose="02020603050405020304" pitchFamily="18" charset="0"/>
                <a:cs typeface="Times New Roman" panose="02020603050405020304" pitchFamily="18" charset="0"/>
              </a:rPr>
              <a:t>121.133 Preparation</a:t>
            </a:r>
          </a:p>
          <a:p>
            <a:pPr marL="682625">
              <a:spcBef>
                <a:spcPts val="0"/>
              </a:spcBef>
              <a:spcAft>
                <a:spcPts val="0"/>
              </a:spcAft>
              <a:buFontTx/>
              <a:buAutoNum type="alphaLcParenBoth"/>
            </a:pPr>
            <a:r>
              <a:rPr lang="en-US" sz="2000" b="0" u="sng" kern="0" dirty="0">
                <a:solidFill>
                  <a:srgbClr val="000000"/>
                </a:solidFill>
                <a:latin typeface="Times New Roman" panose="02020603050405020304" pitchFamily="18" charset="0"/>
                <a:cs typeface="Times New Roman" panose="02020603050405020304" pitchFamily="18" charset="0"/>
              </a:rPr>
              <a:t>Each certificate holder shall prepare and keep current a manual </a:t>
            </a:r>
            <a:r>
              <a:rPr lang="en-US" sz="2000" b="0" kern="0" dirty="0">
                <a:solidFill>
                  <a:srgbClr val="000000"/>
                </a:solidFill>
                <a:latin typeface="Times New Roman" panose="02020603050405020304" pitchFamily="18" charset="0"/>
                <a:cs typeface="Times New Roman" panose="02020603050405020304" pitchFamily="18" charset="0"/>
              </a:rPr>
              <a:t>for the use and guidance of flight, ground operations, and management personnel in conducting its operations.</a:t>
            </a:r>
          </a:p>
          <a:p>
            <a:pPr marL="339725" indent="0">
              <a:spcBef>
                <a:spcPts val="0"/>
              </a:spcBef>
              <a:spcAft>
                <a:spcPts val="0"/>
              </a:spcAft>
              <a:buNone/>
            </a:pPr>
            <a:endParaRPr lang="en-US" sz="2000" b="0" kern="0" dirty="0">
              <a:solidFill>
                <a:srgbClr val="000000"/>
              </a:solidFill>
              <a:latin typeface="Times New Roman" panose="02020603050405020304" pitchFamily="18" charset="0"/>
              <a:cs typeface="Times New Roman" panose="02020603050405020304" pitchFamily="18" charset="0"/>
            </a:endParaRPr>
          </a:p>
          <a:p>
            <a:pPr marL="339725" indent="0">
              <a:spcBef>
                <a:spcPts val="0"/>
              </a:spcBef>
              <a:spcAft>
                <a:spcPts val="0"/>
              </a:spcAft>
              <a:buNone/>
            </a:pPr>
            <a:r>
              <a:rPr lang="en-US" sz="2000" b="0" kern="0" dirty="0">
                <a:solidFill>
                  <a:srgbClr val="000000"/>
                </a:solidFill>
                <a:latin typeface="Times New Roman" panose="02020603050405020304" pitchFamily="18" charset="0"/>
                <a:cs typeface="Times New Roman" panose="02020603050405020304" pitchFamily="18" charset="0"/>
              </a:rPr>
              <a:t>(b) For the purpose of this subpart, the certificate holder may prepare that part of the manual </a:t>
            </a:r>
            <a:r>
              <a:rPr lang="en-US" sz="2000" b="0" u="sng" kern="0" dirty="0">
                <a:solidFill>
                  <a:srgbClr val="000000"/>
                </a:solidFill>
                <a:latin typeface="Times New Roman" panose="02020603050405020304" pitchFamily="18" charset="0"/>
                <a:cs typeface="Times New Roman" panose="02020603050405020304" pitchFamily="18" charset="0"/>
              </a:rPr>
              <a:t>containing maintenance information and instructions</a:t>
            </a:r>
            <a:r>
              <a:rPr lang="en-US" sz="2000" kern="0" dirty="0">
                <a:solidFill>
                  <a:srgbClr val="000000"/>
                </a:solidFill>
                <a:latin typeface="Times New Roman" panose="02020603050405020304" pitchFamily="18" charset="0"/>
                <a:cs typeface="Times New Roman" panose="02020603050405020304" pitchFamily="18" charset="0"/>
              </a:rPr>
              <a:t>, </a:t>
            </a:r>
            <a:r>
              <a:rPr lang="en-US" sz="2000" kern="0" dirty="0">
                <a:solidFill>
                  <a:srgbClr val="000000"/>
                </a:solidFill>
                <a:highlight>
                  <a:srgbClr val="00FF00"/>
                </a:highlight>
                <a:latin typeface="Times New Roman" panose="02020603050405020304" pitchFamily="18" charset="0"/>
                <a:cs typeface="Times New Roman" panose="02020603050405020304" pitchFamily="18" charset="0"/>
              </a:rPr>
              <a:t>in whole or in part, in printed form or other form acceptable to the Administrator</a:t>
            </a:r>
          </a:p>
        </p:txBody>
      </p:sp>
    </p:spTree>
    <p:extLst>
      <p:ext uri="{BB962C8B-B14F-4D97-AF65-F5344CB8AC3E}">
        <p14:creationId xmlns:p14="http://schemas.microsoft.com/office/powerpoint/2010/main" val="26969884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17839&quot;&gt;&lt;version val=&quot;21061&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mruColor&gt;&lt;m_vecMRU length=&quot;0&quot;/&gt;&lt;/m_mruColor&gt;&lt;m_mapectfillschemeMRU/&gt;&lt;m_eweekdayFirstOfWeek val=&quot;1&quot;/&gt;&lt;m_eweekdayFirstOfWorkweek val=&quot;2&quot;/&gt;&lt;m_eweekdayFirstOfWeekend val=&quot;7&quot;/&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chDecimalSymbol17909&gt;.&lt;/m_chDecimalSymbol17909&gt;&lt;m_nGroupingDigits17909 val=&quot;3&quot;/&gt;&lt;m_chGroupingSymbol17909&gt;,&lt;/m_chGroupingSymbol17909&gt;&lt;/m_precDefault&gt;&lt;/CDefaultPrec&gt;&lt;/root&gt;"/>
  <p:tag name="THINKCELLUNDODONOTDELETE" val="1448"/>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Xo9OrRZC9k.veXJd48VNEg"/>
</p:tagLst>
</file>

<file path=ppt/theme/theme1.xml><?xml version="1.0" encoding="utf-8"?>
<a:theme xmlns:a="http://schemas.openxmlformats.org/drawingml/2006/main" name="A4A PowerPoint Template">
  <a:themeElements>
    <a:clrScheme name="ATA">
      <a:dk1>
        <a:srgbClr val="000000"/>
      </a:dk1>
      <a:lt1>
        <a:srgbClr val="FFFFFF"/>
      </a:lt1>
      <a:dk2>
        <a:srgbClr val="47474A"/>
      </a:dk2>
      <a:lt2>
        <a:srgbClr val="808080"/>
      </a:lt2>
      <a:accent1>
        <a:srgbClr val="7D7F83"/>
      </a:accent1>
      <a:accent2>
        <a:srgbClr val="ED9A18"/>
      </a:accent2>
      <a:accent3>
        <a:srgbClr val="1070AC"/>
      </a:accent3>
      <a:accent4>
        <a:srgbClr val="A10F1E"/>
      </a:accent4>
      <a:accent5>
        <a:srgbClr val="56A835"/>
      </a:accent5>
      <a:accent6>
        <a:srgbClr val="47474A"/>
      </a:accent6>
      <a:hlink>
        <a:srgbClr val="1070AC"/>
      </a:hlink>
      <a:folHlink>
        <a:srgbClr val="1070AC"/>
      </a:folHlink>
    </a:clrScheme>
    <a:fontScheme name="Standard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9525">
          <a:solidFill>
            <a:schemeClr val="bg2"/>
          </a:solidFill>
        </a:ln>
        <a:effectLst/>
      </a:spPr>
      <a:bodyPr tIns="90000" bIns="90000" rtlCol="0" anchor="ctr" anchorCtr="0"/>
      <a:lstStyle>
        <a:defPP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tIns="90000" bIns="90000" rtlCol="0">
        <a:spAutoFit/>
      </a:bodyPr>
      <a:lstStyle>
        <a:defPPr algn="ctr">
          <a:defRPr sz="1400" dirty="0" smtClean="0"/>
        </a:defPPr>
      </a:lstStyle>
    </a:txDef>
  </a:objectDefaults>
  <a:extraClrSchemeLst/>
</a:theme>
</file>

<file path=ppt/theme/theme2.xml><?xml version="1.0" encoding="utf-8"?>
<a:theme xmlns:a="http://schemas.openxmlformats.org/drawingml/2006/main" name="3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Char char="•"/>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B515B1005CA5140BD574D37EE5BC438" ma:contentTypeVersion="13" ma:contentTypeDescription="Create a new document." ma:contentTypeScope="" ma:versionID="1a80ff96064ba2497a085c8136938061">
  <xsd:schema xmlns:xsd="http://www.w3.org/2001/XMLSchema" xmlns:xs="http://www.w3.org/2001/XMLSchema" xmlns:p="http://schemas.microsoft.com/office/2006/metadata/properties" xmlns:ns3="a53d0814-6219-4ceb-941c-c8e67e90d9d9" xmlns:ns4="4d0db74e-e1b3-49a6-9f96-2d0d1f9f52ec" targetNamespace="http://schemas.microsoft.com/office/2006/metadata/properties" ma:root="true" ma:fieldsID="e7e84be058be6b60df90bcd1ff6e2a48" ns3:_="" ns4:_="">
    <xsd:import namespace="a53d0814-6219-4ceb-941c-c8e67e90d9d9"/>
    <xsd:import namespace="4d0db74e-e1b3-49a6-9f96-2d0d1f9f52e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3d0814-6219-4ceb-941c-c8e67e90d9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d0db74e-e1b3-49a6-9f96-2d0d1f9f52e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C2A6C4-2EB1-4717-B93C-5C3F0C26B1AC}">
  <ds:schemaRefs>
    <ds:schemaRef ds:uri="http://www.w3.org/XML/1998/namespace"/>
    <ds:schemaRef ds:uri="4d0db74e-e1b3-49a6-9f96-2d0d1f9f52ec"/>
    <ds:schemaRef ds:uri="http://purl.org/dc/dcmitype/"/>
    <ds:schemaRef ds:uri="http://purl.org/dc/terms/"/>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schemas.microsoft.com/office/infopath/2007/PartnerControls"/>
    <ds:schemaRef ds:uri="a53d0814-6219-4ceb-941c-c8e67e90d9d9"/>
  </ds:schemaRefs>
</ds:datastoreItem>
</file>

<file path=customXml/itemProps2.xml><?xml version="1.0" encoding="utf-8"?>
<ds:datastoreItem xmlns:ds="http://schemas.openxmlformats.org/officeDocument/2006/customXml" ds:itemID="{CF33935A-8060-452B-8B3F-5A2BDE4BCB26}">
  <ds:schemaRefs>
    <ds:schemaRef ds:uri="http://schemas.microsoft.com/sharepoint/v3/contenttype/forms"/>
  </ds:schemaRefs>
</ds:datastoreItem>
</file>

<file path=customXml/itemProps3.xml><?xml version="1.0" encoding="utf-8"?>
<ds:datastoreItem xmlns:ds="http://schemas.openxmlformats.org/officeDocument/2006/customXml" ds:itemID="{BDE16DAB-1BB3-4D70-B48E-DF6192BD5D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3d0814-6219-4ceb-941c-c8e67e90d9d9"/>
    <ds:schemaRef ds:uri="4d0db74e-e1b3-49a6-9f96-2d0d1f9f52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A4A PowerPoint Template</Template>
  <TotalTime>21030</TotalTime>
  <Words>2831</Words>
  <Application>Microsoft Office PowerPoint</Application>
  <PresentationFormat>Widescreen</PresentationFormat>
  <Paragraphs>237</Paragraphs>
  <Slides>37</Slides>
  <Notes>16</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37</vt:i4>
      </vt:variant>
    </vt:vector>
  </HeadingPairs>
  <TitlesOfParts>
    <vt:vector size="48" baseType="lpstr">
      <vt:lpstr>Arial</vt:lpstr>
      <vt:lpstr>Calibri</vt:lpstr>
      <vt:lpstr>Google Sans</vt:lpstr>
      <vt:lpstr>Lucida Grande</vt:lpstr>
      <vt:lpstr>Symbol</vt:lpstr>
      <vt:lpstr>Times New Roman</vt:lpstr>
      <vt:lpstr>Wingdings</vt:lpstr>
      <vt:lpstr>A4A PowerPoint Template</vt:lpstr>
      <vt:lpstr>3_Custom Design</vt:lpstr>
      <vt:lpstr>Office Theme</vt:lpstr>
      <vt:lpstr>think-cell Slide</vt:lpstr>
      <vt:lpstr>PowerPoint Presentation</vt:lpstr>
      <vt:lpstr>PowerPoint Presentation</vt:lpstr>
      <vt:lpstr>PowerPoint Presentation</vt:lpstr>
      <vt:lpstr>PowerPoint Presentation</vt:lpstr>
      <vt:lpstr>PowerPoint Presentation</vt:lpstr>
      <vt:lpstr>PowerPoint Presentation</vt:lpstr>
      <vt:lpstr>Overview</vt:lpstr>
      <vt:lpstr>14 CFR 43.13c Performance Rules</vt:lpstr>
      <vt:lpstr>14 CFR 121.133 Preparation</vt:lpstr>
      <vt:lpstr>14 CFR 121.135 Manual Content</vt:lpstr>
      <vt:lpstr>14 CFR 121.367 Mx Programs.</vt:lpstr>
      <vt:lpstr>14 CFR 121.369 Manual Requirements</vt:lpstr>
      <vt:lpstr>14 CFR 121.375 Mx Training Program</vt:lpstr>
      <vt:lpstr>Other Guidance for Consideration</vt:lpstr>
      <vt:lpstr>What is FAA Order 8900.1</vt:lpstr>
      <vt:lpstr>Additional Comments / FAA Concerns</vt:lpstr>
      <vt:lpstr>Additional Comments Cont.</vt:lpstr>
      <vt:lpstr>Further Challenges and Concerns</vt:lpstr>
      <vt:lpstr>Further Challenges and Concerns</vt:lpstr>
      <vt:lpstr>Coordination within FAA</vt:lpstr>
      <vt:lpstr>PowerPoint Presentation</vt:lpstr>
      <vt:lpstr>The Future of Aviation Inspection: Artificial Intelligence (AI) and Mixed Reality (XR) as Agents of Transformation</vt:lpstr>
      <vt:lpstr>Background</vt:lpstr>
      <vt:lpstr>Background</vt:lpstr>
      <vt:lpstr>Introduction</vt:lpstr>
      <vt:lpstr>Background</vt:lpstr>
      <vt:lpstr>PowerPoint Presentation</vt:lpstr>
      <vt:lpstr>PowerPoint Presentation</vt:lpstr>
      <vt:lpstr>Background</vt:lpstr>
      <vt:lpstr>Background</vt:lpstr>
      <vt:lpstr>The Research Team</vt:lpstr>
      <vt:lpstr>The Research Project</vt:lpstr>
      <vt:lpstr>The Research Project</vt:lpstr>
      <vt:lpstr>The Research Project</vt:lpstr>
      <vt:lpstr>The Research Project</vt:lpstr>
      <vt:lpstr>Questions?</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Conn, Paul</dc:creator>
  <cp:lastModifiedBy>Berger, Kevin</cp:lastModifiedBy>
  <cp:revision>97</cp:revision>
  <cp:lastPrinted>2011-09-01T13:01:47Z</cp:lastPrinted>
  <dcterms:created xsi:type="dcterms:W3CDTF">2013-11-25T14:04:21Z</dcterms:created>
  <dcterms:modified xsi:type="dcterms:W3CDTF">2024-05-03T17:24:12Z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20100310</vt:lpwstr>
  </property>
  <property fmtid="{D5CDD505-2E9C-101B-9397-08002B2CF9AE}" pid="3" name="Format Name">
    <vt:lpwstr>BCG Format</vt:lpwstr>
  </property>
  <property fmtid="{D5CDD505-2E9C-101B-9397-08002B2CF9AE}" pid="4" name="Template Name">
    <vt:lpwstr>Letter</vt:lpwstr>
  </property>
  <property fmtid="{D5CDD505-2E9C-101B-9397-08002B2CF9AE}" pid="5" name="ContentTypeId">
    <vt:lpwstr>0x0101008B515B1005CA5140BD574D37EE5BC438</vt:lpwstr>
  </property>
  <property fmtid="{D5CDD505-2E9C-101B-9397-08002B2CF9AE}" pid="6" name="Order">
    <vt:r8>400</vt:r8>
  </property>
  <property fmtid="{D5CDD505-2E9C-101B-9397-08002B2CF9AE}" pid="7" name="Category">
    <vt:lpwstr>Template</vt:lpwstr>
  </property>
  <property fmtid="{D5CDD505-2E9C-101B-9397-08002B2CF9AE}" pid="8" name="Is Industry Member Appropriate">
    <vt:bool>false</vt:bool>
  </property>
  <property fmtid="{D5CDD505-2E9C-101B-9397-08002B2CF9AE}" pid="9" name="URL">
    <vt:lpwstr/>
  </property>
  <property fmtid="{D5CDD505-2E9C-101B-9397-08002B2CF9AE}" pid="10" name="xd_ProgID">
    <vt:lpwstr/>
  </property>
  <property fmtid="{D5CDD505-2E9C-101B-9397-08002B2CF9AE}" pid="11" name="TemplateUrl">
    <vt:lpwstr/>
  </property>
  <property fmtid="{D5CDD505-2E9C-101B-9397-08002B2CF9AE}" pid="12" name="_dlc_DocIdItemGuid">
    <vt:lpwstr>b08c8544-0e0d-433b-8dc3-34e7b96afe7c</vt:lpwstr>
  </property>
</Properties>
</file>