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4281" r:id="rId6"/>
  </p:sldMasterIdLst>
  <p:notesMasterIdLst>
    <p:notesMasterId r:id="rId18"/>
  </p:notesMasterIdLst>
  <p:handoutMasterIdLst>
    <p:handoutMasterId r:id="rId19"/>
  </p:handoutMasterIdLst>
  <p:sldIdLst>
    <p:sldId id="966" r:id="rId7"/>
    <p:sldId id="1249" r:id="rId8"/>
    <p:sldId id="1250" r:id="rId9"/>
    <p:sldId id="1251" r:id="rId10"/>
    <p:sldId id="1248" r:id="rId11"/>
    <p:sldId id="1252" r:id="rId12"/>
    <p:sldId id="1253" r:id="rId13"/>
    <p:sldId id="1255" r:id="rId14"/>
    <p:sldId id="1254" r:id="rId15"/>
    <p:sldId id="1256" r:id="rId16"/>
    <p:sldId id="1189" r:id="rId17"/>
  </p:sldIdLst>
  <p:sldSz cx="9602788" cy="6858000"/>
  <p:notesSz cx="7010400" cy="9236075"/>
  <p:custDataLst>
    <p:tags r:id="rId2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65">
          <p15:clr>
            <a:srgbClr val="A4A3A4"/>
          </p15:clr>
        </p15:guide>
        <p15:guide id="2" pos="13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day" initials="v" lastIdx="2" clrIdx="0"/>
  <p:cmAuthor id="1" name="Benson, Avril" initials="BA" lastIdx="3" clrIdx="1">
    <p:extLst>
      <p:ext uri="{19B8F6BF-5375-455C-9EA6-DF929625EA0E}">
        <p15:presenceInfo xmlns:p15="http://schemas.microsoft.com/office/powerpoint/2012/main" userId="S::437846@corpaa.aa.com::99c8442a-2b0e-4282-9a5e-fd3d9026c6b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9397"/>
    <a:srgbClr val="58595B"/>
    <a:srgbClr val="69B24B"/>
    <a:srgbClr val="CCECFF"/>
    <a:srgbClr val="F0A933"/>
    <a:srgbClr val="1785B8"/>
    <a:srgbClr val="0066FF"/>
    <a:srgbClr val="B1222B"/>
    <a:srgbClr val="B0232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9327C6-11F0-4F80-A7F6-5DB6FD0B85EF}" v="89" dt="2024-04-17T13:51:22.89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59" autoAdjust="0"/>
    <p:restoredTop sz="84489" autoAdjust="0"/>
  </p:normalViewPr>
  <p:slideViewPr>
    <p:cSldViewPr snapToGrid="0">
      <p:cViewPr varScale="1">
        <p:scale>
          <a:sx n="96" d="100"/>
          <a:sy n="96" d="100"/>
        </p:scale>
        <p:origin x="2202" y="90"/>
      </p:cViewPr>
      <p:guideLst>
        <p:guide orient="horz" pos="2465"/>
        <p:guide pos="1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80" d="100"/>
        <a:sy n="180" d="100"/>
      </p:scale>
      <p:origin x="0" y="-1890"/>
    </p:cViewPr>
  </p:sorterViewPr>
  <p:notesViewPr>
    <p:cSldViewPr snapToGrid="0">
      <p:cViewPr varScale="1">
        <p:scale>
          <a:sx n="132" d="100"/>
          <a:sy n="132" d="100"/>
        </p:scale>
        <p:origin x="-1648" y="-104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son, Avril" userId="99c8442a-2b0e-4282-9a5e-fd3d9026c6b6" providerId="ADAL" clId="{879327C6-11F0-4F80-A7F6-5DB6FD0B85EF}"/>
    <pc:docChg chg="undo redo custSel addSld delSld modSld sldOrd">
      <pc:chgData name="Benson, Avril" userId="99c8442a-2b0e-4282-9a5e-fd3d9026c6b6" providerId="ADAL" clId="{879327C6-11F0-4F80-A7F6-5DB6FD0B85EF}" dt="2024-04-17T14:21:34.422" v="7117" actId="20577"/>
      <pc:docMkLst>
        <pc:docMk/>
      </pc:docMkLst>
      <pc:sldChg chg="modSp mod">
        <pc:chgData name="Benson, Avril" userId="99c8442a-2b0e-4282-9a5e-fd3d9026c6b6" providerId="ADAL" clId="{879327C6-11F0-4F80-A7F6-5DB6FD0B85EF}" dt="2024-04-16T21:40:16.934" v="5847" actId="20577"/>
        <pc:sldMkLst>
          <pc:docMk/>
          <pc:sldMk cId="0" sldId="966"/>
        </pc:sldMkLst>
        <pc:spChg chg="mod">
          <ac:chgData name="Benson, Avril" userId="99c8442a-2b0e-4282-9a5e-fd3d9026c6b6" providerId="ADAL" clId="{879327C6-11F0-4F80-A7F6-5DB6FD0B85EF}" dt="2024-04-16T21:40:16.934" v="5847" actId="20577"/>
          <ac:spMkLst>
            <pc:docMk/>
            <pc:sldMk cId="0" sldId="966"/>
            <ac:spMk id="8" creationId="{00000000-0000-0000-0000-000000000000}"/>
          </ac:spMkLst>
        </pc:spChg>
      </pc:sldChg>
      <pc:sldChg chg="addSp delSp modSp add del mod ord">
        <pc:chgData name="Benson, Avril" userId="99c8442a-2b0e-4282-9a5e-fd3d9026c6b6" providerId="ADAL" clId="{879327C6-11F0-4F80-A7F6-5DB6FD0B85EF}" dt="2024-04-16T18:17:22.716" v="3715" actId="47"/>
        <pc:sldMkLst>
          <pc:docMk/>
          <pc:sldMk cId="2762555056" sldId="1191"/>
        </pc:sldMkLst>
        <pc:spChg chg="add del">
          <ac:chgData name="Benson, Avril" userId="99c8442a-2b0e-4282-9a5e-fd3d9026c6b6" providerId="ADAL" clId="{879327C6-11F0-4F80-A7F6-5DB6FD0B85EF}" dt="2024-04-02T20:48:38.160" v="128" actId="22"/>
          <ac:spMkLst>
            <pc:docMk/>
            <pc:sldMk cId="2762555056" sldId="1191"/>
            <ac:spMk id="3" creationId="{D4273F84-3143-44E9-FEEF-DEF6FBBB72E2}"/>
          </ac:spMkLst>
        </pc:spChg>
        <pc:spChg chg="del mod">
          <ac:chgData name="Benson, Avril" userId="99c8442a-2b0e-4282-9a5e-fd3d9026c6b6" providerId="ADAL" clId="{879327C6-11F0-4F80-A7F6-5DB6FD0B85EF}" dt="2024-04-02T20:49:09.604" v="137"/>
          <ac:spMkLst>
            <pc:docMk/>
            <pc:sldMk cId="2762555056" sldId="1191"/>
            <ac:spMk id="5" creationId="{00000000-0000-0000-0000-000000000000}"/>
          </ac:spMkLst>
        </pc:spChg>
        <pc:spChg chg="add del">
          <ac:chgData name="Benson, Avril" userId="99c8442a-2b0e-4282-9a5e-fd3d9026c6b6" providerId="ADAL" clId="{879327C6-11F0-4F80-A7F6-5DB6FD0B85EF}" dt="2024-04-02T20:49:17.142" v="139" actId="478"/>
          <ac:spMkLst>
            <pc:docMk/>
            <pc:sldMk cId="2762555056" sldId="1191"/>
            <ac:spMk id="6" creationId="{AF066BAB-DE2F-0092-7D53-C34038BBECEE}"/>
          </ac:spMkLst>
        </pc:spChg>
        <pc:spChg chg="add del mod">
          <ac:chgData name="Benson, Avril" userId="99c8442a-2b0e-4282-9a5e-fd3d9026c6b6" providerId="ADAL" clId="{879327C6-11F0-4F80-A7F6-5DB6FD0B85EF}" dt="2024-04-02T20:49:25.605" v="142" actId="478"/>
          <ac:spMkLst>
            <pc:docMk/>
            <pc:sldMk cId="2762555056" sldId="1191"/>
            <ac:spMk id="8" creationId="{B101E5A6-4D88-D61D-41A9-D0CD34B7F667}"/>
          </ac:spMkLst>
        </pc:spChg>
        <pc:spChg chg="add mod">
          <ac:chgData name="Benson, Avril" userId="99c8442a-2b0e-4282-9a5e-fd3d9026c6b6" providerId="ADAL" clId="{879327C6-11F0-4F80-A7F6-5DB6FD0B85EF}" dt="2024-04-04T19:28:08.020" v="1306" actId="6549"/>
          <ac:spMkLst>
            <pc:docMk/>
            <pc:sldMk cId="2762555056" sldId="1191"/>
            <ac:spMk id="9" creationId="{B4E3D230-0EE4-D939-17E3-0E5B3AF74401}"/>
          </ac:spMkLst>
        </pc:spChg>
        <pc:spChg chg="mod">
          <ac:chgData name="Benson, Avril" userId="99c8442a-2b0e-4282-9a5e-fd3d9026c6b6" providerId="ADAL" clId="{879327C6-11F0-4F80-A7F6-5DB6FD0B85EF}" dt="2024-04-02T20:50:59.914" v="167" actId="207"/>
          <ac:spMkLst>
            <pc:docMk/>
            <pc:sldMk cId="2762555056" sldId="1191"/>
            <ac:spMk id="64518" creationId="{00000000-0000-0000-0000-000000000000}"/>
          </ac:spMkLst>
        </pc:spChg>
      </pc:sldChg>
      <pc:sldChg chg="modSp del mod">
        <pc:chgData name="Benson, Avril" userId="99c8442a-2b0e-4282-9a5e-fd3d9026c6b6" providerId="ADAL" clId="{879327C6-11F0-4F80-A7F6-5DB6FD0B85EF}" dt="2024-04-16T13:32:47.519" v="1347" actId="47"/>
        <pc:sldMkLst>
          <pc:docMk/>
          <pc:sldMk cId="2657678841" sldId="1223"/>
        </pc:sldMkLst>
        <pc:spChg chg="mod">
          <ac:chgData name="Benson, Avril" userId="99c8442a-2b0e-4282-9a5e-fd3d9026c6b6" providerId="ADAL" clId="{879327C6-11F0-4F80-A7F6-5DB6FD0B85EF}" dt="2024-04-02T20:47:55.583" v="121" actId="20577"/>
          <ac:spMkLst>
            <pc:docMk/>
            <pc:sldMk cId="2657678841" sldId="1223"/>
            <ac:spMk id="5" creationId="{00000000-0000-0000-0000-000000000000}"/>
          </ac:spMkLst>
        </pc:spChg>
        <pc:spChg chg="mod">
          <ac:chgData name="Benson, Avril" userId="99c8442a-2b0e-4282-9a5e-fd3d9026c6b6" providerId="ADAL" clId="{879327C6-11F0-4F80-A7F6-5DB6FD0B85EF}" dt="2024-04-02T20:46:00.949" v="38" actId="20577"/>
          <ac:spMkLst>
            <pc:docMk/>
            <pc:sldMk cId="2657678841" sldId="1223"/>
            <ac:spMk id="64518" creationId="{00000000-0000-0000-0000-000000000000}"/>
          </ac:spMkLst>
        </pc:spChg>
      </pc:sldChg>
      <pc:sldChg chg="modSp del mod">
        <pc:chgData name="Benson, Avril" userId="99c8442a-2b0e-4282-9a5e-fd3d9026c6b6" providerId="ADAL" clId="{879327C6-11F0-4F80-A7F6-5DB6FD0B85EF}" dt="2024-04-16T18:18:05.037" v="3718" actId="47"/>
        <pc:sldMkLst>
          <pc:docMk/>
          <pc:sldMk cId="2025407414" sldId="1227"/>
        </pc:sldMkLst>
        <pc:spChg chg="mod">
          <ac:chgData name="Benson, Avril" userId="99c8442a-2b0e-4282-9a5e-fd3d9026c6b6" providerId="ADAL" clId="{879327C6-11F0-4F80-A7F6-5DB6FD0B85EF}" dt="2024-04-02T20:46:10.383" v="40"/>
          <ac:spMkLst>
            <pc:docMk/>
            <pc:sldMk cId="2025407414" sldId="1227"/>
            <ac:spMk id="64518" creationId="{00000000-0000-0000-0000-000000000000}"/>
          </ac:spMkLst>
        </pc:spChg>
        <pc:spChg chg="mod">
          <ac:chgData name="Benson, Avril" userId="99c8442a-2b0e-4282-9a5e-fd3d9026c6b6" providerId="ADAL" clId="{879327C6-11F0-4F80-A7F6-5DB6FD0B85EF}" dt="2024-04-16T18:18:02.537" v="3717" actId="6549"/>
          <ac:spMkLst>
            <pc:docMk/>
            <pc:sldMk cId="2025407414" sldId="1227"/>
            <ac:spMk id="64520" creationId="{00000000-0000-0000-0000-000000000000}"/>
          </ac:spMkLst>
        </pc:spChg>
      </pc:sldChg>
      <pc:sldChg chg="modSp del mod">
        <pc:chgData name="Benson, Avril" userId="99c8442a-2b0e-4282-9a5e-fd3d9026c6b6" providerId="ADAL" clId="{879327C6-11F0-4F80-A7F6-5DB6FD0B85EF}" dt="2024-04-16T18:18:09.975" v="3719" actId="47"/>
        <pc:sldMkLst>
          <pc:docMk/>
          <pc:sldMk cId="406597596" sldId="1230"/>
        </pc:sldMkLst>
        <pc:spChg chg="mod">
          <ac:chgData name="Benson, Avril" userId="99c8442a-2b0e-4282-9a5e-fd3d9026c6b6" providerId="ADAL" clId="{879327C6-11F0-4F80-A7F6-5DB6FD0B85EF}" dt="2024-04-02T20:46:14.652" v="41"/>
          <ac:spMkLst>
            <pc:docMk/>
            <pc:sldMk cId="406597596" sldId="1230"/>
            <ac:spMk id="64518" creationId="{00000000-0000-0000-0000-000000000000}"/>
          </ac:spMkLst>
        </pc:spChg>
      </pc:sldChg>
      <pc:sldChg chg="modSp del mod">
        <pc:chgData name="Benson, Avril" userId="99c8442a-2b0e-4282-9a5e-fd3d9026c6b6" providerId="ADAL" clId="{879327C6-11F0-4F80-A7F6-5DB6FD0B85EF}" dt="2024-04-16T18:18:11.371" v="3720" actId="47"/>
        <pc:sldMkLst>
          <pc:docMk/>
          <pc:sldMk cId="2054282079" sldId="1231"/>
        </pc:sldMkLst>
        <pc:spChg chg="mod">
          <ac:chgData name="Benson, Avril" userId="99c8442a-2b0e-4282-9a5e-fd3d9026c6b6" providerId="ADAL" clId="{879327C6-11F0-4F80-A7F6-5DB6FD0B85EF}" dt="2024-04-02T20:46:17.942" v="42"/>
          <ac:spMkLst>
            <pc:docMk/>
            <pc:sldMk cId="2054282079" sldId="1231"/>
            <ac:spMk id="64518" creationId="{00000000-0000-0000-0000-000000000000}"/>
          </ac:spMkLst>
        </pc:spChg>
      </pc:sldChg>
      <pc:sldChg chg="modSp del mod">
        <pc:chgData name="Benson, Avril" userId="99c8442a-2b0e-4282-9a5e-fd3d9026c6b6" providerId="ADAL" clId="{879327C6-11F0-4F80-A7F6-5DB6FD0B85EF}" dt="2024-04-16T18:18:13.485" v="3721" actId="47"/>
        <pc:sldMkLst>
          <pc:docMk/>
          <pc:sldMk cId="3462747833" sldId="1232"/>
        </pc:sldMkLst>
        <pc:spChg chg="mod">
          <ac:chgData name="Benson, Avril" userId="99c8442a-2b0e-4282-9a5e-fd3d9026c6b6" providerId="ADAL" clId="{879327C6-11F0-4F80-A7F6-5DB6FD0B85EF}" dt="2024-04-02T20:46:22.219" v="43"/>
          <ac:spMkLst>
            <pc:docMk/>
            <pc:sldMk cId="3462747833" sldId="1232"/>
            <ac:spMk id="64518" creationId="{00000000-0000-0000-0000-000000000000}"/>
          </ac:spMkLst>
        </pc:spChg>
      </pc:sldChg>
      <pc:sldChg chg="modSp del mod">
        <pc:chgData name="Benson, Avril" userId="99c8442a-2b0e-4282-9a5e-fd3d9026c6b6" providerId="ADAL" clId="{879327C6-11F0-4F80-A7F6-5DB6FD0B85EF}" dt="2024-04-16T18:18:15.375" v="3722" actId="47"/>
        <pc:sldMkLst>
          <pc:docMk/>
          <pc:sldMk cId="2739129789" sldId="1234"/>
        </pc:sldMkLst>
        <pc:spChg chg="mod">
          <ac:chgData name="Benson, Avril" userId="99c8442a-2b0e-4282-9a5e-fd3d9026c6b6" providerId="ADAL" clId="{879327C6-11F0-4F80-A7F6-5DB6FD0B85EF}" dt="2024-04-02T20:46:26.002" v="44"/>
          <ac:spMkLst>
            <pc:docMk/>
            <pc:sldMk cId="2739129789" sldId="1234"/>
            <ac:spMk id="64518" creationId="{00000000-0000-0000-0000-000000000000}"/>
          </ac:spMkLst>
        </pc:spChg>
      </pc:sldChg>
      <pc:sldChg chg="modSp del mod">
        <pc:chgData name="Benson, Avril" userId="99c8442a-2b0e-4282-9a5e-fd3d9026c6b6" providerId="ADAL" clId="{879327C6-11F0-4F80-A7F6-5DB6FD0B85EF}" dt="2024-04-16T18:18:16.419" v="3723" actId="47"/>
        <pc:sldMkLst>
          <pc:docMk/>
          <pc:sldMk cId="2909666874" sldId="1235"/>
        </pc:sldMkLst>
        <pc:spChg chg="mod">
          <ac:chgData name="Benson, Avril" userId="99c8442a-2b0e-4282-9a5e-fd3d9026c6b6" providerId="ADAL" clId="{879327C6-11F0-4F80-A7F6-5DB6FD0B85EF}" dt="2024-04-02T20:46:29.177" v="45"/>
          <ac:spMkLst>
            <pc:docMk/>
            <pc:sldMk cId="2909666874" sldId="1235"/>
            <ac:spMk id="64518" creationId="{00000000-0000-0000-0000-000000000000}"/>
          </ac:spMkLst>
        </pc:spChg>
      </pc:sldChg>
      <pc:sldChg chg="modSp del mod">
        <pc:chgData name="Benson, Avril" userId="99c8442a-2b0e-4282-9a5e-fd3d9026c6b6" providerId="ADAL" clId="{879327C6-11F0-4F80-A7F6-5DB6FD0B85EF}" dt="2024-04-16T18:18:17.553" v="3724" actId="47"/>
        <pc:sldMkLst>
          <pc:docMk/>
          <pc:sldMk cId="3723306710" sldId="1236"/>
        </pc:sldMkLst>
        <pc:spChg chg="mod">
          <ac:chgData name="Benson, Avril" userId="99c8442a-2b0e-4282-9a5e-fd3d9026c6b6" providerId="ADAL" clId="{879327C6-11F0-4F80-A7F6-5DB6FD0B85EF}" dt="2024-04-02T20:46:32.759" v="46"/>
          <ac:spMkLst>
            <pc:docMk/>
            <pc:sldMk cId="3723306710" sldId="1236"/>
            <ac:spMk id="64518" creationId="{00000000-0000-0000-0000-000000000000}"/>
          </ac:spMkLst>
        </pc:spChg>
      </pc:sldChg>
      <pc:sldChg chg="modSp del mod">
        <pc:chgData name="Benson, Avril" userId="99c8442a-2b0e-4282-9a5e-fd3d9026c6b6" providerId="ADAL" clId="{879327C6-11F0-4F80-A7F6-5DB6FD0B85EF}" dt="2024-04-16T18:18:18.686" v="3725" actId="47"/>
        <pc:sldMkLst>
          <pc:docMk/>
          <pc:sldMk cId="4288144049" sldId="1237"/>
        </pc:sldMkLst>
        <pc:spChg chg="mod">
          <ac:chgData name="Benson, Avril" userId="99c8442a-2b0e-4282-9a5e-fd3d9026c6b6" providerId="ADAL" clId="{879327C6-11F0-4F80-A7F6-5DB6FD0B85EF}" dt="2024-04-02T20:46:35.881" v="47"/>
          <ac:spMkLst>
            <pc:docMk/>
            <pc:sldMk cId="4288144049" sldId="1237"/>
            <ac:spMk id="64518" creationId="{00000000-0000-0000-0000-000000000000}"/>
          </ac:spMkLst>
        </pc:spChg>
      </pc:sldChg>
      <pc:sldChg chg="modSp del mod">
        <pc:chgData name="Benson, Avril" userId="99c8442a-2b0e-4282-9a5e-fd3d9026c6b6" providerId="ADAL" clId="{879327C6-11F0-4F80-A7F6-5DB6FD0B85EF}" dt="2024-04-16T18:18:19.741" v="3726" actId="47"/>
        <pc:sldMkLst>
          <pc:docMk/>
          <pc:sldMk cId="3747768408" sldId="1238"/>
        </pc:sldMkLst>
        <pc:spChg chg="mod">
          <ac:chgData name="Benson, Avril" userId="99c8442a-2b0e-4282-9a5e-fd3d9026c6b6" providerId="ADAL" clId="{879327C6-11F0-4F80-A7F6-5DB6FD0B85EF}" dt="2024-04-02T20:46:39.186" v="48"/>
          <ac:spMkLst>
            <pc:docMk/>
            <pc:sldMk cId="3747768408" sldId="1238"/>
            <ac:spMk id="64518" creationId="{00000000-0000-0000-0000-000000000000}"/>
          </ac:spMkLst>
        </pc:spChg>
      </pc:sldChg>
      <pc:sldChg chg="modSp del mod">
        <pc:chgData name="Benson, Avril" userId="99c8442a-2b0e-4282-9a5e-fd3d9026c6b6" providerId="ADAL" clId="{879327C6-11F0-4F80-A7F6-5DB6FD0B85EF}" dt="2024-04-16T18:18:20.774" v="3727" actId="47"/>
        <pc:sldMkLst>
          <pc:docMk/>
          <pc:sldMk cId="3075680627" sldId="1239"/>
        </pc:sldMkLst>
        <pc:spChg chg="mod">
          <ac:chgData name="Benson, Avril" userId="99c8442a-2b0e-4282-9a5e-fd3d9026c6b6" providerId="ADAL" clId="{879327C6-11F0-4F80-A7F6-5DB6FD0B85EF}" dt="2024-04-02T20:46:42.292" v="49"/>
          <ac:spMkLst>
            <pc:docMk/>
            <pc:sldMk cId="3075680627" sldId="1239"/>
            <ac:spMk id="64518" creationId="{00000000-0000-0000-0000-000000000000}"/>
          </ac:spMkLst>
        </pc:spChg>
      </pc:sldChg>
      <pc:sldChg chg="modSp del mod">
        <pc:chgData name="Benson, Avril" userId="99c8442a-2b0e-4282-9a5e-fd3d9026c6b6" providerId="ADAL" clId="{879327C6-11F0-4F80-A7F6-5DB6FD0B85EF}" dt="2024-04-16T18:18:22.378" v="3728" actId="47"/>
        <pc:sldMkLst>
          <pc:docMk/>
          <pc:sldMk cId="2411982068" sldId="1240"/>
        </pc:sldMkLst>
        <pc:spChg chg="mod">
          <ac:chgData name="Benson, Avril" userId="99c8442a-2b0e-4282-9a5e-fd3d9026c6b6" providerId="ADAL" clId="{879327C6-11F0-4F80-A7F6-5DB6FD0B85EF}" dt="2024-04-02T20:46:46.130" v="50"/>
          <ac:spMkLst>
            <pc:docMk/>
            <pc:sldMk cId="2411982068" sldId="1240"/>
            <ac:spMk id="64518" creationId="{00000000-0000-0000-0000-000000000000}"/>
          </ac:spMkLst>
        </pc:spChg>
      </pc:sldChg>
      <pc:sldChg chg="modSp del mod">
        <pc:chgData name="Benson, Avril" userId="99c8442a-2b0e-4282-9a5e-fd3d9026c6b6" providerId="ADAL" clId="{879327C6-11F0-4F80-A7F6-5DB6FD0B85EF}" dt="2024-04-16T18:18:23.782" v="3729" actId="47"/>
        <pc:sldMkLst>
          <pc:docMk/>
          <pc:sldMk cId="3745939774" sldId="1241"/>
        </pc:sldMkLst>
        <pc:spChg chg="mod">
          <ac:chgData name="Benson, Avril" userId="99c8442a-2b0e-4282-9a5e-fd3d9026c6b6" providerId="ADAL" clId="{879327C6-11F0-4F80-A7F6-5DB6FD0B85EF}" dt="2024-04-02T20:46:49.775" v="51"/>
          <ac:spMkLst>
            <pc:docMk/>
            <pc:sldMk cId="3745939774" sldId="1241"/>
            <ac:spMk id="64518" creationId="{00000000-0000-0000-0000-000000000000}"/>
          </ac:spMkLst>
        </pc:spChg>
      </pc:sldChg>
      <pc:sldChg chg="modSp del mod">
        <pc:chgData name="Benson, Avril" userId="99c8442a-2b0e-4282-9a5e-fd3d9026c6b6" providerId="ADAL" clId="{879327C6-11F0-4F80-A7F6-5DB6FD0B85EF}" dt="2024-04-16T18:18:25.154" v="3730" actId="47"/>
        <pc:sldMkLst>
          <pc:docMk/>
          <pc:sldMk cId="3452235714" sldId="1242"/>
        </pc:sldMkLst>
        <pc:spChg chg="mod">
          <ac:chgData name="Benson, Avril" userId="99c8442a-2b0e-4282-9a5e-fd3d9026c6b6" providerId="ADAL" clId="{879327C6-11F0-4F80-A7F6-5DB6FD0B85EF}" dt="2024-04-02T20:46:53.189" v="52"/>
          <ac:spMkLst>
            <pc:docMk/>
            <pc:sldMk cId="3452235714" sldId="1242"/>
            <ac:spMk id="64518" creationId="{00000000-0000-0000-0000-000000000000}"/>
          </ac:spMkLst>
        </pc:spChg>
      </pc:sldChg>
      <pc:sldChg chg="modSp del mod">
        <pc:chgData name="Benson, Avril" userId="99c8442a-2b0e-4282-9a5e-fd3d9026c6b6" providerId="ADAL" clId="{879327C6-11F0-4F80-A7F6-5DB6FD0B85EF}" dt="2024-04-16T18:18:26.943" v="3731" actId="47"/>
        <pc:sldMkLst>
          <pc:docMk/>
          <pc:sldMk cId="4213754338" sldId="1244"/>
        </pc:sldMkLst>
        <pc:spChg chg="mod">
          <ac:chgData name="Benson, Avril" userId="99c8442a-2b0e-4282-9a5e-fd3d9026c6b6" providerId="ADAL" clId="{879327C6-11F0-4F80-A7F6-5DB6FD0B85EF}" dt="2024-04-02T20:46:56.950" v="53"/>
          <ac:spMkLst>
            <pc:docMk/>
            <pc:sldMk cId="4213754338" sldId="1244"/>
            <ac:spMk id="64518" creationId="{00000000-0000-0000-0000-000000000000}"/>
          </ac:spMkLst>
        </pc:spChg>
      </pc:sldChg>
      <pc:sldChg chg="modSp del mod">
        <pc:chgData name="Benson, Avril" userId="99c8442a-2b0e-4282-9a5e-fd3d9026c6b6" providerId="ADAL" clId="{879327C6-11F0-4F80-A7F6-5DB6FD0B85EF}" dt="2024-04-16T18:18:28.091" v="3732" actId="47"/>
        <pc:sldMkLst>
          <pc:docMk/>
          <pc:sldMk cId="1212896916" sldId="1245"/>
        </pc:sldMkLst>
        <pc:spChg chg="mod">
          <ac:chgData name="Benson, Avril" userId="99c8442a-2b0e-4282-9a5e-fd3d9026c6b6" providerId="ADAL" clId="{879327C6-11F0-4F80-A7F6-5DB6FD0B85EF}" dt="2024-04-02T20:47:00.372" v="54"/>
          <ac:spMkLst>
            <pc:docMk/>
            <pc:sldMk cId="1212896916" sldId="1245"/>
            <ac:spMk id="64518" creationId="{00000000-0000-0000-0000-000000000000}"/>
          </ac:spMkLst>
        </pc:spChg>
      </pc:sldChg>
      <pc:sldChg chg="modSp del mod">
        <pc:chgData name="Benson, Avril" userId="99c8442a-2b0e-4282-9a5e-fd3d9026c6b6" providerId="ADAL" clId="{879327C6-11F0-4F80-A7F6-5DB6FD0B85EF}" dt="2024-04-16T18:18:29.481" v="3733" actId="47"/>
        <pc:sldMkLst>
          <pc:docMk/>
          <pc:sldMk cId="1876014379" sldId="1246"/>
        </pc:sldMkLst>
        <pc:spChg chg="mod">
          <ac:chgData name="Benson, Avril" userId="99c8442a-2b0e-4282-9a5e-fd3d9026c6b6" providerId="ADAL" clId="{879327C6-11F0-4F80-A7F6-5DB6FD0B85EF}" dt="2024-04-02T20:47:04.296" v="55"/>
          <ac:spMkLst>
            <pc:docMk/>
            <pc:sldMk cId="1876014379" sldId="1246"/>
            <ac:spMk id="64518" creationId="{00000000-0000-0000-0000-000000000000}"/>
          </ac:spMkLst>
        </pc:spChg>
      </pc:sldChg>
      <pc:sldChg chg="modSp add del mod ord">
        <pc:chgData name="Benson, Avril" userId="99c8442a-2b0e-4282-9a5e-fd3d9026c6b6" providerId="ADAL" clId="{879327C6-11F0-4F80-A7F6-5DB6FD0B85EF}" dt="2024-04-16T18:17:24.250" v="3716" actId="47"/>
        <pc:sldMkLst>
          <pc:docMk/>
          <pc:sldMk cId="3343509277" sldId="1247"/>
        </pc:sldMkLst>
        <pc:spChg chg="mod">
          <ac:chgData name="Benson, Avril" userId="99c8442a-2b0e-4282-9a5e-fd3d9026c6b6" providerId="ADAL" clId="{879327C6-11F0-4F80-A7F6-5DB6FD0B85EF}" dt="2024-04-16T13:28:54.759" v="1308" actId="6549"/>
          <ac:spMkLst>
            <pc:docMk/>
            <pc:sldMk cId="3343509277" sldId="1247"/>
            <ac:spMk id="9" creationId="{B4E3D230-0EE4-D939-17E3-0E5B3AF74401}"/>
          </ac:spMkLst>
        </pc:spChg>
      </pc:sldChg>
      <pc:sldChg chg="modSp add del mod">
        <pc:chgData name="Benson, Avril" userId="99c8442a-2b0e-4282-9a5e-fd3d9026c6b6" providerId="ADAL" clId="{879327C6-11F0-4F80-A7F6-5DB6FD0B85EF}" dt="2024-04-04T18:39:19.942" v="965" actId="47"/>
        <pc:sldMkLst>
          <pc:docMk/>
          <pc:sldMk cId="117778560" sldId="1248"/>
        </pc:sldMkLst>
        <pc:spChg chg="mod">
          <ac:chgData name="Benson, Avril" userId="99c8442a-2b0e-4282-9a5e-fd3d9026c6b6" providerId="ADAL" clId="{879327C6-11F0-4F80-A7F6-5DB6FD0B85EF}" dt="2024-04-02T20:58:34.420" v="845" actId="14"/>
          <ac:spMkLst>
            <pc:docMk/>
            <pc:sldMk cId="117778560" sldId="1248"/>
            <ac:spMk id="9" creationId="{B4E3D230-0EE4-D939-17E3-0E5B3AF74401}"/>
          </ac:spMkLst>
        </pc:spChg>
      </pc:sldChg>
      <pc:sldChg chg="addSp delSp modSp add mod modNotesTx">
        <pc:chgData name="Benson, Avril" userId="99c8442a-2b0e-4282-9a5e-fd3d9026c6b6" providerId="ADAL" clId="{879327C6-11F0-4F80-A7F6-5DB6FD0B85EF}" dt="2024-04-17T13:52:19.691" v="7108" actId="20577"/>
        <pc:sldMkLst>
          <pc:docMk/>
          <pc:sldMk cId="2050244352" sldId="1248"/>
        </pc:sldMkLst>
        <pc:spChg chg="add mod">
          <ac:chgData name="Benson, Avril" userId="99c8442a-2b0e-4282-9a5e-fd3d9026c6b6" providerId="ADAL" clId="{879327C6-11F0-4F80-A7F6-5DB6FD0B85EF}" dt="2024-04-16T21:41:21.233" v="5857"/>
          <ac:spMkLst>
            <pc:docMk/>
            <pc:sldMk cId="2050244352" sldId="1248"/>
            <ac:spMk id="2" creationId="{62C39EC9-8339-B139-A1D9-89D97849CA05}"/>
          </ac:spMkLst>
        </pc:spChg>
        <pc:spChg chg="del mod">
          <ac:chgData name="Benson, Avril" userId="99c8442a-2b0e-4282-9a5e-fd3d9026c6b6" providerId="ADAL" clId="{879327C6-11F0-4F80-A7F6-5DB6FD0B85EF}" dt="2024-04-16T18:15:48.426" v="3708"/>
          <ac:spMkLst>
            <pc:docMk/>
            <pc:sldMk cId="2050244352" sldId="1248"/>
            <ac:spMk id="2" creationId="{8FDBF206-4FFD-05D9-9C13-B64DBF4FA07F}"/>
          </ac:spMkLst>
        </pc:spChg>
        <pc:spChg chg="del mod">
          <ac:chgData name="Benson, Avril" userId="99c8442a-2b0e-4282-9a5e-fd3d9026c6b6" providerId="ADAL" clId="{879327C6-11F0-4F80-A7F6-5DB6FD0B85EF}" dt="2024-04-16T13:32:01.367" v="1319"/>
          <ac:spMkLst>
            <pc:docMk/>
            <pc:sldMk cId="2050244352" sldId="1248"/>
            <ac:spMk id="5" creationId="{00000000-0000-0000-0000-000000000000}"/>
          </ac:spMkLst>
        </pc:spChg>
        <pc:spChg chg="del mod">
          <ac:chgData name="Benson, Avril" userId="99c8442a-2b0e-4282-9a5e-fd3d9026c6b6" providerId="ADAL" clId="{879327C6-11F0-4F80-A7F6-5DB6FD0B85EF}" dt="2024-04-16T21:41:21.037" v="5856" actId="478"/>
          <ac:spMkLst>
            <pc:docMk/>
            <pc:sldMk cId="2050244352" sldId="1248"/>
            <ac:spMk id="64518" creationId="{00000000-0000-0000-0000-000000000000}"/>
          </ac:spMkLst>
        </pc:spChg>
        <pc:spChg chg="mod">
          <ac:chgData name="Benson, Avril" userId="99c8442a-2b0e-4282-9a5e-fd3d9026c6b6" providerId="ADAL" clId="{879327C6-11F0-4F80-A7F6-5DB6FD0B85EF}" dt="2024-04-17T13:51:22.883" v="6973" actId="14100"/>
          <ac:spMkLst>
            <pc:docMk/>
            <pc:sldMk cId="2050244352" sldId="1248"/>
            <ac:spMk id="64520" creationId="{00000000-0000-0000-0000-000000000000}"/>
          </ac:spMkLst>
        </pc:spChg>
        <pc:picChg chg="add mod">
          <ac:chgData name="Benson, Avril" userId="99c8442a-2b0e-4282-9a5e-fd3d9026c6b6" providerId="ADAL" clId="{879327C6-11F0-4F80-A7F6-5DB6FD0B85EF}" dt="2024-04-16T13:37:01.624" v="1464" actId="1076"/>
          <ac:picMkLst>
            <pc:docMk/>
            <pc:sldMk cId="2050244352" sldId="1248"/>
            <ac:picMk id="4" creationId="{4CEF36F2-2044-30D3-D0DF-1FD0688AF2CA}"/>
          </ac:picMkLst>
        </pc:picChg>
        <pc:picChg chg="add del">
          <ac:chgData name="Benson, Avril" userId="99c8442a-2b0e-4282-9a5e-fd3d9026c6b6" providerId="ADAL" clId="{879327C6-11F0-4F80-A7F6-5DB6FD0B85EF}" dt="2024-04-16T18:23:16.027" v="3735" actId="478"/>
          <ac:picMkLst>
            <pc:docMk/>
            <pc:sldMk cId="2050244352" sldId="1248"/>
            <ac:picMk id="7" creationId="{244590D7-7D06-BE7A-C2D3-2AB847AFE9C0}"/>
          </ac:picMkLst>
        </pc:picChg>
      </pc:sldChg>
      <pc:sldChg chg="add del">
        <pc:chgData name="Benson, Avril" userId="99c8442a-2b0e-4282-9a5e-fd3d9026c6b6" providerId="ADAL" clId="{879327C6-11F0-4F80-A7F6-5DB6FD0B85EF}" dt="2024-04-04T18:39:21.244" v="966" actId="47"/>
        <pc:sldMkLst>
          <pc:docMk/>
          <pc:sldMk cId="1741132384" sldId="1249"/>
        </pc:sldMkLst>
      </pc:sldChg>
      <pc:sldChg chg="delSp modSp add del mod">
        <pc:chgData name="Benson, Avril" userId="99c8442a-2b0e-4282-9a5e-fd3d9026c6b6" providerId="ADAL" clId="{879327C6-11F0-4F80-A7F6-5DB6FD0B85EF}" dt="2024-04-16T13:32:43.434" v="1340" actId="47"/>
        <pc:sldMkLst>
          <pc:docMk/>
          <pc:sldMk cId="2575138894" sldId="1249"/>
        </pc:sldMkLst>
        <pc:spChg chg="del mod">
          <ac:chgData name="Benson, Avril" userId="99c8442a-2b0e-4282-9a5e-fd3d9026c6b6" providerId="ADAL" clId="{879327C6-11F0-4F80-A7F6-5DB6FD0B85EF}" dt="2024-04-16T13:32:14.078" v="1324"/>
          <ac:spMkLst>
            <pc:docMk/>
            <pc:sldMk cId="2575138894" sldId="1249"/>
            <ac:spMk id="5" creationId="{00000000-0000-0000-0000-000000000000}"/>
          </ac:spMkLst>
        </pc:spChg>
        <pc:spChg chg="mod">
          <ac:chgData name="Benson, Avril" userId="99c8442a-2b0e-4282-9a5e-fd3d9026c6b6" providerId="ADAL" clId="{879327C6-11F0-4F80-A7F6-5DB6FD0B85EF}" dt="2024-04-16T13:32:06.409" v="1321" actId="1076"/>
          <ac:spMkLst>
            <pc:docMk/>
            <pc:sldMk cId="2575138894" sldId="1249"/>
            <ac:spMk id="64520" creationId="{00000000-0000-0000-0000-000000000000}"/>
          </ac:spMkLst>
        </pc:spChg>
      </pc:sldChg>
      <pc:sldChg chg="delSp modSp add mod ord modNotesTx">
        <pc:chgData name="Benson, Avril" userId="99c8442a-2b0e-4282-9a5e-fd3d9026c6b6" providerId="ADAL" clId="{879327C6-11F0-4F80-A7F6-5DB6FD0B85EF}" dt="2024-04-17T13:38:42.962" v="6829" actId="20577"/>
        <pc:sldMkLst>
          <pc:docMk/>
          <pc:sldMk cId="3502998701" sldId="1249"/>
        </pc:sldMkLst>
        <pc:spChg chg="del">
          <ac:chgData name="Benson, Avril" userId="99c8442a-2b0e-4282-9a5e-fd3d9026c6b6" providerId="ADAL" clId="{879327C6-11F0-4F80-A7F6-5DB6FD0B85EF}" dt="2024-04-16T21:40:55.094" v="5850" actId="478"/>
          <ac:spMkLst>
            <pc:docMk/>
            <pc:sldMk cId="3502998701" sldId="1249"/>
            <ac:spMk id="2" creationId="{8FDBF206-4FFD-05D9-9C13-B64DBF4FA07F}"/>
          </ac:spMkLst>
        </pc:spChg>
        <pc:spChg chg="mod">
          <ac:chgData name="Benson, Avril" userId="99c8442a-2b0e-4282-9a5e-fd3d9026c6b6" providerId="ADAL" clId="{879327C6-11F0-4F80-A7F6-5DB6FD0B85EF}" dt="2024-04-16T21:41:02.877" v="5851" actId="14100"/>
          <ac:spMkLst>
            <pc:docMk/>
            <pc:sldMk cId="3502998701" sldId="1249"/>
            <ac:spMk id="64518" creationId="{00000000-0000-0000-0000-000000000000}"/>
          </ac:spMkLst>
        </pc:spChg>
        <pc:spChg chg="mod">
          <ac:chgData name="Benson, Avril" userId="99c8442a-2b0e-4282-9a5e-fd3d9026c6b6" providerId="ADAL" clId="{879327C6-11F0-4F80-A7F6-5DB6FD0B85EF}" dt="2024-04-17T13:38:42.962" v="6829" actId="20577"/>
          <ac:spMkLst>
            <pc:docMk/>
            <pc:sldMk cId="3502998701" sldId="1249"/>
            <ac:spMk id="64520" creationId="{00000000-0000-0000-0000-000000000000}"/>
          </ac:spMkLst>
        </pc:spChg>
      </pc:sldChg>
      <pc:sldChg chg="addSp delSp modSp add mod ord modNotesTx">
        <pc:chgData name="Benson, Avril" userId="99c8442a-2b0e-4282-9a5e-fd3d9026c6b6" providerId="ADAL" clId="{879327C6-11F0-4F80-A7F6-5DB6FD0B85EF}" dt="2024-04-17T13:48:55.908" v="6920" actId="255"/>
        <pc:sldMkLst>
          <pc:docMk/>
          <pc:sldMk cId="2129061508" sldId="1250"/>
        </pc:sldMkLst>
        <pc:spChg chg="del mod">
          <ac:chgData name="Benson, Avril" userId="99c8442a-2b0e-4282-9a5e-fd3d9026c6b6" providerId="ADAL" clId="{879327C6-11F0-4F80-A7F6-5DB6FD0B85EF}" dt="2024-04-16T13:54:53.401" v="2757"/>
          <ac:spMkLst>
            <pc:docMk/>
            <pc:sldMk cId="2129061508" sldId="1250"/>
            <ac:spMk id="2" creationId="{8FDBF206-4FFD-05D9-9C13-B64DBF4FA07F}"/>
          </ac:spMkLst>
        </pc:spChg>
        <pc:spChg chg="add mod">
          <ac:chgData name="Benson, Avril" userId="99c8442a-2b0e-4282-9a5e-fd3d9026c6b6" providerId="ADAL" clId="{879327C6-11F0-4F80-A7F6-5DB6FD0B85EF}" dt="2024-04-16T21:41:13.012" v="5853"/>
          <ac:spMkLst>
            <pc:docMk/>
            <pc:sldMk cId="2129061508" sldId="1250"/>
            <ac:spMk id="2" creationId="{C9E959FC-FBAA-1570-B7A1-27986033E3B5}"/>
          </ac:spMkLst>
        </pc:spChg>
        <pc:spChg chg="del">
          <ac:chgData name="Benson, Avril" userId="99c8442a-2b0e-4282-9a5e-fd3d9026c6b6" providerId="ADAL" clId="{879327C6-11F0-4F80-A7F6-5DB6FD0B85EF}" dt="2024-04-16T21:41:12.649" v="5852" actId="478"/>
          <ac:spMkLst>
            <pc:docMk/>
            <pc:sldMk cId="2129061508" sldId="1250"/>
            <ac:spMk id="64518" creationId="{00000000-0000-0000-0000-000000000000}"/>
          </ac:spMkLst>
        </pc:spChg>
        <pc:spChg chg="mod">
          <ac:chgData name="Benson, Avril" userId="99c8442a-2b0e-4282-9a5e-fd3d9026c6b6" providerId="ADAL" clId="{879327C6-11F0-4F80-A7F6-5DB6FD0B85EF}" dt="2024-04-17T13:48:55.908" v="6920" actId="255"/>
          <ac:spMkLst>
            <pc:docMk/>
            <pc:sldMk cId="2129061508" sldId="1250"/>
            <ac:spMk id="64520" creationId="{00000000-0000-0000-0000-000000000000}"/>
          </ac:spMkLst>
        </pc:spChg>
        <pc:graphicFrameChg chg="add del mod">
          <ac:chgData name="Benson, Avril" userId="99c8442a-2b0e-4282-9a5e-fd3d9026c6b6" providerId="ADAL" clId="{879327C6-11F0-4F80-A7F6-5DB6FD0B85EF}" dt="2024-04-17T13:47:07.104" v="6874"/>
          <ac:graphicFrameMkLst>
            <pc:docMk/>
            <pc:sldMk cId="2129061508" sldId="1250"/>
            <ac:graphicFrameMk id="3" creationId="{628E1126-82AA-B10E-9637-FB8AFC3B0B4B}"/>
          </ac:graphicFrameMkLst>
        </pc:graphicFrameChg>
      </pc:sldChg>
      <pc:sldChg chg="delSp modSp add del mod">
        <pc:chgData name="Benson, Avril" userId="99c8442a-2b0e-4282-9a5e-fd3d9026c6b6" providerId="ADAL" clId="{879327C6-11F0-4F80-A7F6-5DB6FD0B85EF}" dt="2024-04-16T13:32:43.976" v="1341" actId="47"/>
        <pc:sldMkLst>
          <pc:docMk/>
          <pc:sldMk cId="3219127197" sldId="1250"/>
        </pc:sldMkLst>
        <pc:spChg chg="del mod">
          <ac:chgData name="Benson, Avril" userId="99c8442a-2b0e-4282-9a5e-fd3d9026c6b6" providerId="ADAL" clId="{879327C6-11F0-4F80-A7F6-5DB6FD0B85EF}" dt="2024-04-16T13:32:19.350" v="1327"/>
          <ac:spMkLst>
            <pc:docMk/>
            <pc:sldMk cId="3219127197" sldId="1250"/>
            <ac:spMk id="5" creationId="{00000000-0000-0000-0000-000000000000}"/>
          </ac:spMkLst>
        </pc:spChg>
      </pc:sldChg>
      <pc:sldChg chg="delSp modSp add del mod">
        <pc:chgData name="Benson, Avril" userId="99c8442a-2b0e-4282-9a5e-fd3d9026c6b6" providerId="ADAL" clId="{879327C6-11F0-4F80-A7F6-5DB6FD0B85EF}" dt="2024-04-16T13:32:44.251" v="1342" actId="47"/>
        <pc:sldMkLst>
          <pc:docMk/>
          <pc:sldMk cId="1204495794" sldId="1251"/>
        </pc:sldMkLst>
        <pc:spChg chg="del mod">
          <ac:chgData name="Benson, Avril" userId="99c8442a-2b0e-4282-9a5e-fd3d9026c6b6" providerId="ADAL" clId="{879327C6-11F0-4F80-A7F6-5DB6FD0B85EF}" dt="2024-04-16T13:32:24.665" v="1330"/>
          <ac:spMkLst>
            <pc:docMk/>
            <pc:sldMk cId="1204495794" sldId="1251"/>
            <ac:spMk id="5" creationId="{00000000-0000-0000-0000-000000000000}"/>
          </ac:spMkLst>
        </pc:spChg>
      </pc:sldChg>
      <pc:sldChg chg="addSp delSp modSp add mod ord modNotesTx">
        <pc:chgData name="Benson, Avril" userId="99c8442a-2b0e-4282-9a5e-fd3d9026c6b6" providerId="ADAL" clId="{879327C6-11F0-4F80-A7F6-5DB6FD0B85EF}" dt="2024-04-16T21:41:17.122" v="5855"/>
        <pc:sldMkLst>
          <pc:docMk/>
          <pc:sldMk cId="1711797859" sldId="1251"/>
        </pc:sldMkLst>
        <pc:spChg chg="add mod">
          <ac:chgData name="Benson, Avril" userId="99c8442a-2b0e-4282-9a5e-fd3d9026c6b6" providerId="ADAL" clId="{879327C6-11F0-4F80-A7F6-5DB6FD0B85EF}" dt="2024-04-16T21:41:17.122" v="5855"/>
          <ac:spMkLst>
            <pc:docMk/>
            <pc:sldMk cId="1711797859" sldId="1251"/>
            <ac:spMk id="2" creationId="{343B5224-F55A-71AF-53D8-5016607A1AB0}"/>
          </ac:spMkLst>
        </pc:spChg>
        <pc:spChg chg="del mod">
          <ac:chgData name="Benson, Avril" userId="99c8442a-2b0e-4282-9a5e-fd3d9026c6b6" providerId="ADAL" clId="{879327C6-11F0-4F80-A7F6-5DB6FD0B85EF}" dt="2024-04-16T13:55:17.449" v="2763"/>
          <ac:spMkLst>
            <pc:docMk/>
            <pc:sldMk cId="1711797859" sldId="1251"/>
            <ac:spMk id="2" creationId="{8FDBF206-4FFD-05D9-9C13-B64DBF4FA07F}"/>
          </ac:spMkLst>
        </pc:spChg>
        <pc:spChg chg="del">
          <ac:chgData name="Benson, Avril" userId="99c8442a-2b0e-4282-9a5e-fd3d9026c6b6" providerId="ADAL" clId="{879327C6-11F0-4F80-A7F6-5DB6FD0B85EF}" dt="2024-04-16T21:41:16.906" v="5854" actId="478"/>
          <ac:spMkLst>
            <pc:docMk/>
            <pc:sldMk cId="1711797859" sldId="1251"/>
            <ac:spMk id="64518" creationId="{00000000-0000-0000-0000-000000000000}"/>
          </ac:spMkLst>
        </pc:spChg>
        <pc:spChg chg="mod">
          <ac:chgData name="Benson, Avril" userId="99c8442a-2b0e-4282-9a5e-fd3d9026c6b6" providerId="ADAL" clId="{879327C6-11F0-4F80-A7F6-5DB6FD0B85EF}" dt="2024-04-16T18:14:24.868" v="3584" actId="6549"/>
          <ac:spMkLst>
            <pc:docMk/>
            <pc:sldMk cId="1711797859" sldId="1251"/>
            <ac:spMk id="64520" creationId="{00000000-0000-0000-0000-000000000000}"/>
          </ac:spMkLst>
        </pc:spChg>
        <pc:graphicFrameChg chg="add del mod">
          <ac:chgData name="Benson, Avril" userId="99c8442a-2b0e-4282-9a5e-fd3d9026c6b6" providerId="ADAL" clId="{879327C6-11F0-4F80-A7F6-5DB6FD0B85EF}" dt="2024-04-16T13:57:28.889" v="3025" actId="478"/>
          <ac:graphicFrameMkLst>
            <pc:docMk/>
            <pc:sldMk cId="1711797859" sldId="1251"/>
            <ac:graphicFrameMk id="3" creationId="{B3920860-1983-A15E-7130-1E116A3E5BFB}"/>
          </ac:graphicFrameMkLst>
        </pc:graphicFrameChg>
        <pc:graphicFrameChg chg="add del mod modGraphic">
          <ac:chgData name="Benson, Avril" userId="99c8442a-2b0e-4282-9a5e-fd3d9026c6b6" providerId="ADAL" clId="{879327C6-11F0-4F80-A7F6-5DB6FD0B85EF}" dt="2024-04-16T15:16:02.730" v="3038" actId="478"/>
          <ac:graphicFrameMkLst>
            <pc:docMk/>
            <pc:sldMk cId="1711797859" sldId="1251"/>
            <ac:graphicFrameMk id="5" creationId="{3E7EEFD1-E978-4A5D-84F0-CC7B2F2B9AFC}"/>
          </ac:graphicFrameMkLst>
        </pc:graphicFrameChg>
        <pc:picChg chg="add del mod">
          <ac:chgData name="Benson, Avril" userId="99c8442a-2b0e-4282-9a5e-fd3d9026c6b6" providerId="ADAL" clId="{879327C6-11F0-4F80-A7F6-5DB6FD0B85EF}" dt="2024-04-16T13:59:00.218" v="3035" actId="478"/>
          <ac:picMkLst>
            <pc:docMk/>
            <pc:sldMk cId="1711797859" sldId="1251"/>
            <ac:picMk id="4" creationId="{F203D8B6-5E8B-204C-913F-4BF6E51091E6}"/>
          </ac:picMkLst>
        </pc:picChg>
        <pc:picChg chg="add del mod">
          <ac:chgData name="Benson, Avril" userId="99c8442a-2b0e-4282-9a5e-fd3d9026c6b6" providerId="ADAL" clId="{879327C6-11F0-4F80-A7F6-5DB6FD0B85EF}" dt="2024-04-16T13:59:01.800" v="3036" actId="478"/>
          <ac:picMkLst>
            <pc:docMk/>
            <pc:sldMk cId="1711797859" sldId="1251"/>
            <ac:picMk id="6" creationId="{21B53D57-BAD5-D6C3-E8C1-6EA5EF0BEEA8}"/>
          </ac:picMkLst>
        </pc:picChg>
        <pc:picChg chg="add mod">
          <ac:chgData name="Benson, Avril" userId="99c8442a-2b0e-4282-9a5e-fd3d9026c6b6" providerId="ADAL" clId="{879327C6-11F0-4F80-A7F6-5DB6FD0B85EF}" dt="2024-04-16T18:09:33.934" v="3172" actId="1076"/>
          <ac:picMkLst>
            <pc:docMk/>
            <pc:sldMk cId="1711797859" sldId="1251"/>
            <ac:picMk id="8" creationId="{33AC79BA-A401-6D46-948F-5E9A3011E209}"/>
          </ac:picMkLst>
        </pc:picChg>
        <pc:picChg chg="add del mod">
          <ac:chgData name="Benson, Avril" userId="99c8442a-2b0e-4282-9a5e-fd3d9026c6b6" providerId="ADAL" clId="{879327C6-11F0-4F80-A7F6-5DB6FD0B85EF}" dt="2024-04-16T18:07:56.144" v="3080" actId="478"/>
          <ac:picMkLst>
            <pc:docMk/>
            <pc:sldMk cId="1711797859" sldId="1251"/>
            <ac:picMk id="1025" creationId="{77EDF825-1577-13FF-1957-39170726BA4B}"/>
          </ac:picMkLst>
        </pc:picChg>
        <pc:picChg chg="add del mod">
          <ac:chgData name="Benson, Avril" userId="99c8442a-2b0e-4282-9a5e-fd3d9026c6b6" providerId="ADAL" clId="{879327C6-11F0-4F80-A7F6-5DB6FD0B85EF}" dt="2024-04-16T18:06:22.270" v="3078" actId="478"/>
          <ac:picMkLst>
            <pc:docMk/>
            <pc:sldMk cId="1711797859" sldId="1251"/>
            <ac:picMk id="1026" creationId="{A373988A-AF44-F01B-E14F-67130E96F059}"/>
          </ac:picMkLst>
        </pc:picChg>
      </pc:sldChg>
      <pc:sldChg chg="addSp delSp modSp add mod modNotesTx">
        <pc:chgData name="Benson, Avril" userId="99c8442a-2b0e-4282-9a5e-fd3d9026c6b6" providerId="ADAL" clId="{879327C6-11F0-4F80-A7F6-5DB6FD0B85EF}" dt="2024-04-16T21:52:01.955" v="6707" actId="6549"/>
        <pc:sldMkLst>
          <pc:docMk/>
          <pc:sldMk cId="736096070" sldId="1252"/>
        </pc:sldMkLst>
        <pc:spChg chg="add mod">
          <ac:chgData name="Benson, Avril" userId="99c8442a-2b0e-4282-9a5e-fd3d9026c6b6" providerId="ADAL" clId="{879327C6-11F0-4F80-A7F6-5DB6FD0B85EF}" dt="2024-04-16T21:41:25.020" v="5859"/>
          <ac:spMkLst>
            <pc:docMk/>
            <pc:sldMk cId="736096070" sldId="1252"/>
            <ac:spMk id="2" creationId="{5009A169-F45B-2F27-181A-2C83B1238A5B}"/>
          </ac:spMkLst>
        </pc:spChg>
        <pc:spChg chg="del">
          <ac:chgData name="Benson, Avril" userId="99c8442a-2b0e-4282-9a5e-fd3d9026c6b6" providerId="ADAL" clId="{879327C6-11F0-4F80-A7F6-5DB6FD0B85EF}" dt="2024-04-16T21:41:24.820" v="5858" actId="478"/>
          <ac:spMkLst>
            <pc:docMk/>
            <pc:sldMk cId="736096070" sldId="1252"/>
            <ac:spMk id="64518" creationId="{00000000-0000-0000-0000-000000000000}"/>
          </ac:spMkLst>
        </pc:spChg>
        <pc:spChg chg="mod">
          <ac:chgData name="Benson, Avril" userId="99c8442a-2b0e-4282-9a5e-fd3d9026c6b6" providerId="ADAL" clId="{879327C6-11F0-4F80-A7F6-5DB6FD0B85EF}" dt="2024-04-16T21:51:48.653" v="6706" actId="20577"/>
          <ac:spMkLst>
            <pc:docMk/>
            <pc:sldMk cId="736096070" sldId="1252"/>
            <ac:spMk id="64520" creationId="{00000000-0000-0000-0000-000000000000}"/>
          </ac:spMkLst>
        </pc:spChg>
        <pc:picChg chg="add mod modCrop">
          <ac:chgData name="Benson, Avril" userId="99c8442a-2b0e-4282-9a5e-fd3d9026c6b6" providerId="ADAL" clId="{879327C6-11F0-4F80-A7F6-5DB6FD0B85EF}" dt="2024-04-16T21:51:28.956" v="6704" actId="1076"/>
          <ac:picMkLst>
            <pc:docMk/>
            <pc:sldMk cId="736096070" sldId="1252"/>
            <ac:picMk id="3" creationId="{43D037DC-BD74-DD96-98D0-E8A6C37F1467}"/>
          </ac:picMkLst>
        </pc:picChg>
        <pc:picChg chg="del">
          <ac:chgData name="Benson, Avril" userId="99c8442a-2b0e-4282-9a5e-fd3d9026c6b6" providerId="ADAL" clId="{879327C6-11F0-4F80-A7F6-5DB6FD0B85EF}" dt="2024-04-16T18:23:24.486" v="3737" actId="478"/>
          <ac:picMkLst>
            <pc:docMk/>
            <pc:sldMk cId="736096070" sldId="1252"/>
            <ac:picMk id="4" creationId="{4CEF36F2-2044-30D3-D0DF-1FD0688AF2CA}"/>
          </ac:picMkLst>
        </pc:picChg>
      </pc:sldChg>
      <pc:sldChg chg="modSp add del mod">
        <pc:chgData name="Benson, Avril" userId="99c8442a-2b0e-4282-9a5e-fd3d9026c6b6" providerId="ADAL" clId="{879327C6-11F0-4F80-A7F6-5DB6FD0B85EF}" dt="2024-04-16T18:13:13.063" v="3496" actId="47"/>
        <pc:sldMkLst>
          <pc:docMk/>
          <pc:sldMk cId="1477372416" sldId="1252"/>
        </pc:sldMkLst>
        <pc:spChg chg="mod">
          <ac:chgData name="Benson, Avril" userId="99c8442a-2b0e-4282-9a5e-fd3d9026c6b6" providerId="ADAL" clId="{879327C6-11F0-4F80-A7F6-5DB6FD0B85EF}" dt="2024-04-16T18:12:13.256" v="3276" actId="20577"/>
          <ac:spMkLst>
            <pc:docMk/>
            <pc:sldMk cId="1477372416" sldId="1252"/>
            <ac:spMk id="2" creationId="{8FDBF206-4FFD-05D9-9C13-B64DBF4FA07F}"/>
          </ac:spMkLst>
        </pc:spChg>
        <pc:spChg chg="mod">
          <ac:chgData name="Benson, Avril" userId="99c8442a-2b0e-4282-9a5e-fd3d9026c6b6" providerId="ADAL" clId="{879327C6-11F0-4F80-A7F6-5DB6FD0B85EF}" dt="2024-04-16T18:13:02.640" v="3495" actId="20577"/>
          <ac:spMkLst>
            <pc:docMk/>
            <pc:sldMk cId="1477372416" sldId="1252"/>
            <ac:spMk id="64520" creationId="{00000000-0000-0000-0000-000000000000}"/>
          </ac:spMkLst>
        </pc:spChg>
      </pc:sldChg>
      <pc:sldChg chg="add del">
        <pc:chgData name="Benson, Avril" userId="99c8442a-2b0e-4282-9a5e-fd3d9026c6b6" providerId="ADAL" clId="{879327C6-11F0-4F80-A7F6-5DB6FD0B85EF}" dt="2024-04-16T13:32:44.483" v="1343" actId="47"/>
        <pc:sldMkLst>
          <pc:docMk/>
          <pc:sldMk cId="3780639845" sldId="1252"/>
        </pc:sldMkLst>
      </pc:sldChg>
      <pc:sldChg chg="addSp delSp modSp add mod modNotesTx">
        <pc:chgData name="Benson, Avril" userId="99c8442a-2b0e-4282-9a5e-fd3d9026c6b6" providerId="ADAL" clId="{879327C6-11F0-4F80-A7F6-5DB6FD0B85EF}" dt="2024-04-16T21:52:05.987" v="6708" actId="6549"/>
        <pc:sldMkLst>
          <pc:docMk/>
          <pc:sldMk cId="2899172204" sldId="1253"/>
        </pc:sldMkLst>
        <pc:spChg chg="add mod">
          <ac:chgData name="Benson, Avril" userId="99c8442a-2b0e-4282-9a5e-fd3d9026c6b6" providerId="ADAL" clId="{879327C6-11F0-4F80-A7F6-5DB6FD0B85EF}" dt="2024-04-16T21:41:29.630" v="5861"/>
          <ac:spMkLst>
            <pc:docMk/>
            <pc:sldMk cId="2899172204" sldId="1253"/>
            <ac:spMk id="2" creationId="{40FCDDBA-D0C9-B948-6078-1CD5FDFA8AB4}"/>
          </ac:spMkLst>
        </pc:spChg>
        <pc:spChg chg="add del mod">
          <ac:chgData name="Benson, Avril" userId="99c8442a-2b0e-4282-9a5e-fd3d9026c6b6" providerId="ADAL" clId="{879327C6-11F0-4F80-A7F6-5DB6FD0B85EF}" dt="2024-04-16T18:37:16.780" v="4231" actId="478"/>
          <ac:spMkLst>
            <pc:docMk/>
            <pc:sldMk cId="2899172204" sldId="1253"/>
            <ac:spMk id="5" creationId="{42C1D8C3-AF82-BC59-1BC9-5838D24A8A6A}"/>
          </ac:spMkLst>
        </pc:spChg>
        <pc:spChg chg="del">
          <ac:chgData name="Benson, Avril" userId="99c8442a-2b0e-4282-9a5e-fd3d9026c6b6" providerId="ADAL" clId="{879327C6-11F0-4F80-A7F6-5DB6FD0B85EF}" dt="2024-04-16T21:41:29.430" v="5860" actId="478"/>
          <ac:spMkLst>
            <pc:docMk/>
            <pc:sldMk cId="2899172204" sldId="1253"/>
            <ac:spMk id="64518" creationId="{00000000-0000-0000-0000-000000000000}"/>
          </ac:spMkLst>
        </pc:spChg>
        <pc:spChg chg="mod">
          <ac:chgData name="Benson, Avril" userId="99c8442a-2b0e-4282-9a5e-fd3d9026c6b6" providerId="ADAL" clId="{879327C6-11F0-4F80-A7F6-5DB6FD0B85EF}" dt="2024-04-16T18:56:09.715" v="5504" actId="20577"/>
          <ac:spMkLst>
            <pc:docMk/>
            <pc:sldMk cId="2899172204" sldId="1253"/>
            <ac:spMk id="64520" creationId="{00000000-0000-0000-0000-000000000000}"/>
          </ac:spMkLst>
        </pc:spChg>
        <pc:picChg chg="del">
          <ac:chgData name="Benson, Avril" userId="99c8442a-2b0e-4282-9a5e-fd3d9026c6b6" providerId="ADAL" clId="{879327C6-11F0-4F80-A7F6-5DB6FD0B85EF}" dt="2024-04-16T18:27:12.851" v="4192" actId="478"/>
          <ac:picMkLst>
            <pc:docMk/>
            <pc:sldMk cId="2899172204" sldId="1253"/>
            <ac:picMk id="3" creationId="{43D037DC-BD74-DD96-98D0-E8A6C37F1467}"/>
          </ac:picMkLst>
        </pc:picChg>
        <pc:picChg chg="add del">
          <ac:chgData name="Benson, Avril" userId="99c8442a-2b0e-4282-9a5e-fd3d9026c6b6" providerId="ADAL" clId="{879327C6-11F0-4F80-A7F6-5DB6FD0B85EF}" dt="2024-04-16T18:37:35.934" v="4232" actId="478"/>
          <ac:picMkLst>
            <pc:docMk/>
            <pc:sldMk cId="2899172204" sldId="1253"/>
            <ac:picMk id="4" creationId="{D7B23612-BC70-F80F-5D3A-241126993C68}"/>
          </ac:picMkLst>
        </pc:picChg>
        <pc:picChg chg="add mod">
          <ac:chgData name="Benson, Avril" userId="99c8442a-2b0e-4282-9a5e-fd3d9026c6b6" providerId="ADAL" clId="{879327C6-11F0-4F80-A7F6-5DB6FD0B85EF}" dt="2024-04-16T18:39:03.490" v="4236" actId="1076"/>
          <ac:picMkLst>
            <pc:docMk/>
            <pc:sldMk cId="2899172204" sldId="1253"/>
            <ac:picMk id="7" creationId="{13CA5E8B-F11C-1029-892E-0D7D2BFA85C5}"/>
          </ac:picMkLst>
        </pc:picChg>
        <pc:picChg chg="add mod">
          <ac:chgData name="Benson, Avril" userId="99c8442a-2b0e-4282-9a5e-fd3d9026c6b6" providerId="ADAL" clId="{879327C6-11F0-4F80-A7F6-5DB6FD0B85EF}" dt="2024-04-16T18:39:07.566" v="4237" actId="1076"/>
          <ac:picMkLst>
            <pc:docMk/>
            <pc:sldMk cId="2899172204" sldId="1253"/>
            <ac:picMk id="9" creationId="{69BCB364-440D-E984-7033-2ED78427AC01}"/>
          </ac:picMkLst>
        </pc:picChg>
        <pc:picChg chg="add del">
          <ac:chgData name="Benson, Avril" userId="99c8442a-2b0e-4282-9a5e-fd3d9026c6b6" providerId="ADAL" clId="{879327C6-11F0-4F80-A7F6-5DB6FD0B85EF}" dt="2024-04-16T18:39:22.818" v="4239" actId="478"/>
          <ac:picMkLst>
            <pc:docMk/>
            <pc:sldMk cId="2899172204" sldId="1253"/>
            <ac:picMk id="11" creationId="{868D81B3-7E91-9060-F879-F2E31E768910}"/>
          </ac:picMkLst>
        </pc:picChg>
      </pc:sldChg>
      <pc:sldChg chg="add del">
        <pc:chgData name="Benson, Avril" userId="99c8442a-2b0e-4282-9a5e-fd3d9026c6b6" providerId="ADAL" clId="{879327C6-11F0-4F80-A7F6-5DB6FD0B85EF}" dt="2024-04-16T13:32:45.549" v="1344" actId="47"/>
        <pc:sldMkLst>
          <pc:docMk/>
          <pc:sldMk cId="3908707684" sldId="1253"/>
        </pc:sldMkLst>
      </pc:sldChg>
      <pc:sldChg chg="addSp delSp modSp add mod modNotesTx">
        <pc:chgData name="Benson, Avril" userId="99c8442a-2b0e-4282-9a5e-fd3d9026c6b6" providerId="ADAL" clId="{879327C6-11F0-4F80-A7F6-5DB6FD0B85EF}" dt="2024-04-16T20:54:37.580" v="5609" actId="20577"/>
        <pc:sldMkLst>
          <pc:docMk/>
          <pc:sldMk cId="445616036" sldId="1254"/>
        </pc:sldMkLst>
        <pc:spChg chg="mod">
          <ac:chgData name="Benson, Avril" userId="99c8442a-2b0e-4282-9a5e-fd3d9026c6b6" providerId="ADAL" clId="{879327C6-11F0-4F80-A7F6-5DB6FD0B85EF}" dt="2024-04-16T20:54:37.580" v="5609" actId="20577"/>
          <ac:spMkLst>
            <pc:docMk/>
            <pc:sldMk cId="445616036" sldId="1254"/>
            <ac:spMk id="64520" creationId="{00000000-0000-0000-0000-000000000000}"/>
          </ac:spMkLst>
        </pc:spChg>
        <pc:picChg chg="add mod">
          <ac:chgData name="Benson, Avril" userId="99c8442a-2b0e-4282-9a5e-fd3d9026c6b6" providerId="ADAL" clId="{879327C6-11F0-4F80-A7F6-5DB6FD0B85EF}" dt="2024-04-16T18:43:07.015" v="4646" actId="1076"/>
          <ac:picMkLst>
            <pc:docMk/>
            <pc:sldMk cId="445616036" sldId="1254"/>
            <ac:picMk id="3" creationId="{4806AC98-44EF-0002-EA09-C0DE40E775FD}"/>
          </ac:picMkLst>
        </pc:picChg>
        <pc:picChg chg="del">
          <ac:chgData name="Benson, Avril" userId="99c8442a-2b0e-4282-9a5e-fd3d9026c6b6" providerId="ADAL" clId="{879327C6-11F0-4F80-A7F6-5DB6FD0B85EF}" dt="2024-04-16T18:39:30.270" v="4242" actId="478"/>
          <ac:picMkLst>
            <pc:docMk/>
            <pc:sldMk cId="445616036" sldId="1254"/>
            <ac:picMk id="7" creationId="{13CA5E8B-F11C-1029-892E-0D7D2BFA85C5}"/>
          </ac:picMkLst>
        </pc:picChg>
        <pc:picChg chg="del">
          <ac:chgData name="Benson, Avril" userId="99c8442a-2b0e-4282-9a5e-fd3d9026c6b6" providerId="ADAL" clId="{879327C6-11F0-4F80-A7F6-5DB6FD0B85EF}" dt="2024-04-16T18:39:28.713" v="4241" actId="478"/>
          <ac:picMkLst>
            <pc:docMk/>
            <pc:sldMk cId="445616036" sldId="1254"/>
            <ac:picMk id="9" creationId="{69BCB364-440D-E984-7033-2ED78427AC01}"/>
          </ac:picMkLst>
        </pc:picChg>
      </pc:sldChg>
      <pc:sldChg chg="add del">
        <pc:chgData name="Benson, Avril" userId="99c8442a-2b0e-4282-9a5e-fd3d9026c6b6" providerId="ADAL" clId="{879327C6-11F0-4F80-A7F6-5DB6FD0B85EF}" dt="2024-04-16T13:32:46.386" v="1345" actId="47"/>
        <pc:sldMkLst>
          <pc:docMk/>
          <pc:sldMk cId="3047630136" sldId="1254"/>
        </pc:sldMkLst>
      </pc:sldChg>
      <pc:sldChg chg="add del">
        <pc:chgData name="Benson, Avril" userId="99c8442a-2b0e-4282-9a5e-fd3d9026c6b6" providerId="ADAL" clId="{879327C6-11F0-4F80-A7F6-5DB6FD0B85EF}" dt="2024-04-16T13:32:46.918" v="1346" actId="47"/>
        <pc:sldMkLst>
          <pc:docMk/>
          <pc:sldMk cId="1479772330" sldId="1255"/>
        </pc:sldMkLst>
      </pc:sldChg>
      <pc:sldChg chg="addSp delSp modSp add mod modNotesTx">
        <pc:chgData name="Benson, Avril" userId="99c8442a-2b0e-4282-9a5e-fd3d9026c6b6" providerId="ADAL" clId="{879327C6-11F0-4F80-A7F6-5DB6FD0B85EF}" dt="2024-04-16T21:41:33.571" v="5863"/>
        <pc:sldMkLst>
          <pc:docMk/>
          <pc:sldMk cId="3626871194" sldId="1255"/>
        </pc:sldMkLst>
        <pc:spChg chg="add mod">
          <ac:chgData name="Benson, Avril" userId="99c8442a-2b0e-4282-9a5e-fd3d9026c6b6" providerId="ADAL" clId="{879327C6-11F0-4F80-A7F6-5DB6FD0B85EF}" dt="2024-04-16T21:41:33.571" v="5863"/>
          <ac:spMkLst>
            <pc:docMk/>
            <pc:sldMk cId="3626871194" sldId="1255"/>
            <ac:spMk id="2" creationId="{60770E35-4AE7-B8CA-4B3D-5B37C118B25B}"/>
          </ac:spMkLst>
        </pc:spChg>
        <pc:spChg chg="del">
          <ac:chgData name="Benson, Avril" userId="99c8442a-2b0e-4282-9a5e-fd3d9026c6b6" providerId="ADAL" clId="{879327C6-11F0-4F80-A7F6-5DB6FD0B85EF}" dt="2024-04-16T21:41:33.408" v="5862" actId="478"/>
          <ac:spMkLst>
            <pc:docMk/>
            <pc:sldMk cId="3626871194" sldId="1255"/>
            <ac:spMk id="64518" creationId="{00000000-0000-0000-0000-000000000000}"/>
          </ac:spMkLst>
        </pc:spChg>
        <pc:spChg chg="mod">
          <ac:chgData name="Benson, Avril" userId="99c8442a-2b0e-4282-9a5e-fd3d9026c6b6" providerId="ADAL" clId="{879327C6-11F0-4F80-A7F6-5DB6FD0B85EF}" dt="2024-04-16T18:56:51.537" v="5561" actId="20577"/>
          <ac:spMkLst>
            <pc:docMk/>
            <pc:sldMk cId="3626871194" sldId="1255"/>
            <ac:spMk id="64520" creationId="{00000000-0000-0000-0000-000000000000}"/>
          </ac:spMkLst>
        </pc:spChg>
        <pc:picChg chg="add del">
          <ac:chgData name="Benson, Avril" userId="99c8442a-2b0e-4282-9a5e-fd3d9026c6b6" providerId="ADAL" clId="{879327C6-11F0-4F80-A7F6-5DB6FD0B85EF}" dt="2024-04-16T18:57:11.277" v="5562" actId="478"/>
          <ac:picMkLst>
            <pc:docMk/>
            <pc:sldMk cId="3626871194" sldId="1255"/>
            <ac:picMk id="3" creationId="{034FDA79-A81E-516C-52C4-20D548C35379}"/>
          </ac:picMkLst>
        </pc:picChg>
        <pc:picChg chg="add del mod modCrop">
          <ac:chgData name="Benson, Avril" userId="99c8442a-2b0e-4282-9a5e-fd3d9026c6b6" providerId="ADAL" clId="{879327C6-11F0-4F80-A7F6-5DB6FD0B85EF}" dt="2024-04-16T18:59:00.268" v="5566" actId="478"/>
          <ac:picMkLst>
            <pc:docMk/>
            <pc:sldMk cId="3626871194" sldId="1255"/>
            <ac:picMk id="5" creationId="{60446262-4C89-4054-A874-EFB0EFAE825F}"/>
          </ac:picMkLst>
        </pc:picChg>
        <pc:picChg chg="del">
          <ac:chgData name="Benson, Avril" userId="99c8442a-2b0e-4282-9a5e-fd3d9026c6b6" providerId="ADAL" clId="{879327C6-11F0-4F80-A7F6-5DB6FD0B85EF}" dt="2024-04-16T18:46:19.443" v="4775" actId="478"/>
          <ac:picMkLst>
            <pc:docMk/>
            <pc:sldMk cId="3626871194" sldId="1255"/>
            <ac:picMk id="7" creationId="{13CA5E8B-F11C-1029-892E-0D7D2BFA85C5}"/>
          </ac:picMkLst>
        </pc:picChg>
        <pc:picChg chg="add mod">
          <ac:chgData name="Benson, Avril" userId="99c8442a-2b0e-4282-9a5e-fd3d9026c6b6" providerId="ADAL" clId="{879327C6-11F0-4F80-A7F6-5DB6FD0B85EF}" dt="2024-04-16T18:59:44.609" v="5568" actId="1076"/>
          <ac:picMkLst>
            <pc:docMk/>
            <pc:sldMk cId="3626871194" sldId="1255"/>
            <ac:picMk id="8" creationId="{B8519E73-F2F9-85E3-7F4C-D820EF5F05B2}"/>
          </ac:picMkLst>
        </pc:picChg>
        <pc:picChg chg="del">
          <ac:chgData name="Benson, Avril" userId="99c8442a-2b0e-4282-9a5e-fd3d9026c6b6" providerId="ADAL" clId="{879327C6-11F0-4F80-A7F6-5DB6FD0B85EF}" dt="2024-04-16T18:46:21.060" v="4776" actId="478"/>
          <ac:picMkLst>
            <pc:docMk/>
            <pc:sldMk cId="3626871194" sldId="1255"/>
            <ac:picMk id="9" creationId="{69BCB364-440D-E984-7033-2ED78427AC01}"/>
          </ac:picMkLst>
        </pc:picChg>
      </pc:sldChg>
      <pc:sldChg chg="add del">
        <pc:chgData name="Benson, Avril" userId="99c8442a-2b0e-4282-9a5e-fd3d9026c6b6" providerId="ADAL" clId="{879327C6-11F0-4F80-A7F6-5DB6FD0B85EF}" dt="2024-04-16T18:46:37.394" v="4786"/>
        <pc:sldMkLst>
          <pc:docMk/>
          <pc:sldMk cId="664832670" sldId="1256"/>
        </pc:sldMkLst>
      </pc:sldChg>
      <pc:sldChg chg="addSp delSp modSp add mod modNotesTx">
        <pc:chgData name="Benson, Avril" userId="99c8442a-2b0e-4282-9a5e-fd3d9026c6b6" providerId="ADAL" clId="{879327C6-11F0-4F80-A7F6-5DB6FD0B85EF}" dt="2024-04-17T14:21:34.422" v="7117" actId="20577"/>
        <pc:sldMkLst>
          <pc:docMk/>
          <pc:sldMk cId="2176481323" sldId="1256"/>
        </pc:sldMkLst>
        <pc:spChg chg="add mod">
          <ac:chgData name="Benson, Avril" userId="99c8442a-2b0e-4282-9a5e-fd3d9026c6b6" providerId="ADAL" clId="{879327C6-11F0-4F80-A7F6-5DB6FD0B85EF}" dt="2024-04-16T21:41:37.800" v="5865"/>
          <ac:spMkLst>
            <pc:docMk/>
            <pc:sldMk cId="2176481323" sldId="1256"/>
            <ac:spMk id="2" creationId="{17A419DC-4595-7F22-3DA6-120C88F24E70}"/>
          </ac:spMkLst>
        </pc:spChg>
        <pc:spChg chg="del">
          <ac:chgData name="Benson, Avril" userId="99c8442a-2b0e-4282-9a5e-fd3d9026c6b6" providerId="ADAL" clId="{879327C6-11F0-4F80-A7F6-5DB6FD0B85EF}" dt="2024-04-16T21:41:37.584" v="5864" actId="478"/>
          <ac:spMkLst>
            <pc:docMk/>
            <pc:sldMk cId="2176481323" sldId="1256"/>
            <ac:spMk id="64518" creationId="{00000000-0000-0000-0000-000000000000}"/>
          </ac:spMkLst>
        </pc:spChg>
        <pc:spChg chg="mod">
          <ac:chgData name="Benson, Avril" userId="99c8442a-2b0e-4282-9a5e-fd3d9026c6b6" providerId="ADAL" clId="{879327C6-11F0-4F80-A7F6-5DB6FD0B85EF}" dt="2024-04-17T14:21:34.422" v="7117" actId="20577"/>
          <ac:spMkLst>
            <pc:docMk/>
            <pc:sldMk cId="2176481323" sldId="1256"/>
            <ac:spMk id="64520" creationId="{00000000-0000-0000-0000-000000000000}"/>
          </ac:spMkLst>
        </pc:spChg>
      </pc:sldChg>
      <pc:sldChg chg="add del">
        <pc:chgData name="Benson, Avril" userId="99c8442a-2b0e-4282-9a5e-fd3d9026c6b6" providerId="ADAL" clId="{879327C6-11F0-4F80-A7F6-5DB6FD0B85EF}" dt="2024-04-16T18:46:13.088" v="4774" actId="47"/>
        <pc:sldMkLst>
          <pc:docMk/>
          <pc:sldMk cId="4138211310" sldId="1256"/>
        </pc:sldMkLst>
      </pc:sldChg>
      <pc:sldChg chg="delSp modSp add del mod">
        <pc:chgData name="Benson, Avril" userId="99c8442a-2b0e-4282-9a5e-fd3d9026c6b6" providerId="ADAL" clId="{879327C6-11F0-4F80-A7F6-5DB6FD0B85EF}" dt="2024-04-16T21:04:06.454" v="5792" actId="2696"/>
        <pc:sldMkLst>
          <pc:docMk/>
          <pc:sldMk cId="2825186690" sldId="1257"/>
        </pc:sldMkLst>
        <pc:spChg chg="mod">
          <ac:chgData name="Benson, Avril" userId="99c8442a-2b0e-4282-9a5e-fd3d9026c6b6" providerId="ADAL" clId="{879327C6-11F0-4F80-A7F6-5DB6FD0B85EF}" dt="2024-04-16T21:00:10.049" v="5791"/>
          <ac:spMkLst>
            <pc:docMk/>
            <pc:sldMk cId="2825186690" sldId="1257"/>
            <ac:spMk id="64520" creationId="{00000000-0000-0000-0000-000000000000}"/>
          </ac:spMkLst>
        </pc:spChg>
        <pc:picChg chg="del">
          <ac:chgData name="Benson, Avril" userId="99c8442a-2b0e-4282-9a5e-fd3d9026c6b6" providerId="ADAL" clId="{879327C6-11F0-4F80-A7F6-5DB6FD0B85EF}" dt="2024-04-16T20:57:59.822" v="5611" actId="478"/>
          <ac:picMkLst>
            <pc:docMk/>
            <pc:sldMk cId="2825186690" sldId="1257"/>
            <ac:picMk id="3" creationId="{4806AC98-44EF-0002-EA09-C0DE40E775FD}"/>
          </ac:picMkLst>
        </pc:picChg>
      </pc:sldChg>
      <pc:sldChg chg="modSp add del mod">
        <pc:chgData name="Benson, Avril" userId="99c8442a-2b0e-4282-9a5e-fd3d9026c6b6" providerId="ADAL" clId="{879327C6-11F0-4F80-A7F6-5DB6FD0B85EF}" dt="2024-04-16T21:53:29.342" v="6773" actId="47"/>
        <pc:sldMkLst>
          <pc:docMk/>
          <pc:sldMk cId="2986638643" sldId="1257"/>
        </pc:sldMkLst>
        <pc:spChg chg="mod">
          <ac:chgData name="Benson, Avril" userId="99c8442a-2b0e-4282-9a5e-fd3d9026c6b6" providerId="ADAL" clId="{879327C6-11F0-4F80-A7F6-5DB6FD0B85EF}" dt="2024-04-16T21:48:24.453" v="6575" actId="6549"/>
          <ac:spMkLst>
            <pc:docMk/>
            <pc:sldMk cId="2986638643" sldId="1257"/>
            <ac:spMk id="64520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970338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F127020-07BF-4FB2-8824-58243ABAB120}" type="datetimeFigureOut">
              <a:rPr lang="en-US"/>
              <a:pPr>
                <a:defRPr/>
              </a:pPr>
              <a:t>4/16/2024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776F29A-40C6-48C8-870D-58B27032AC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367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C0B0418-89DA-49E1-8424-9B87C9466461}" type="datetimeFigureOut">
              <a:rPr lang="en-US"/>
              <a:pPr>
                <a:defRPr/>
              </a:pPr>
              <a:t>4/16/2024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0" y="693738"/>
            <a:ext cx="4851400" cy="3465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18" tIns="45309" rIns="90618" bIns="4530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386263"/>
            <a:ext cx="5607050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EB77AD1-A7B9-4518-B6DE-2BE2EF562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43736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74756" name="Slide Number Placeholder 3"/>
          <p:cNvSpPr txBox="1">
            <a:spLocks noGrp="1"/>
          </p:cNvSpPr>
          <p:nvPr/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b"/>
          <a:lstStyle>
            <a:lvl1pPr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AD65A51B-D28B-4C93-B0D3-7FA9A06FA191}" type="slidenum">
              <a:rPr lang="en-US" sz="1200">
                <a:latin typeface="Calibri" pitchFamily="34" charset="0"/>
              </a:rPr>
              <a:pPr algn="r" eaLnBrk="1" hangingPunct="1"/>
              <a:t>0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2484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9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0968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83972" name="Slide Number Placeholder 3"/>
          <p:cNvSpPr txBox="1">
            <a:spLocks noGrp="1"/>
          </p:cNvSpPr>
          <p:nvPr/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b"/>
          <a:lstStyle>
            <a:lvl1pPr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FE021DC0-AA19-424C-A119-B363DC2058DA}" type="slidenum">
              <a:rPr lang="en-US" sz="1200">
                <a:latin typeface="Calibri" pitchFamily="34" charset="0"/>
              </a:rPr>
              <a:pPr algn="r" eaLnBrk="1" hangingPunct="1"/>
              <a:t>10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81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1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887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/>
              <a:t>Update with full names for each of the individuals</a:t>
            </a:r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2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494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z="1200" b="1" dirty="0">
                <a:solidFill>
                  <a:srgbClr val="1070AC"/>
                </a:solidFill>
              </a:rPr>
              <a:t>Each of these issues noted must be considered and have a disposition provide before they are closed. (MSG-4 CIP/IP’s will not be included in this list)</a:t>
            </a:r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3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784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/>
              <a:t>The review includes recommendations on how to reconcile the differences.</a:t>
            </a:r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4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9567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5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5497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6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167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7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5096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8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641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5861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7632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5812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5328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5331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88312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6789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0698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65942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155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2745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38386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26392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0691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1270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45969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68566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03013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2622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524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04512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52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01716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7988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68626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3112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41876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8072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803417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91591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00567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862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028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432477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39072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5636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14385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7609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24207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781049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74345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34485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30073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0998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14" y="163513"/>
            <a:ext cx="8688237" cy="831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314" y="1508133"/>
            <a:ext cx="8688237" cy="4614863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51437753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27346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00261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56090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232810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231716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79301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29929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920420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4555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51407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744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382162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06601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2334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5927989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47160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831593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50676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60910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690968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3523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470833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835136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21280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03298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707258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988296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5048432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055109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155672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9275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7522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5935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223501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851628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913969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08447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988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071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61925"/>
            <a:ext cx="65278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8125"/>
            <a:ext cx="8689975" cy="461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TextBox 9"/>
          <p:cNvSpPr txBox="1">
            <a:spLocks noChangeArrowheads="1"/>
          </p:cNvSpPr>
          <p:nvPr/>
        </p:nvSpPr>
        <p:spPr bwMode="auto">
          <a:xfrm>
            <a:off x="8751888" y="158750"/>
            <a:ext cx="431800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D67E336E-6271-4717-98E6-F32E020591FF}" type="slidenum">
              <a:rPr lang="en-US" sz="14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en-US" sz="1400" dirty="0">
              <a:solidFill>
                <a:srgbClr val="000000"/>
              </a:solidFill>
            </a:endParaRPr>
          </a:p>
          <a:p>
            <a:pPr algn="r" eaLnBrk="1" hangingPunct="1">
              <a:defRPr/>
            </a:pP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0" r:id="rId1"/>
    <p:sldLayoutId id="2147484411" r:id="rId2"/>
    <p:sldLayoutId id="2147484412" r:id="rId3"/>
    <p:sldLayoutId id="2147484413" r:id="rId4"/>
    <p:sldLayoutId id="2147484414" r:id="rId5"/>
    <p:sldLayoutId id="2147484415" r:id="rId6"/>
    <p:sldLayoutId id="2147484416" r:id="rId7"/>
    <p:sldLayoutId id="2147484417" r:id="rId8"/>
    <p:sldLayoutId id="2147484418" r:id="rId9"/>
    <p:sldLayoutId id="2147484419" r:id="rId10"/>
    <p:sldLayoutId id="2147484420" r:id="rId11"/>
    <p:sldLayoutId id="2147484421" r:id="rId12"/>
    <p:sldLayoutId id="2147484422" r:id="rId13"/>
    <p:sldLayoutId id="2147484423" r:id="rId14"/>
    <p:sldLayoutId id="2147484424" r:id="rId15"/>
    <p:sldLayoutId id="2147484425" r:id="rId16"/>
    <p:sldLayoutId id="2147484426" r:id="rId17"/>
    <p:sldLayoutId id="2147484427" r:id="rId18"/>
    <p:sldLayoutId id="2147484428" r:id="rId19"/>
    <p:sldLayoutId id="2147484429" r:id="rId20"/>
    <p:sldLayoutId id="2147484430" r:id="rId21"/>
    <p:sldLayoutId id="2147484431" r:id="rId22"/>
    <p:sldLayoutId id="2147484432" r:id="rId23"/>
    <p:sldLayoutId id="2147484433" r:id="rId24"/>
    <p:sldLayoutId id="2147484434" r:id="rId25"/>
    <p:sldLayoutId id="2147484435" r:id="rId26"/>
    <p:sldLayoutId id="2147484436" r:id="rId27"/>
    <p:sldLayoutId id="2147484437" r:id="rId28"/>
    <p:sldLayoutId id="2147484438" r:id="rId29"/>
    <p:sldLayoutId id="2147484439" r:id="rId30"/>
    <p:sldLayoutId id="2147484440" r:id="rId31"/>
    <p:sldLayoutId id="2147484441" r:id="rId32"/>
    <p:sldLayoutId id="2147484442" r:id="rId33"/>
    <p:sldLayoutId id="2147484443" r:id="rId34"/>
    <p:sldLayoutId id="2147484444" r:id="rId35"/>
    <p:sldLayoutId id="2147484445" r:id="rId36"/>
    <p:sldLayoutId id="2147484446" r:id="rId37"/>
    <p:sldLayoutId id="2147484447" r:id="rId38"/>
    <p:sldLayoutId id="2147484448" r:id="rId39"/>
    <p:sldLayoutId id="2147484449" r:id="rId40"/>
    <p:sldLayoutId id="2147484450" r:id="rId41"/>
    <p:sldLayoutId id="2147484451" r:id="rId42"/>
    <p:sldLayoutId id="2147484452" r:id="rId43"/>
    <p:sldLayoutId id="2147484453" r:id="rId44"/>
    <p:sldLayoutId id="2147484386" r:id="rId45"/>
    <p:sldLayoutId id="2147484454" r:id="rId46"/>
    <p:sldLayoutId id="2147484455" r:id="rId47"/>
    <p:sldLayoutId id="2147484387" r:id="rId48"/>
    <p:sldLayoutId id="2147484388" r:id="rId49"/>
    <p:sldLayoutId id="2147484456" r:id="rId50"/>
    <p:sldLayoutId id="2147484389" r:id="rId51"/>
    <p:sldLayoutId id="2147484457" r:id="rId52"/>
    <p:sldLayoutId id="2147484390" r:id="rId53"/>
    <p:sldLayoutId id="2147484391" r:id="rId54"/>
    <p:sldLayoutId id="2147484458" r:id="rId55"/>
    <p:sldLayoutId id="2147484392" r:id="rId56"/>
    <p:sldLayoutId id="2147484393" r:id="rId57"/>
    <p:sldLayoutId id="2147484459" r:id="rId58"/>
    <p:sldLayoutId id="2147484394" r:id="rId59"/>
    <p:sldLayoutId id="2147484460" r:id="rId60"/>
    <p:sldLayoutId id="2147484461" r:id="rId61"/>
    <p:sldLayoutId id="2147484395" r:id="rId62"/>
    <p:sldLayoutId id="2147484396" r:id="rId63"/>
    <p:sldLayoutId id="2147484397" r:id="rId64"/>
    <p:sldLayoutId id="2147484462" r:id="rId65"/>
    <p:sldLayoutId id="2147484463" r:id="rId66"/>
    <p:sldLayoutId id="2147484398" r:id="rId67"/>
    <p:sldLayoutId id="2147484399" r:id="rId68"/>
    <p:sldLayoutId id="2147484400" r:id="rId69"/>
    <p:sldLayoutId id="2147484464" r:id="rId70"/>
    <p:sldLayoutId id="2147484465" r:id="rId71"/>
    <p:sldLayoutId id="2147484401" r:id="rId72"/>
    <p:sldLayoutId id="2147484402" r:id="rId73"/>
    <p:sldLayoutId id="2147484466" r:id="rId74"/>
    <p:sldLayoutId id="2147484403" r:id="rId75"/>
    <p:sldLayoutId id="2147484467" r:id="rId76"/>
    <p:sldLayoutId id="2147484404" r:id="rId77"/>
    <p:sldLayoutId id="2147484405" r:id="rId78"/>
    <p:sldLayoutId id="2147484468" r:id="rId79"/>
    <p:sldLayoutId id="2147484406" r:id="rId80"/>
    <p:sldLayoutId id="2147484407" r:id="rId81"/>
    <p:sldLayoutId id="2147484469" r:id="rId82"/>
    <p:sldLayoutId id="2147484408" r:id="rId83"/>
    <p:sldLayoutId id="2147484409" r:id="rId84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400" b="1" kern="1200">
          <a:solidFill>
            <a:srgbClr val="59595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b="1" kern="1200">
          <a:solidFill>
            <a:srgbClr val="59595C"/>
          </a:solidFill>
          <a:latin typeface="+mn-lt"/>
          <a:ea typeface="+mn-ea"/>
          <a:cs typeface="+mn-cs"/>
        </a:defRPr>
      </a:lvl1pPr>
      <a:lvl2pPr marL="457200" indent="-228600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3pPr>
      <a:lvl4pPr marL="1376363" indent="-231775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4pPr>
      <a:lvl5pPr marL="2058988" indent="-230188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5" Type="http://schemas.openxmlformats.org/officeDocument/2006/relationships/image" Target="../media/image10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Relationship Id="rId6" Type="http://schemas.openxmlformats.org/officeDocument/2006/relationships/image" Target="../media/image11.png"/><Relationship Id="rId5" Type="http://schemas.openxmlformats.org/officeDocument/2006/relationships/hyperlink" Target="https://mysite.aa.com/personal/437846_corpaa_aa_com/Documents/Desktop/MPIG/MSG-4%20WG/MSG-4%20Development%20files/CIP%20MPIG%202024%20-%20MSG-4%20-%2001%20Preface.docx" TargetMode="Externa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490" name="Object 2" hidden="1"/>
          <p:cNvGraphicFramePr>
            <a:graphicFrameLocks noChangeAspect="1"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63490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3492" name="Picture 6" descr="Color Logo Horz with tag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778000"/>
            <a:ext cx="4738688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94933" y="3811588"/>
            <a:ext cx="7488767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/>
          <a:p>
            <a:pPr eaLnBrk="1" hangingPunct="1"/>
            <a:r>
              <a:rPr lang="en-US" sz="2400" b="1" dirty="0"/>
              <a:t>2024 MSG-4 Working Group Update </a:t>
            </a:r>
          </a:p>
          <a:p>
            <a:pPr eaLnBrk="1" hangingPunct="1"/>
            <a:endParaRPr lang="en-US" sz="2400" b="1" dirty="0">
              <a:solidFill>
                <a:srgbClr val="4D4D4D"/>
              </a:solidFill>
            </a:endParaRPr>
          </a:p>
          <a:p>
            <a:pPr marL="177800">
              <a:defRPr/>
            </a:pPr>
            <a:r>
              <a:rPr lang="en-US" sz="2200" dirty="0">
                <a:solidFill>
                  <a:schemeClr val="bg2"/>
                </a:solidFill>
                <a:latin typeface="Arial"/>
                <a:ea typeface="+mj-ea"/>
                <a:cs typeface="Arial"/>
              </a:rPr>
              <a:t>May 12, 2024</a:t>
            </a:r>
          </a:p>
          <a:p>
            <a:pPr marL="177800">
              <a:defRPr/>
            </a:pPr>
            <a:endParaRPr lang="en-US" sz="2200" dirty="0">
              <a:solidFill>
                <a:schemeClr val="bg2"/>
              </a:solidFill>
              <a:latin typeface="Arial"/>
              <a:ea typeface="+mj-ea"/>
              <a:cs typeface="Arial"/>
            </a:endParaRPr>
          </a:p>
          <a:p>
            <a:pPr marL="177800">
              <a:defRPr/>
            </a:pPr>
            <a:endParaRPr lang="en-US" sz="2200" dirty="0">
              <a:solidFill>
                <a:schemeClr val="bg2"/>
              </a:solidFill>
              <a:latin typeface="Arial"/>
              <a:ea typeface="+mj-ea"/>
              <a:cs typeface="Arial"/>
            </a:endParaRPr>
          </a:p>
          <a:p>
            <a:pPr marL="177800">
              <a:defRPr/>
            </a:pPr>
            <a:endParaRPr lang="en-US" sz="2200" dirty="0">
              <a:solidFill>
                <a:schemeClr val="bg2"/>
              </a:solidFill>
              <a:latin typeface="Arial"/>
              <a:ea typeface="+mj-ea"/>
              <a:cs typeface="Arial"/>
            </a:endParaRPr>
          </a:p>
          <a:p>
            <a:pPr marL="177800" algn="r">
              <a:defRPr/>
            </a:pPr>
            <a:r>
              <a:rPr lang="en-US" sz="1800" dirty="0">
                <a:solidFill>
                  <a:schemeClr val="bg2"/>
                </a:solidFill>
                <a:latin typeface="Arial"/>
                <a:ea typeface="+mj-ea"/>
                <a:cs typeface="Arial"/>
              </a:rPr>
              <a:t>Avril Benson, MPIG MSG-4 WG Chair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20" name="Rectangle 3"/>
          <p:cNvSpPr txBox="1">
            <a:spLocks noChangeArrowheads="1"/>
          </p:cNvSpPr>
          <p:nvPr/>
        </p:nvSpPr>
        <p:spPr bwMode="auto">
          <a:xfrm>
            <a:off x="296863" y="1295399"/>
            <a:ext cx="8790780" cy="704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sz="1500" b="1" dirty="0">
                <a:solidFill>
                  <a:srgbClr val="1070AC"/>
                </a:solidFill>
              </a:rPr>
              <a:t>The CIP/IP process is the official record of the agreed positions from the MPIG and the IMPRBPB, and for project tracking purposes </a:t>
            </a:r>
            <a:r>
              <a:rPr lang="en-US" sz="1500" b="1">
                <a:solidFill>
                  <a:srgbClr val="1070AC"/>
                </a:solidFill>
              </a:rPr>
              <a:t>it will </a:t>
            </a:r>
            <a:r>
              <a:rPr lang="en-US" sz="1500" b="1" dirty="0">
                <a:solidFill>
                  <a:srgbClr val="1070AC"/>
                </a:solidFill>
              </a:rPr>
              <a:t>also be noted in the outline file.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D037DC-BD74-DD96-98D0-E8A6C37F14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644" y="2005619"/>
            <a:ext cx="9207500" cy="3110896"/>
          </a:xfrm>
          <a:prstGeom prst="rect">
            <a:avLst/>
          </a:prstGeom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17A419DC-4595-7F22-3DA6-120C88F24E70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231775"/>
            <a:ext cx="8823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800" b="1" dirty="0"/>
              <a:t>2024 MSG-4 Working Group Update </a:t>
            </a:r>
          </a:p>
          <a:p>
            <a:pPr eaLnBrk="1" hangingPunct="1"/>
            <a:r>
              <a:rPr lang="en-US" sz="1600" dirty="0">
                <a:solidFill>
                  <a:srgbClr val="B0232C"/>
                </a:solidFill>
              </a:rPr>
              <a:t>May 12</a:t>
            </a:r>
            <a:r>
              <a:rPr lang="en-US" sz="1600" baseline="30000" dirty="0">
                <a:solidFill>
                  <a:srgbClr val="B0232C"/>
                </a:solidFill>
              </a:rPr>
              <a:t>th</a:t>
            </a:r>
            <a:r>
              <a:rPr lang="en-US" sz="1600" dirty="0">
                <a:solidFill>
                  <a:srgbClr val="B0232C"/>
                </a:solidFill>
              </a:rPr>
              <a:t>, 2024</a:t>
            </a: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8132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06" name="Object 2" hidden="1"/>
          <p:cNvGraphicFramePr>
            <a:graphicFrameLocks noChangeAspect="1"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72706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2707" name="Picture 6" descr="Color Logo Horz with tag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778000"/>
            <a:ext cx="4738688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43113" y="3811588"/>
            <a:ext cx="7240587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/>
          <a:p>
            <a:pPr marL="177800">
              <a:defRPr/>
            </a:pPr>
            <a:r>
              <a:rPr lang="en-US" sz="2200" dirty="0">
                <a:solidFill>
                  <a:srgbClr val="58595B"/>
                </a:solidFill>
                <a:latin typeface="Arial"/>
                <a:ea typeface="+mj-ea"/>
                <a:cs typeface="Arial"/>
              </a:rPr>
              <a:t>Questions?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231775"/>
            <a:ext cx="8823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800" b="1" dirty="0"/>
              <a:t>2024 MSG-4 Working Group Update </a:t>
            </a:r>
          </a:p>
          <a:p>
            <a:pPr eaLnBrk="1" hangingPunct="1"/>
            <a:r>
              <a:rPr lang="en-US" sz="1600" dirty="0">
                <a:solidFill>
                  <a:srgbClr val="B0232C"/>
                </a:solidFill>
              </a:rPr>
              <a:t>May 12</a:t>
            </a:r>
            <a:r>
              <a:rPr lang="en-US" sz="1600" baseline="30000" dirty="0">
                <a:solidFill>
                  <a:srgbClr val="B0232C"/>
                </a:solidFill>
              </a:rPr>
              <a:t>th</a:t>
            </a:r>
            <a:r>
              <a:rPr lang="en-US" sz="1600" dirty="0">
                <a:solidFill>
                  <a:srgbClr val="B0232C"/>
                </a:solidFill>
              </a:rPr>
              <a:t>, 2024</a:t>
            </a: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64520" name="Rectangle 3"/>
          <p:cNvSpPr txBox="1">
            <a:spLocks noChangeArrowheads="1"/>
          </p:cNvSpPr>
          <p:nvPr/>
        </p:nvSpPr>
        <p:spPr bwMode="auto">
          <a:xfrm>
            <a:off x="296863" y="1315334"/>
            <a:ext cx="9058152" cy="4293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sz="2000" b="1" dirty="0">
                <a:solidFill>
                  <a:srgbClr val="1070AC"/>
                </a:solidFill>
              </a:rPr>
              <a:t>To facilitate the development of MSG-4 a working group was assembled by MPIG as requested by the Policy Board. </a:t>
            </a:r>
          </a:p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sz="2000" b="1" dirty="0">
                <a:solidFill>
                  <a:srgbClr val="1070AC"/>
                </a:solidFill>
              </a:rPr>
              <a:t>The initial task was to evaluate the need for a full replacement of the existing MSG-3 process. This evaluation resulted in the development of White Paper :</a:t>
            </a:r>
          </a:p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sz="2000" b="1" i="1" cap="all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Recommendations for the development of MSG-4</a:t>
            </a:r>
          </a:p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sz="2000" b="1" dirty="0">
                <a:solidFill>
                  <a:srgbClr val="1070AC"/>
                </a:solidFill>
              </a:rPr>
              <a:t>With the completion of this analysis the working group has started work on developing the MSG-4 document and a transition plan from the current MSG-3 into MSG-4.  </a:t>
            </a:r>
          </a:p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sz="2000" b="1" dirty="0">
                <a:solidFill>
                  <a:srgbClr val="1070AC"/>
                </a:solidFill>
              </a:rPr>
              <a:t>This presentation will focus on the process we are using to develop MSG-4 and the following presentation will focus on the transition plan. </a:t>
            </a:r>
          </a:p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endParaRPr lang="en-US" sz="2000" i="1" dirty="0">
              <a:solidFill>
                <a:srgbClr val="1070A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99870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20" name="Rectangle 3"/>
          <p:cNvSpPr txBox="1">
            <a:spLocks noChangeArrowheads="1"/>
          </p:cNvSpPr>
          <p:nvPr/>
        </p:nvSpPr>
        <p:spPr bwMode="auto">
          <a:xfrm>
            <a:off x="296863" y="1295399"/>
            <a:ext cx="8923337" cy="432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b="1" dirty="0">
                <a:solidFill>
                  <a:srgbClr val="1070AC"/>
                </a:solidFill>
              </a:rPr>
              <a:t>Several small teams from the working group members were set up to analyze specific areas </a:t>
            </a:r>
          </a:p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b="1" dirty="0">
                <a:solidFill>
                  <a:srgbClr val="1070AC"/>
                </a:solidFill>
              </a:rPr>
              <a:t>Systems: Nicole Elders, </a:t>
            </a:r>
            <a:r>
              <a:rPr lang="en-US" b="1" dirty="0">
                <a:solidFill>
                  <a:schemeClr val="accent3"/>
                </a:solidFill>
                <a:effectLst/>
                <a:latin typeface="+mn-lt"/>
                <a:ea typeface="Arial" panose="020B0604020202020204" pitchFamily="34" charset="0"/>
              </a:rPr>
              <a:t>Len Beauchemin</a:t>
            </a:r>
            <a:r>
              <a:rPr lang="en-US" b="1" dirty="0">
                <a:solidFill>
                  <a:schemeClr val="accent3"/>
                </a:solidFill>
                <a:latin typeface="+mn-lt"/>
              </a:rPr>
              <a:t>, </a:t>
            </a:r>
            <a:r>
              <a:rPr lang="en-US" b="1" dirty="0">
                <a:solidFill>
                  <a:schemeClr val="accent3"/>
                </a:solidFill>
                <a:effectLst/>
                <a:latin typeface="+mn-lt"/>
                <a:ea typeface="Arial" panose="020B0604020202020204" pitchFamily="34" charset="0"/>
              </a:rPr>
              <a:t>Armando Chieffi</a:t>
            </a:r>
            <a:r>
              <a:rPr lang="en-US" b="1" dirty="0">
                <a:solidFill>
                  <a:schemeClr val="accent3"/>
                </a:solidFill>
                <a:latin typeface="+mn-lt"/>
              </a:rPr>
              <a:t>, </a:t>
            </a:r>
            <a:r>
              <a:rPr lang="en-US" b="1" dirty="0">
                <a:solidFill>
                  <a:schemeClr val="accent3"/>
                </a:solidFill>
                <a:effectLst/>
                <a:latin typeface="+mn-lt"/>
                <a:ea typeface="Arial" panose="020B0604020202020204" pitchFamily="34" charset="0"/>
              </a:rPr>
              <a:t>Ty Peace</a:t>
            </a:r>
            <a:r>
              <a:rPr lang="en-US" b="1" dirty="0">
                <a:solidFill>
                  <a:schemeClr val="accent3"/>
                </a:solidFill>
                <a:latin typeface="+mn-lt"/>
              </a:rPr>
              <a:t>, </a:t>
            </a:r>
            <a:r>
              <a:rPr lang="en-US" b="1" dirty="0">
                <a:solidFill>
                  <a:schemeClr val="accent3"/>
                </a:solidFill>
                <a:effectLst/>
                <a:latin typeface="+mn-lt"/>
                <a:ea typeface="Times New Roman" panose="02020603050405020304" pitchFamily="18" charset="0"/>
              </a:rPr>
              <a:t>Alessandra Batalha dos Santos Loureiro</a:t>
            </a:r>
            <a:r>
              <a:rPr lang="en-US" b="1" dirty="0">
                <a:solidFill>
                  <a:schemeClr val="accent3"/>
                </a:solidFill>
                <a:latin typeface="+mn-lt"/>
              </a:rPr>
              <a:t>, </a:t>
            </a:r>
            <a:r>
              <a:rPr lang="en-US" b="1" dirty="0">
                <a:solidFill>
                  <a:schemeClr val="accent3"/>
                </a:solidFill>
                <a:effectLst/>
                <a:latin typeface="+mn-lt"/>
                <a:ea typeface="Times New Roman" panose="02020603050405020304" pitchFamily="18" charset="0"/>
              </a:rPr>
              <a:t>Ravi </a:t>
            </a:r>
            <a:r>
              <a:rPr lang="en-US" b="1" dirty="0" err="1">
                <a:solidFill>
                  <a:schemeClr val="accent3"/>
                </a:solidFill>
                <a:effectLst/>
                <a:latin typeface="+mn-lt"/>
                <a:ea typeface="Times New Roman" panose="02020603050405020304" pitchFamily="18" charset="0"/>
              </a:rPr>
              <a:t>Rajamani</a:t>
            </a:r>
            <a:r>
              <a:rPr lang="en-US" b="1" dirty="0">
                <a:solidFill>
                  <a:schemeClr val="accent3"/>
                </a:solidFill>
                <a:latin typeface="+mn-lt"/>
              </a:rPr>
              <a:t>, </a:t>
            </a:r>
            <a:r>
              <a:rPr lang="en-US" b="1" dirty="0">
                <a:solidFill>
                  <a:schemeClr val="accent3"/>
                </a:solidFill>
                <a:effectLst/>
                <a:latin typeface="+mn-lt"/>
                <a:ea typeface="Arial" panose="020B0604020202020204" pitchFamily="34" charset="0"/>
              </a:rPr>
              <a:t>Jeff Miller</a:t>
            </a:r>
            <a:r>
              <a:rPr lang="en-US" b="1" dirty="0">
                <a:solidFill>
                  <a:srgbClr val="0070C0"/>
                </a:solidFill>
                <a:latin typeface="+mn-lt"/>
              </a:rPr>
              <a:t>, </a:t>
            </a:r>
            <a:r>
              <a:rPr lang="en-US" b="1" dirty="0">
                <a:solidFill>
                  <a:srgbClr val="1070AC"/>
                </a:solidFill>
              </a:rPr>
              <a:t>Christiane Lindauer, Wang </a:t>
            </a:r>
            <a:r>
              <a:rPr lang="en-US" b="1" dirty="0" err="1">
                <a:solidFill>
                  <a:srgbClr val="1070AC"/>
                </a:solidFill>
              </a:rPr>
              <a:t>Jin</a:t>
            </a:r>
            <a:r>
              <a:rPr lang="en-US" b="1" dirty="0">
                <a:solidFill>
                  <a:srgbClr val="1070AC"/>
                </a:solidFill>
              </a:rPr>
              <a:t>, Ali Million, Robert Meissner</a:t>
            </a:r>
          </a:p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b="1" dirty="0">
                <a:solidFill>
                  <a:srgbClr val="1070AC"/>
                </a:solidFill>
              </a:rPr>
              <a:t>Ground Based Systems: Felix </a:t>
            </a:r>
            <a:r>
              <a:rPr lang="en-US" b="1" dirty="0" err="1">
                <a:solidFill>
                  <a:srgbClr val="1070AC"/>
                </a:solidFill>
              </a:rPr>
              <a:t>Kranich</a:t>
            </a:r>
            <a:r>
              <a:rPr lang="en-US" b="1" dirty="0">
                <a:solidFill>
                  <a:srgbClr val="1070AC"/>
                </a:solidFill>
              </a:rPr>
              <a:t>, Robert Meissner  Phil Naylor, </a:t>
            </a:r>
            <a:r>
              <a:rPr lang="en-US" b="1" dirty="0">
                <a:solidFill>
                  <a:schemeClr val="accent3"/>
                </a:solidFill>
                <a:effectLst/>
                <a:latin typeface="+mn-lt"/>
                <a:ea typeface="Times New Roman" panose="02020603050405020304" pitchFamily="18" charset="0"/>
              </a:rPr>
              <a:t>Ravi </a:t>
            </a:r>
            <a:r>
              <a:rPr lang="en-US" b="1" dirty="0" err="1">
                <a:solidFill>
                  <a:schemeClr val="accent3"/>
                </a:solidFill>
                <a:effectLst/>
                <a:latin typeface="+mn-lt"/>
                <a:ea typeface="Times New Roman" panose="02020603050405020304" pitchFamily="18" charset="0"/>
              </a:rPr>
              <a:t>Rajamani</a:t>
            </a:r>
            <a:r>
              <a:rPr lang="en-US" b="1" dirty="0">
                <a:solidFill>
                  <a:schemeClr val="accent3"/>
                </a:solidFill>
                <a:latin typeface="+mn-lt"/>
              </a:rPr>
              <a:t>, </a:t>
            </a:r>
            <a:r>
              <a:rPr lang="en-US" b="1" dirty="0">
                <a:solidFill>
                  <a:schemeClr val="accent3"/>
                </a:solidFill>
                <a:effectLst/>
                <a:latin typeface="+mn-lt"/>
                <a:ea typeface="Times New Roman" panose="02020603050405020304" pitchFamily="18" charset="0"/>
              </a:rPr>
              <a:t>Alessandra Batalha dos Santos Loureiro</a:t>
            </a:r>
            <a:r>
              <a:rPr lang="en-US" b="1" dirty="0">
                <a:solidFill>
                  <a:srgbClr val="1070AC"/>
                </a:solidFill>
              </a:rPr>
              <a:t>, Di Flores, Wang </a:t>
            </a:r>
            <a:r>
              <a:rPr lang="en-US" b="1" dirty="0" err="1">
                <a:solidFill>
                  <a:srgbClr val="1070AC"/>
                </a:solidFill>
              </a:rPr>
              <a:t>Jin</a:t>
            </a:r>
            <a:r>
              <a:rPr lang="en-US" b="1" dirty="0">
                <a:solidFill>
                  <a:srgbClr val="1070AC"/>
                </a:solidFill>
              </a:rPr>
              <a:t>, </a:t>
            </a:r>
            <a:r>
              <a:rPr lang="en-US" b="1" dirty="0">
                <a:solidFill>
                  <a:schemeClr val="accent3"/>
                </a:solidFill>
                <a:effectLst/>
                <a:latin typeface="+mn-lt"/>
                <a:ea typeface="Arial" panose="020B0604020202020204" pitchFamily="34" charset="0"/>
              </a:rPr>
              <a:t>Len Beauchemin</a:t>
            </a:r>
            <a:r>
              <a:rPr lang="en-US" b="1" dirty="0">
                <a:solidFill>
                  <a:srgbClr val="1070AC"/>
                </a:solidFill>
              </a:rPr>
              <a:t>, Mike Hansen</a:t>
            </a:r>
          </a:p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b="1" dirty="0">
                <a:solidFill>
                  <a:srgbClr val="1070AC"/>
                </a:solidFill>
              </a:rPr>
              <a:t>L/HIRF: Armando (L/HIRF), </a:t>
            </a:r>
            <a:r>
              <a:rPr lang="en-US" b="1" dirty="0">
                <a:solidFill>
                  <a:schemeClr val="accent3"/>
                </a:solidFill>
                <a:effectLst/>
                <a:latin typeface="+mn-lt"/>
                <a:ea typeface="Arial" panose="020B0604020202020204" pitchFamily="34" charset="0"/>
              </a:rPr>
              <a:t>Len Beauchemin</a:t>
            </a:r>
            <a:r>
              <a:rPr lang="en-US" b="1" dirty="0">
                <a:solidFill>
                  <a:srgbClr val="1070AC"/>
                </a:solidFill>
              </a:rPr>
              <a:t>, John Sullivan, Di Flores, Lorenz Wenk</a:t>
            </a:r>
          </a:p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b="1" dirty="0">
                <a:solidFill>
                  <a:srgbClr val="1070AC"/>
                </a:solidFill>
              </a:rPr>
              <a:t>Structures: Di Flores, Nicole Elders, Michael Hansen, Matthew Razniewski, Taka Kobayashi</a:t>
            </a:r>
          </a:p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b="1" dirty="0">
                <a:solidFill>
                  <a:srgbClr val="1070AC"/>
                </a:solidFill>
              </a:rPr>
              <a:t>Zonal: Manny Gdalevitch, Jeff Miller, </a:t>
            </a:r>
            <a:r>
              <a:rPr lang="en-US" b="1" dirty="0">
                <a:solidFill>
                  <a:schemeClr val="accent3"/>
                </a:solidFill>
                <a:effectLst/>
                <a:latin typeface="+mn-lt"/>
                <a:ea typeface="Arial" panose="020B0604020202020204" pitchFamily="34" charset="0"/>
              </a:rPr>
              <a:t>Len Beauchemin</a:t>
            </a:r>
            <a:r>
              <a:rPr lang="en-US" b="1" dirty="0">
                <a:solidFill>
                  <a:srgbClr val="1070AC"/>
                </a:solidFill>
              </a:rPr>
              <a:t>, John Sullivan, Di Flores, </a:t>
            </a:r>
            <a:r>
              <a:rPr lang="en-US" b="1" dirty="0">
                <a:solidFill>
                  <a:schemeClr val="accent3"/>
                </a:solidFill>
                <a:effectLst/>
                <a:latin typeface="+mn-lt"/>
                <a:ea typeface="Arial" panose="020B0604020202020204" pitchFamily="34" charset="0"/>
              </a:rPr>
              <a:t>Ty Peace</a:t>
            </a:r>
            <a:r>
              <a:rPr lang="en-US" b="1" dirty="0">
                <a:solidFill>
                  <a:srgbClr val="1070AC"/>
                </a:solidFill>
              </a:rPr>
              <a:t>, Lorenz Wenk </a:t>
            </a:r>
          </a:p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b="1" dirty="0">
                <a:solidFill>
                  <a:srgbClr val="1070AC"/>
                </a:solidFill>
              </a:rPr>
              <a:t>	 Evaluate Zonal after SYS/STR/LHIRF development</a:t>
            </a:r>
          </a:p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b="1" dirty="0">
                <a:solidFill>
                  <a:srgbClr val="1070AC"/>
                </a:solidFill>
              </a:rPr>
              <a:t> 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C9E959FC-FBAA-1570-B7A1-27986033E3B5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231775"/>
            <a:ext cx="8823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800" b="1" dirty="0"/>
              <a:t>2024 MSG-4 Working Group Update </a:t>
            </a:r>
          </a:p>
          <a:p>
            <a:pPr eaLnBrk="1" hangingPunct="1"/>
            <a:r>
              <a:rPr lang="en-US" sz="1600" dirty="0">
                <a:solidFill>
                  <a:srgbClr val="B0232C"/>
                </a:solidFill>
              </a:rPr>
              <a:t>May 12</a:t>
            </a:r>
            <a:r>
              <a:rPr lang="en-US" sz="1600" baseline="30000" dirty="0">
                <a:solidFill>
                  <a:srgbClr val="B0232C"/>
                </a:solidFill>
              </a:rPr>
              <a:t>th</a:t>
            </a:r>
            <a:r>
              <a:rPr lang="en-US" sz="1600" dirty="0">
                <a:solidFill>
                  <a:srgbClr val="B0232C"/>
                </a:solidFill>
              </a:rPr>
              <a:t>, 2024</a:t>
            </a: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06150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20" name="Rectangle 3"/>
          <p:cNvSpPr txBox="1">
            <a:spLocks noChangeArrowheads="1"/>
          </p:cNvSpPr>
          <p:nvPr/>
        </p:nvSpPr>
        <p:spPr bwMode="auto">
          <a:xfrm>
            <a:off x="296863" y="1295399"/>
            <a:ext cx="9057344" cy="436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sz="1500" b="1" dirty="0">
                <a:solidFill>
                  <a:srgbClr val="1070AC"/>
                </a:solidFill>
              </a:rPr>
              <a:t>To track the areas we intend to address within the MSG-4 document a list of items from the white paper, the initial analysis of each small group, the existing IP that have not been incorporated into MSG-3, and pending MSG-3 CIP’s will be maintained throughout the project. </a:t>
            </a:r>
          </a:p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endParaRPr lang="en-US" sz="1500" b="1" dirty="0">
              <a:solidFill>
                <a:srgbClr val="1070AC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AC79BA-A401-6D46-948F-5E9A3011E2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282" y="2169218"/>
            <a:ext cx="9087643" cy="3278701"/>
          </a:xfrm>
          <a:prstGeom prst="rect">
            <a:avLst/>
          </a:prstGeom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343B5224-F55A-71AF-53D8-5016607A1AB0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231775"/>
            <a:ext cx="8823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800" b="1" dirty="0"/>
              <a:t>2024 MSG-4 Working Group Update </a:t>
            </a:r>
          </a:p>
          <a:p>
            <a:pPr eaLnBrk="1" hangingPunct="1"/>
            <a:r>
              <a:rPr lang="en-US" sz="1600" dirty="0">
                <a:solidFill>
                  <a:srgbClr val="B0232C"/>
                </a:solidFill>
              </a:rPr>
              <a:t>May 12</a:t>
            </a:r>
            <a:r>
              <a:rPr lang="en-US" sz="1600" baseline="30000" dirty="0">
                <a:solidFill>
                  <a:srgbClr val="B0232C"/>
                </a:solidFill>
              </a:rPr>
              <a:t>th</a:t>
            </a:r>
            <a:r>
              <a:rPr lang="en-US" sz="1600" dirty="0">
                <a:solidFill>
                  <a:srgbClr val="B0232C"/>
                </a:solidFill>
              </a:rPr>
              <a:t>, 2024</a:t>
            </a: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79785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20" name="Rectangle 3"/>
          <p:cNvSpPr txBox="1">
            <a:spLocks noChangeArrowheads="1"/>
          </p:cNvSpPr>
          <p:nvPr/>
        </p:nvSpPr>
        <p:spPr bwMode="auto">
          <a:xfrm>
            <a:off x="296863" y="1295400"/>
            <a:ext cx="7415902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sz="1500" b="1" dirty="0">
                <a:solidFill>
                  <a:srgbClr val="1070AC"/>
                </a:solidFill>
              </a:rPr>
              <a:t>A detailed review to document all variation between Vol 1 and Vol 2 content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EF36F2-2044-30D3-D0DF-1FD0688AF2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572" y="1780258"/>
            <a:ext cx="9087643" cy="3688422"/>
          </a:xfrm>
          <a:prstGeom prst="rect">
            <a:avLst/>
          </a:prstGeom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62C39EC9-8339-B139-A1D9-89D97849CA05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231775"/>
            <a:ext cx="8823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800" b="1" dirty="0"/>
              <a:t>2024 MSG-4 Working Group Update </a:t>
            </a:r>
          </a:p>
          <a:p>
            <a:pPr eaLnBrk="1" hangingPunct="1"/>
            <a:r>
              <a:rPr lang="en-US" sz="1600" dirty="0">
                <a:solidFill>
                  <a:srgbClr val="B0232C"/>
                </a:solidFill>
              </a:rPr>
              <a:t>May 12</a:t>
            </a:r>
            <a:r>
              <a:rPr lang="en-US" sz="1600" baseline="30000" dirty="0">
                <a:solidFill>
                  <a:srgbClr val="B0232C"/>
                </a:solidFill>
              </a:rPr>
              <a:t>th</a:t>
            </a:r>
            <a:r>
              <a:rPr lang="en-US" sz="1600" dirty="0">
                <a:solidFill>
                  <a:srgbClr val="B0232C"/>
                </a:solidFill>
              </a:rPr>
              <a:t>, 2024</a:t>
            </a: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24435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20" name="Rectangle 3"/>
          <p:cNvSpPr txBox="1">
            <a:spLocks noChangeArrowheads="1"/>
          </p:cNvSpPr>
          <p:nvPr/>
        </p:nvSpPr>
        <p:spPr bwMode="auto">
          <a:xfrm>
            <a:off x="296863" y="1295400"/>
            <a:ext cx="879078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sz="1600" b="1" dirty="0">
                <a:solidFill>
                  <a:srgbClr val="1070AC"/>
                </a:solidFill>
              </a:rPr>
              <a:t>The leads from each of the small teams along with some representatives from the policy board will draft the content for MSG-4 </a:t>
            </a:r>
          </a:p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sz="1500" b="1" dirty="0">
                <a:solidFill>
                  <a:srgbClr val="1070AC"/>
                </a:solidFill>
              </a:rPr>
              <a:t>Outline of the proposed MSG-4 document with vol 1. and 2. differences noted.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D037DC-BD74-DD96-98D0-E8A6C37F146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909"/>
          <a:stretch/>
        </p:blipFill>
        <p:spPr>
          <a:xfrm>
            <a:off x="633040" y="2433344"/>
            <a:ext cx="7926853" cy="3110896"/>
          </a:xfrm>
          <a:prstGeom prst="rect">
            <a:avLst/>
          </a:prstGeom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5009A169-F45B-2F27-181A-2C83B1238A5B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231775"/>
            <a:ext cx="8823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800" b="1" dirty="0"/>
              <a:t>2024 MSG-4 Working Group Update </a:t>
            </a:r>
          </a:p>
          <a:p>
            <a:pPr eaLnBrk="1" hangingPunct="1"/>
            <a:r>
              <a:rPr lang="en-US" sz="1600" dirty="0">
                <a:solidFill>
                  <a:srgbClr val="B0232C"/>
                </a:solidFill>
              </a:rPr>
              <a:t>May 12</a:t>
            </a:r>
            <a:r>
              <a:rPr lang="en-US" sz="1600" baseline="30000" dirty="0">
                <a:solidFill>
                  <a:srgbClr val="B0232C"/>
                </a:solidFill>
              </a:rPr>
              <a:t>th</a:t>
            </a:r>
            <a:r>
              <a:rPr lang="en-US" sz="1600" dirty="0">
                <a:solidFill>
                  <a:srgbClr val="B0232C"/>
                </a:solidFill>
              </a:rPr>
              <a:t>, 2024</a:t>
            </a: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09607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20" name="Rectangle 3"/>
          <p:cNvSpPr txBox="1">
            <a:spLocks noChangeArrowheads="1"/>
          </p:cNvSpPr>
          <p:nvPr/>
        </p:nvSpPr>
        <p:spPr bwMode="auto">
          <a:xfrm>
            <a:off x="296863" y="1295399"/>
            <a:ext cx="8790780" cy="704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sz="1500" b="1" dirty="0">
                <a:solidFill>
                  <a:srgbClr val="1070AC"/>
                </a:solidFill>
              </a:rPr>
              <a:t>A working file provides context for what is changing from MSG-3 to MSG-4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CA5E8B-F11C-1029-892E-0D7D2BFA85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0469" y="1756570"/>
            <a:ext cx="7181850" cy="2514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BCB364-440D-E984-7033-2ED78427AC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2525" y="4237038"/>
            <a:ext cx="7296150" cy="1381125"/>
          </a:xfrm>
          <a:prstGeom prst="rect">
            <a:avLst/>
          </a:prstGeom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40FCDDBA-D0C9-B948-6078-1CD5FDFA8AB4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231775"/>
            <a:ext cx="8823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800" b="1" dirty="0"/>
              <a:t>2024 MSG-4 Working Group Update </a:t>
            </a:r>
          </a:p>
          <a:p>
            <a:pPr eaLnBrk="1" hangingPunct="1"/>
            <a:r>
              <a:rPr lang="en-US" sz="1600" dirty="0">
                <a:solidFill>
                  <a:srgbClr val="B0232C"/>
                </a:solidFill>
              </a:rPr>
              <a:t>May 12</a:t>
            </a:r>
            <a:r>
              <a:rPr lang="en-US" sz="1600" baseline="30000" dirty="0">
                <a:solidFill>
                  <a:srgbClr val="B0232C"/>
                </a:solidFill>
              </a:rPr>
              <a:t>th</a:t>
            </a:r>
            <a:r>
              <a:rPr lang="en-US" sz="1600" dirty="0">
                <a:solidFill>
                  <a:srgbClr val="B0232C"/>
                </a:solidFill>
              </a:rPr>
              <a:t>, 2024</a:t>
            </a: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17220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20" name="Rectangle 3"/>
          <p:cNvSpPr txBox="1">
            <a:spLocks noChangeArrowheads="1"/>
          </p:cNvSpPr>
          <p:nvPr/>
        </p:nvSpPr>
        <p:spPr bwMode="auto">
          <a:xfrm>
            <a:off x="296863" y="1295399"/>
            <a:ext cx="8790780" cy="704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sz="1500" b="1" dirty="0">
                <a:solidFill>
                  <a:srgbClr val="1070AC"/>
                </a:solidFill>
              </a:rPr>
              <a:t>A clean copy of the MSG-4 content and format to review and create CIP’s for MSG-4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519E73-F2F9-85E3-7F4C-D820EF5F05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1315" y="1783556"/>
            <a:ext cx="7381875" cy="3390900"/>
          </a:xfrm>
          <a:prstGeom prst="rect">
            <a:avLst/>
          </a:prstGeom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60770E35-4AE7-B8CA-4B3D-5B37C118B25B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231775"/>
            <a:ext cx="8823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800" b="1" dirty="0"/>
              <a:t>2024 MSG-4 Working Group Update </a:t>
            </a:r>
          </a:p>
          <a:p>
            <a:pPr eaLnBrk="1" hangingPunct="1"/>
            <a:r>
              <a:rPr lang="en-US" sz="1600" dirty="0">
                <a:solidFill>
                  <a:srgbClr val="B0232C"/>
                </a:solidFill>
              </a:rPr>
              <a:t>May 12</a:t>
            </a:r>
            <a:r>
              <a:rPr lang="en-US" sz="1600" baseline="30000" dirty="0">
                <a:solidFill>
                  <a:srgbClr val="B0232C"/>
                </a:solidFill>
              </a:rPr>
              <a:t>th</a:t>
            </a:r>
            <a:r>
              <a:rPr lang="en-US" sz="1600" dirty="0">
                <a:solidFill>
                  <a:srgbClr val="B0232C"/>
                </a:solidFill>
              </a:rPr>
              <a:t>, 2024</a:t>
            </a: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7119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-207963"/>
            <a:ext cx="882332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800" b="1" dirty="0"/>
              <a:t>Development of MSG-4  Phase II</a:t>
            </a:r>
          </a:p>
          <a:p>
            <a:pPr eaLnBrk="1" hangingPunct="1"/>
            <a:r>
              <a:rPr lang="en-US" sz="1600" dirty="0">
                <a:solidFill>
                  <a:srgbClr val="B0232C"/>
                </a:solidFill>
              </a:rPr>
              <a:t>May 12</a:t>
            </a:r>
            <a:r>
              <a:rPr lang="en-US" sz="1600" baseline="30000" dirty="0">
                <a:solidFill>
                  <a:srgbClr val="B0232C"/>
                </a:solidFill>
              </a:rPr>
              <a:t>th</a:t>
            </a:r>
            <a:r>
              <a:rPr lang="en-US" sz="1600" dirty="0">
                <a:solidFill>
                  <a:srgbClr val="B0232C"/>
                </a:solidFill>
              </a:rPr>
              <a:t>, 2024</a:t>
            </a: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64520" name="Rectangle 3"/>
          <p:cNvSpPr txBox="1">
            <a:spLocks noChangeArrowheads="1"/>
          </p:cNvSpPr>
          <p:nvPr/>
        </p:nvSpPr>
        <p:spPr bwMode="auto">
          <a:xfrm>
            <a:off x="296863" y="1295399"/>
            <a:ext cx="8790780" cy="704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114300" indent="0" eaLnBrk="1" hangingPunct="1">
              <a:spcBef>
                <a:spcPts val="1500"/>
              </a:spcBef>
              <a:buClr>
                <a:srgbClr val="F0A933"/>
              </a:buClr>
            </a:pPr>
            <a:r>
              <a:rPr lang="en-US" sz="1500" b="1" dirty="0">
                <a:solidFill>
                  <a:srgbClr val="1070AC"/>
                </a:solidFill>
              </a:rPr>
              <a:t>CIP for each section of MSG-4, following standard CIP process. Each will be submitted to the MPIG and IMRBPB for concurrence prior to addition into the full MSG-4 document. Details of the identification and transition process will be discussed in the next presentation. </a:t>
            </a:r>
            <a:r>
              <a:rPr lang="en-US" sz="1500" b="1" dirty="0">
                <a:solidFill>
                  <a:srgbClr val="1070AC"/>
                </a:solidFill>
                <a:hlinkClick r:id="rId5"/>
              </a:rPr>
              <a:t>CIP- MPIG-MSG-4- 01</a:t>
            </a:r>
            <a:endParaRPr lang="en-US" sz="1500" b="1" dirty="0">
              <a:solidFill>
                <a:srgbClr val="1070AC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06AC98-44EF-0002-EA09-C0DE40E775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9208" y="2213768"/>
            <a:ext cx="6619875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616036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061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0&quot;/&gt;&lt;/m_mruColor&gt;&lt;m_mapectfillschemeMRU/&gt;&lt;m_eweekdayFirstOfWeek val=&quot;1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144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heme/theme1.xml><?xml version="1.0" encoding="utf-8"?>
<a:theme xmlns:a="http://schemas.openxmlformats.org/drawingml/2006/main" name="A4A PowerPoint Template">
  <a:themeElements>
    <a:clrScheme name="ATA">
      <a:dk1>
        <a:srgbClr val="000000"/>
      </a:dk1>
      <a:lt1>
        <a:srgbClr val="FFFFFF"/>
      </a:lt1>
      <a:dk2>
        <a:srgbClr val="47474A"/>
      </a:dk2>
      <a:lt2>
        <a:srgbClr val="808080"/>
      </a:lt2>
      <a:accent1>
        <a:srgbClr val="7D7F83"/>
      </a:accent1>
      <a:accent2>
        <a:srgbClr val="ED9A18"/>
      </a:accent2>
      <a:accent3>
        <a:srgbClr val="1070AC"/>
      </a:accent3>
      <a:accent4>
        <a:srgbClr val="A10F1E"/>
      </a:accent4>
      <a:accent5>
        <a:srgbClr val="56A835"/>
      </a:accent5>
      <a:accent6>
        <a:srgbClr val="47474A"/>
      </a:accent6>
      <a:hlink>
        <a:srgbClr val="1070AC"/>
      </a:hlink>
      <a:folHlink>
        <a:srgbClr val="1070AC"/>
      </a:folHlink>
    </a:clrScheme>
    <a:fontScheme name="Standard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>
          <a:solidFill>
            <a:schemeClr val="bg2"/>
          </a:solidFill>
        </a:ln>
        <a:effectLst/>
      </a:spPr>
      <a:bodyPr tIns="90000" bIns="90000" rtlCol="0" anchor="ctr" anchorCtr="0"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>
        <a:spAutoFit/>
      </a:bodyPr>
      <a:lstStyle>
        <a:defPPr algn="ctr"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B515B1005CA5140BD574D37EE5BC438" ma:contentTypeVersion="13" ma:contentTypeDescription="Create a new document." ma:contentTypeScope="" ma:versionID="1a80ff96064ba2497a085c8136938061">
  <xsd:schema xmlns:xsd="http://www.w3.org/2001/XMLSchema" xmlns:xs="http://www.w3.org/2001/XMLSchema" xmlns:p="http://schemas.microsoft.com/office/2006/metadata/properties" xmlns:ns3="a53d0814-6219-4ceb-941c-c8e67e90d9d9" xmlns:ns4="4d0db74e-e1b3-49a6-9f96-2d0d1f9f52ec" targetNamespace="http://schemas.microsoft.com/office/2006/metadata/properties" ma:root="true" ma:fieldsID="e7e84be058be6b60df90bcd1ff6e2a48" ns3:_="" ns4:_="">
    <xsd:import namespace="a53d0814-6219-4ceb-941c-c8e67e90d9d9"/>
    <xsd:import namespace="4d0db74e-e1b3-49a6-9f96-2d0d1f9f52e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3d0814-6219-4ceb-941c-c8e67e90d9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0db74e-e1b3-49a6-9f96-2d0d1f9f52e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WrappedLabelHistory xmlns:xsi="http://www.w3.org/2001/XMLSchema-instance" xmlns:xsd="http://www.w3.org/2001/XMLSchema" xmlns="http://www.boldonjames.com/2016/02/Classifier/internal/wrappedLabelHistory">
  <Value>PD94bWwgdmVyc2lvbj0iMS4wIiBlbmNvZGluZz0idXMtYXNjaWkiPz48bGFiZWxIaXN0b3J5IHhtbG5zOnhzaT0iaHR0cDovL3d3dy53My5vcmcvMjAwMS9YTUxTY2hlbWEtaW5zdGFuY2UiIHhtbG5zOnhzZD0iaHR0cDovL3d3dy53My5vcmcvMjAwMS9YTUxTY2hlbWEiIHhtbG5zPSJodHRwOi8vd3d3LmJvbGRvbmphbWVzLmNvbS8yMDE2LzAyL0NsYXNzaWZpZXIvaW50ZXJuYWwvbGFiZWxIaXN0b3J5Ij48aXRlbT48c2lzbCBzaXNsVmVyc2lvbj0iMCIgcG9saWN5PSJlNTZkYWE4YS03YjI3LTQ4YWMtODVkNC1kYjY1YWNiNTgwYjYiIG9yaWdpbj0idXNlclNlbGVjdGVkIj48ZWxlbWVudCB1aWQ9Ijc2Y2I2NjQxLTY1YzktNDkyOC1iMWFhLTg0MWQxYjViZGI4NiIgdmFsdWU9IiIgeG1sbnM9Imh0dHA6Ly93d3cuYm9sZG9uamFtZXMuY29tLzIwMDgvMDEvc2llL2ludGVybmFsL2xhYmVsIiAvPjxlbGVtZW50IHVpZD0iZWM2YWJkM2ItYzBkNi00ZmE3LWE2MGEtMzQ5ZDBmODIyZTNiIiB2YWx1ZT0iIiB4bWxucz0iaHR0cDovL3d3dy5ib2xkb25qYW1lcy5jb20vMjAwOC8wMS9zaWUvaW50ZXJuYWwvbGFiZWwiIC8+PGVsZW1lbnQgdWlkPSI0NmZlMjMyOS1jMDJiLTQ0OTUtYjYyNC0xMmE0OTlkMDY5ZTIiIHZhbHVlPSIiIHhtbG5zPSJodHRwOi8vd3d3LmJvbGRvbmphbWVzLmNvbS8yMDA4LzAxL3NpZS9pbnRlcm5hbC9sYWJlbCIgLz48ZWxlbWVudCB1aWQ9IjA1NWMxZGZiLTY3M2EtNGYzNC04ZDg4LTMwNmQzYTlmNTRhMyIgdmFsdWU9IiIgeG1sbnM9Imh0dHA6Ly93d3cuYm9sZG9uamFtZXMuY29tLzIwMDgvMDEvc2llL2ludGVybmFsL2xhYmVsIiAvPjxlbGVtZW50IHVpZD0iNDhjYzRmNjgtZDZkOS00MDRmLWIxMzktZTUxN2I1NDQ4NWJjIiB2YWx1ZT0iIiB4bWxucz0iaHR0cDovL3d3dy5ib2xkb25qYW1lcy5jb20vMjAwOC8wMS9zaWUvaW50ZXJuYWwvbGFiZWwiIC8+PGVsZW1lbnQgdWlkPSI0ZDQwNTgxZS1kMWNmLTQyMmItODI2OC1jNDU3OWExZjQ5OWMiIHZhbHVlPSJBNEEiIHhtbG5zPSJodHRwOi8vd3d3LmJvbGRvbmphbWVzLmNvbS8yMDA4LzAxL3NpZS9pbnRlcm5hbC9sYWJlbCIgLz48L3Npc2w+PFVzZXJOYW1lPlJSTE9DQUxcdTU2NjAwNjwvVXNlck5hbWU+PERhdGVUaW1lPjAyLzA1LzIwMjMgMTM6MzU6MTI8L0RhdGVUaW1lPjxMYWJlbFN0cmluZz5Ob24tQ29uZmlkZW50aWFsIC0gUm9sbHMtUm95Y2UgQ29udGVudCBJbmNsdWRpbmcgT3RoZXIgUGFydGllcyBEYXRhIC0gTm90IFN1YmplY3QgdG8gRXhwb3J0IENvbnRyb2wgICAgIDwvTGFiZWxTdHJpbmc+PC9pdGVtPjwvbGFiZWxIaXN0b3J5Pg==</Value>
</WrappedLabelHistory>
</file>

<file path=customXml/item5.xml><?xml version="1.0" encoding="utf-8"?>
<sisl xmlns:xsi="http://www.w3.org/2001/XMLSchema-instance" xmlns:xsd="http://www.w3.org/2001/XMLSchema" xmlns="http://www.boldonjames.com/2008/01/sie/internal/label" sislVersion="0" policy="e56daa8a-7b27-48ac-85d4-db65acb580b6" origin="userSelected">
  <element uid="76cb6641-65c9-4928-b1aa-841d1b5bdb86" value=""/>
  <element uid="ec6abd3b-c0d6-4fa7-a60a-349d0f822e3b" value=""/>
  <element uid="46fe2329-c02b-4495-b624-12a499d069e2" value=""/>
  <element uid="055c1dfb-673a-4f34-8d88-306d3a9f54a3" value=""/>
  <element uid="48cc4f68-d6d9-404f-b139-e517b54485bc" value=""/>
  <element uid="4d40581e-d1cf-422b-8268-c4579a1f499c" value="A4A"/>
</sisl>
</file>

<file path=customXml/itemProps1.xml><?xml version="1.0" encoding="utf-8"?>
<ds:datastoreItem xmlns:ds="http://schemas.openxmlformats.org/officeDocument/2006/customXml" ds:itemID="{CF33935A-8060-452B-8B3F-5A2BDE4BCB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C2A6C4-2EB1-4717-B93C-5C3F0C26B1AC}">
  <ds:schemaRefs>
    <ds:schemaRef ds:uri="http://www.w3.org/XML/1998/namespace"/>
    <ds:schemaRef ds:uri="4d0db74e-e1b3-49a6-9f96-2d0d1f9f52ec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a53d0814-6219-4ceb-941c-c8e67e90d9d9"/>
  </ds:schemaRefs>
</ds:datastoreItem>
</file>

<file path=customXml/itemProps3.xml><?xml version="1.0" encoding="utf-8"?>
<ds:datastoreItem xmlns:ds="http://schemas.openxmlformats.org/officeDocument/2006/customXml" ds:itemID="{BDE16DAB-1BB3-4D70-B48E-DF6192BD5D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3d0814-6219-4ceb-941c-c8e67e90d9d9"/>
    <ds:schemaRef ds:uri="4d0db74e-e1b3-49a6-9f96-2d0d1f9f52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1D2BA010-A918-4AA4-BE51-7DD410E5AA60}">
  <ds:schemaRefs>
    <ds:schemaRef ds:uri="http://www.w3.org/2001/XMLSchema"/>
    <ds:schemaRef ds:uri="http://www.boldonjames.com/2016/02/Classifier/internal/wrappedLabelHistory"/>
  </ds:schemaRefs>
</ds:datastoreItem>
</file>

<file path=customXml/itemProps5.xml><?xml version="1.0" encoding="utf-8"?>
<ds:datastoreItem xmlns:ds="http://schemas.openxmlformats.org/officeDocument/2006/customXml" ds:itemID="{B8B55BAF-B49A-4A35-BD8A-D4A911702E01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A4A PowerPoint Template</Template>
  <TotalTime>5845</TotalTime>
  <Words>640</Words>
  <Application>Microsoft Office PowerPoint</Application>
  <PresentationFormat>Custom</PresentationFormat>
  <Paragraphs>61</Paragraphs>
  <Slides>11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Lucida Grande</vt:lpstr>
      <vt:lpstr>Times New Roman</vt:lpstr>
      <vt:lpstr>A4A PowerPoint Template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Conn, Paul</dc:creator>
  <cp:keywords>|1:Non-Conf|5:NonExpCont|6:NonGov|2:RR+Other|3:Manual|4:A4A||</cp:keywords>
  <cp:lastModifiedBy>Benson, Avril</cp:lastModifiedBy>
  <cp:revision>119</cp:revision>
  <cp:lastPrinted>2011-09-01T13:01:47Z</cp:lastPrinted>
  <dcterms:created xsi:type="dcterms:W3CDTF">2013-11-25T14:04:21Z</dcterms:created>
  <dcterms:modified xsi:type="dcterms:W3CDTF">2024-04-17T14:21:43Z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20100310</vt:lpwstr>
  </property>
  <property fmtid="{D5CDD505-2E9C-101B-9397-08002B2CF9AE}" pid="3" name="Format Name">
    <vt:lpwstr>BCG Format</vt:lpwstr>
  </property>
  <property fmtid="{D5CDD505-2E9C-101B-9397-08002B2CF9AE}" pid="4" name="Template Name">
    <vt:lpwstr>Letter</vt:lpwstr>
  </property>
  <property fmtid="{D5CDD505-2E9C-101B-9397-08002B2CF9AE}" pid="5" name="ContentTypeId">
    <vt:lpwstr>0x0101008B515B1005CA5140BD574D37EE5BC438</vt:lpwstr>
  </property>
  <property fmtid="{D5CDD505-2E9C-101B-9397-08002B2CF9AE}" pid="6" name="Order">
    <vt:r8>400</vt:r8>
  </property>
  <property fmtid="{D5CDD505-2E9C-101B-9397-08002B2CF9AE}" pid="7" name="Category">
    <vt:lpwstr>Template</vt:lpwstr>
  </property>
  <property fmtid="{D5CDD505-2E9C-101B-9397-08002B2CF9AE}" pid="8" name="Is Industry Member Appropriate">
    <vt:bool>false</vt:bool>
  </property>
  <property fmtid="{D5CDD505-2E9C-101B-9397-08002B2CF9AE}" pid="9" name="URL">
    <vt:lpwstr/>
  </property>
  <property fmtid="{D5CDD505-2E9C-101B-9397-08002B2CF9AE}" pid="10" name="xd_ProgID">
    <vt:lpwstr/>
  </property>
  <property fmtid="{D5CDD505-2E9C-101B-9397-08002B2CF9AE}" pid="11" name="TemplateUrl">
    <vt:lpwstr/>
  </property>
  <property fmtid="{D5CDD505-2E9C-101B-9397-08002B2CF9AE}" pid="12" name="_dlc_DocIdItemGuid">
    <vt:lpwstr>b08c8544-0e0d-433b-8dc3-34e7b96afe7c</vt:lpwstr>
  </property>
  <property fmtid="{D5CDD505-2E9C-101B-9397-08002B2CF9AE}" pid="13" name="docIndexRef">
    <vt:lpwstr>f96fe114-7745-4814-a06e-69f59b6ecb18</vt:lpwstr>
  </property>
  <property fmtid="{D5CDD505-2E9C-101B-9397-08002B2CF9AE}" pid="14" name="bjSaver">
    <vt:lpwstr>gfyDytNI5lsYFX+y3TAMXNATnYQ0g/U5</vt:lpwstr>
  </property>
  <property fmtid="{D5CDD505-2E9C-101B-9397-08002B2CF9AE}" pid="15" name="bjDocumentLabelXML">
    <vt:lpwstr>&lt;?xml version="1.0" encoding="us-ascii"?&gt;&lt;sisl xmlns:xsi="http://www.w3.org/2001/XMLSchema-instance" xmlns:xsd="http://www.w3.org/2001/XMLSchema" sislVersion="0" policy="e56daa8a-7b27-48ac-85d4-db65acb580b6" origin="userSelected" xmlns="http://www.boldonj</vt:lpwstr>
  </property>
  <property fmtid="{D5CDD505-2E9C-101B-9397-08002B2CF9AE}" pid="16" name="bjDocumentLabelXML-0">
    <vt:lpwstr>ames.com/2008/01/sie/internal/label"&gt;&lt;element uid="76cb6641-65c9-4928-b1aa-841d1b5bdb86" value="" /&gt;&lt;element uid="ec6abd3b-c0d6-4fa7-a60a-349d0f822e3b" value="" /&gt;&lt;element uid="46fe2329-c02b-4495-b624-12a499d069e2" value="" /&gt;&lt;element uid="055c1dfb-673a-4</vt:lpwstr>
  </property>
  <property fmtid="{D5CDD505-2E9C-101B-9397-08002B2CF9AE}" pid="17" name="bjDocumentLabelXML-1">
    <vt:lpwstr>f34-8d88-306d3a9f54a3" value="" /&gt;&lt;element uid="48cc4f68-d6d9-404f-b139-e517b54485bc" value="" /&gt;&lt;element uid="4d40581e-d1cf-422b-8268-c4579a1f499c" value="A4A" /&gt;&lt;/sisl&gt;</vt:lpwstr>
  </property>
  <property fmtid="{D5CDD505-2E9C-101B-9397-08002B2CF9AE}" pid="18" name="bjDocumentSecurityLabel">
    <vt:lpwstr>Non-Confidential - Rolls-Royce Content Including Other Parties Data - Not Subject to Export Control     </vt:lpwstr>
  </property>
  <property fmtid="{D5CDD505-2E9C-101B-9397-08002B2CF9AE}" pid="19" name="OtherOwnership">
    <vt:lpwstr>Manual;A4A</vt:lpwstr>
  </property>
  <property fmtid="{D5CDD505-2E9C-101B-9397-08002B2CF9AE}" pid="20" name="Ownership">
    <vt:lpwstr>Rolls-Royce_content_with_others</vt:lpwstr>
  </property>
  <property fmtid="{D5CDD505-2E9C-101B-9397-08002B2CF9AE}" pid="21" name="TCGovSecClass">
    <vt:lpwstr>No_Classification</vt:lpwstr>
  </property>
  <property fmtid="{D5CDD505-2E9C-101B-9397-08002B2CF9AE}" pid="22" name="GovSecClass">
    <vt:lpwstr>No_Classification</vt:lpwstr>
  </property>
  <property fmtid="{D5CDD505-2E9C-101B-9397-08002B2CF9AE}" pid="23" name="BusinessSensitivity">
    <vt:lpwstr>Non-Confidential</vt:lpwstr>
  </property>
  <property fmtid="{D5CDD505-2E9C-101B-9397-08002B2CF9AE}" pid="24" name="ExportControlled">
    <vt:lpwstr>Not_Subject_to_Export_Control</vt:lpwstr>
  </property>
  <property fmtid="{D5CDD505-2E9C-101B-9397-08002B2CF9AE}" pid="25" name="bjLabelHistoryID">
    <vt:lpwstr>{1D2BA010-A918-4AA4-BE51-7DD410E5AA60}</vt:lpwstr>
  </property>
</Properties>
</file>