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6"/>
    <p:sldMasterId id="2147483655" r:id="rId7"/>
  </p:sldMasterIdLst>
  <p:notesMasterIdLst>
    <p:notesMasterId r:id="rId19"/>
  </p:notesMasterIdLst>
  <p:handoutMasterIdLst>
    <p:handoutMasterId r:id="rId20"/>
  </p:handoutMasterIdLst>
  <p:sldIdLst>
    <p:sldId id="259" r:id="rId8"/>
    <p:sldId id="261" r:id="rId9"/>
    <p:sldId id="311" r:id="rId10"/>
    <p:sldId id="309" r:id="rId11"/>
    <p:sldId id="258" r:id="rId12"/>
    <p:sldId id="286" r:id="rId13"/>
    <p:sldId id="287" r:id="rId14"/>
    <p:sldId id="305" r:id="rId15"/>
    <p:sldId id="307" r:id="rId16"/>
    <p:sldId id="308" r:id="rId17"/>
    <p:sldId id="262" r:id="rId18"/>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FC2"/>
    <a:srgbClr val="4A7EBB"/>
    <a:srgbClr val="FBBC3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1" autoAdjust="0"/>
    <p:restoredTop sz="94628" autoAdjust="0"/>
  </p:normalViewPr>
  <p:slideViewPr>
    <p:cSldViewPr snapToGrid="0" snapToObjects="1">
      <p:cViewPr varScale="1">
        <p:scale>
          <a:sx n="152" d="100"/>
          <a:sy n="152" d="100"/>
        </p:scale>
        <p:origin x="366" y="108"/>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200" d="100"/>
        <a:sy n="200" d="100"/>
      </p:scale>
      <p:origin x="0" y="0"/>
    </p:cViewPr>
  </p:sorterViewPr>
  <p:notesViewPr>
    <p:cSldViewPr snapToGrid="0" snapToObjects="1">
      <p:cViewPr varScale="1">
        <p:scale>
          <a:sx n="114" d="100"/>
          <a:sy n="114" d="100"/>
        </p:scale>
        <p:origin x="4128"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Master" Target="slideMasters/slideMaster2.xml"/><Relationship Id="rId12" Type="http://schemas.openxmlformats.org/officeDocument/2006/relationships/slide" Target="slides/slide5.xml"/><Relationship Id="rId17" Type="http://schemas.openxmlformats.org/officeDocument/2006/relationships/slide" Target="slides/slide10.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4.xml"/><Relationship Id="rId24" Type="http://schemas.openxmlformats.org/officeDocument/2006/relationships/tableStyles" Target="tableStyles.xml"/><Relationship Id="rId5" Type="http://schemas.openxmlformats.org/officeDocument/2006/relationships/customXml" Target="../customXml/item5.xml"/><Relationship Id="rId15" Type="http://schemas.openxmlformats.org/officeDocument/2006/relationships/slide" Target="slides/slide8.xml"/><Relationship Id="rId23" Type="http://schemas.openxmlformats.org/officeDocument/2006/relationships/theme" Target="theme/theme1.xml"/><Relationship Id="rId10" Type="http://schemas.openxmlformats.org/officeDocument/2006/relationships/slide" Target="slides/slide3.xml"/><Relationship Id="rId19"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6314D9B-7BAA-443D-8F8C-DEEE50B1428C}" type="datetimeFigureOut">
              <a:rPr lang="en-GB" smtClean="0"/>
              <a:t>07/05/2024</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CC40D5D-C887-411B-BC6D-6DBFA90F7E35}" type="slidenum">
              <a:rPr lang="en-GB" smtClean="0"/>
              <a:t>‹#›</a:t>
            </a:fld>
            <a:endParaRPr lang="en-GB"/>
          </a:p>
        </p:txBody>
      </p:sp>
    </p:spTree>
    <p:extLst>
      <p:ext uri="{BB962C8B-B14F-4D97-AF65-F5344CB8AC3E}">
        <p14:creationId xmlns:p14="http://schemas.microsoft.com/office/powerpoint/2010/main" val="33124957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1AFBA2-4DC1-4A0E-904D-ADCF6961E329}" type="datetimeFigureOut">
              <a:rPr lang="en-GB" smtClean="0"/>
              <a:t>07/05/2024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CD4B996-D599-4D39-8C2B-A5E79F86EF30}" type="slidenum">
              <a:rPr lang="en-GB" smtClean="0"/>
              <a:t>‹#›</a:t>
            </a:fld>
            <a:endParaRPr lang="en-GB"/>
          </a:p>
        </p:txBody>
      </p:sp>
    </p:spTree>
    <p:extLst>
      <p:ext uri="{BB962C8B-B14F-4D97-AF65-F5344CB8AC3E}">
        <p14:creationId xmlns:p14="http://schemas.microsoft.com/office/powerpoint/2010/main" val="36231399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CD4B996-D599-4D39-8C2B-A5E79F86EF30}" type="slidenum">
              <a:rPr lang="en-GB" smtClean="0"/>
              <a:t>6</a:t>
            </a:fld>
            <a:endParaRPr lang="en-GB"/>
          </a:p>
        </p:txBody>
      </p:sp>
    </p:spTree>
    <p:extLst>
      <p:ext uri="{BB962C8B-B14F-4D97-AF65-F5344CB8AC3E}">
        <p14:creationId xmlns:p14="http://schemas.microsoft.com/office/powerpoint/2010/main" val="33487041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CD4B996-D599-4D39-8C2B-A5E79F86EF30}" type="slidenum">
              <a:rPr lang="en-GB" smtClean="0"/>
              <a:t>9</a:t>
            </a:fld>
            <a:endParaRPr lang="en-GB"/>
          </a:p>
        </p:txBody>
      </p:sp>
    </p:spTree>
    <p:extLst>
      <p:ext uri="{BB962C8B-B14F-4D97-AF65-F5344CB8AC3E}">
        <p14:creationId xmlns:p14="http://schemas.microsoft.com/office/powerpoint/2010/main" val="217316494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easa.europa.eu/" TargetMode="External"/><Relationship Id="rId1" Type="http://schemas.openxmlformats.org/officeDocument/2006/relationships/slideMaster" Target="../slideMasters/slideMaster2.xml"/><Relationship Id="rId5" Type="http://schemas.openxmlformats.org/officeDocument/2006/relationships/image" Target="../media/image6.emf"/><Relationship Id="rId4" Type="http://schemas.openxmlformats.org/officeDocument/2006/relationships/image" Target="../media/image5.emf"/></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easa.europa.eu/" TargetMode="External"/><Relationship Id="rId1" Type="http://schemas.openxmlformats.org/officeDocument/2006/relationships/slideMaster" Target="../slideMasters/slideMaster1.xml"/><Relationship Id="rId6" Type="http://schemas.openxmlformats.org/officeDocument/2006/relationships/image" Target="../media/image3.emf"/><Relationship Id="rId5" Type="http://schemas.openxmlformats.org/officeDocument/2006/relationships/hyperlink" Target="https://www.easa.europa.eu/connect" TargetMode="External"/><Relationship Id="rId4" Type="http://schemas.openxmlformats.org/officeDocument/2006/relationships/image" Target="../media/image2.emf"/></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ithout picture)">
    <p:spTree>
      <p:nvGrpSpPr>
        <p:cNvPr id="1" name=""/>
        <p:cNvGrpSpPr/>
        <p:nvPr/>
      </p:nvGrpSpPr>
      <p:grpSpPr>
        <a:xfrm>
          <a:off x="0" y="0"/>
          <a:ext cx="0" cy="0"/>
          <a:chOff x="0" y="0"/>
          <a:chExt cx="0" cy="0"/>
        </a:xfrm>
      </p:grpSpPr>
      <p:sp>
        <p:nvSpPr>
          <p:cNvPr id="16" name="Rectangle 15"/>
          <p:cNvSpPr/>
          <p:nvPr userDrawn="1"/>
        </p:nvSpPr>
        <p:spPr>
          <a:xfrm>
            <a:off x="0" y="0"/>
            <a:ext cx="9144000" cy="5143500"/>
          </a:xfrm>
          <a:prstGeom prst="rect">
            <a:avLst/>
          </a:prstGeom>
          <a:solidFill>
            <a:srgbClr val="007FC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7" name="Picture 16" descr="EASA-logo_RGB_negative_300dpi.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7577" y="193614"/>
            <a:ext cx="1498121" cy="516317"/>
          </a:xfrm>
          <a:prstGeom prst="rect">
            <a:avLst/>
          </a:prstGeom>
        </p:spPr>
      </p:pic>
      <p:sp>
        <p:nvSpPr>
          <p:cNvPr id="13" name="Subtitle 2"/>
          <p:cNvSpPr txBox="1">
            <a:spLocks/>
          </p:cNvSpPr>
          <p:nvPr userDrawn="1"/>
        </p:nvSpPr>
        <p:spPr>
          <a:xfrm>
            <a:off x="5894716" y="4710974"/>
            <a:ext cx="2803584" cy="249208"/>
          </a:xfrm>
          <a:prstGeom prst="rect">
            <a:avLst/>
          </a:prstGeom>
        </p:spPr>
        <p:txBody>
          <a:bodyPr/>
          <a:lstStyle>
            <a:lvl1pPr marL="0" indent="0" algn="l" defTabSz="457200" rtl="0" eaLnBrk="1" latinLnBrk="0" hangingPunct="1">
              <a:spcBef>
                <a:spcPct val="20000"/>
              </a:spcBef>
              <a:buFont typeface="Arial"/>
              <a:buNone/>
              <a:defRPr sz="2400" kern="1200">
                <a:solidFill>
                  <a:srgbClr val="FFFFFF"/>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r"/>
            <a:r>
              <a:rPr lang="x-none" sz="1200" dirty="0"/>
              <a:t>An Agency of the European Union</a:t>
            </a:r>
            <a:endParaRPr lang="en-US" sz="1200" dirty="0"/>
          </a:p>
        </p:txBody>
      </p:sp>
      <p:pic>
        <p:nvPicPr>
          <p:cNvPr id="14" name="Picture 13" descr="European_Union [Converted].ai"/>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669024" y="4767262"/>
            <a:ext cx="264110" cy="173757"/>
          </a:xfrm>
          <a:prstGeom prst="rect">
            <a:avLst/>
          </a:prstGeom>
        </p:spPr>
      </p:pic>
      <p:sp>
        <p:nvSpPr>
          <p:cNvPr id="15" name="Subtitle 2"/>
          <p:cNvSpPr txBox="1">
            <a:spLocks/>
          </p:cNvSpPr>
          <p:nvPr userDrawn="1"/>
        </p:nvSpPr>
        <p:spPr>
          <a:xfrm>
            <a:off x="5099169" y="4265280"/>
            <a:ext cx="3929805" cy="383390"/>
          </a:xfrm>
          <a:prstGeom prst="rect">
            <a:avLst/>
          </a:prstGeom>
        </p:spPr>
        <p:txBody>
          <a:bodyPr/>
          <a:lstStyle>
            <a:lvl1pPr marL="0" indent="0" algn="l" defTabSz="457200" rtl="0" eaLnBrk="1" latinLnBrk="0" hangingPunct="1">
              <a:spcBef>
                <a:spcPct val="20000"/>
              </a:spcBef>
              <a:buFont typeface="Arial"/>
              <a:buNone/>
              <a:defRPr sz="2400" kern="1200">
                <a:solidFill>
                  <a:srgbClr val="FFFFFF"/>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r"/>
            <a:r>
              <a:rPr lang="x-none" sz="2400" b="1" dirty="0">
                <a:solidFill>
                  <a:srgbClr val="FBBC39"/>
                </a:solidFill>
              </a:rPr>
              <a:t>Your safety is our mission.</a:t>
            </a:r>
            <a:endParaRPr lang="en-US" sz="2400" b="1" dirty="0">
              <a:solidFill>
                <a:srgbClr val="FBBC39"/>
              </a:solidFill>
            </a:endParaRPr>
          </a:p>
        </p:txBody>
      </p:sp>
      <p:sp>
        <p:nvSpPr>
          <p:cNvPr id="9" name="Subtitle 2">
            <a:extLst>
              <a:ext uri="{FF2B5EF4-FFF2-40B4-BE49-F238E27FC236}">
                <a16:creationId xmlns:a16="http://schemas.microsoft.com/office/drawing/2014/main" id="{1CBDF5E0-3193-48E1-A317-D48997B1F7A3}"/>
              </a:ext>
            </a:extLst>
          </p:cNvPr>
          <p:cNvSpPr>
            <a:spLocks noGrp="1"/>
          </p:cNvSpPr>
          <p:nvPr>
            <p:ph type="subTitle" idx="1" hasCustomPrompt="1"/>
          </p:nvPr>
        </p:nvSpPr>
        <p:spPr>
          <a:xfrm>
            <a:off x="570788" y="2015380"/>
            <a:ext cx="8127511" cy="474745"/>
          </a:xfrm>
          <a:prstGeom prst="rect">
            <a:avLst/>
          </a:prstGeom>
        </p:spPr>
        <p:txBody>
          <a:bodyPr/>
          <a:lstStyle>
            <a:lvl1pPr marL="0" indent="0" algn="l">
              <a:buNone/>
              <a:defRPr sz="24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dirty="0"/>
              <a:t>Subtitle </a:t>
            </a:r>
            <a:endParaRPr lang="en-US" dirty="0"/>
          </a:p>
        </p:txBody>
      </p:sp>
      <p:sp>
        <p:nvSpPr>
          <p:cNvPr id="11" name="Title 1">
            <a:extLst>
              <a:ext uri="{FF2B5EF4-FFF2-40B4-BE49-F238E27FC236}">
                <a16:creationId xmlns:a16="http://schemas.microsoft.com/office/drawing/2014/main" id="{7C820046-5E64-4C87-9A7A-A5E86A1189DA}"/>
              </a:ext>
            </a:extLst>
          </p:cNvPr>
          <p:cNvSpPr>
            <a:spLocks noGrp="1"/>
          </p:cNvSpPr>
          <p:nvPr>
            <p:ph type="ctrTitle" hasCustomPrompt="1"/>
          </p:nvPr>
        </p:nvSpPr>
        <p:spPr>
          <a:xfrm>
            <a:off x="570788" y="1152096"/>
            <a:ext cx="8127511" cy="530475"/>
          </a:xfrm>
          <a:prstGeom prst="rect">
            <a:avLst/>
          </a:prstGeom>
        </p:spPr>
        <p:txBody>
          <a:bodyPr/>
          <a:lstStyle>
            <a:lvl1pPr algn="l">
              <a:lnSpc>
                <a:spcPct val="70000"/>
              </a:lnSpc>
              <a:defRPr sz="3600" b="1" baseline="0">
                <a:solidFill>
                  <a:srgbClr val="FFFFFF"/>
                </a:solidFill>
              </a:defRPr>
            </a:lvl1pPr>
          </a:lstStyle>
          <a:p>
            <a:r>
              <a:rPr lang="en-US" dirty="0"/>
              <a:t>Title slide (without picture)</a:t>
            </a:r>
          </a:p>
        </p:txBody>
      </p:sp>
    </p:spTree>
    <p:extLst>
      <p:ext uri="{BB962C8B-B14F-4D97-AF65-F5344CB8AC3E}">
        <p14:creationId xmlns:p14="http://schemas.microsoft.com/office/powerpoint/2010/main" val="36703551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 Normal slide">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36D8AFB-FCEC-411F-811A-9B1F7C2EADC9}"/>
              </a:ext>
            </a:extLst>
          </p:cNvPr>
          <p:cNvSpPr>
            <a:spLocks noGrp="1"/>
          </p:cNvSpPr>
          <p:nvPr>
            <p:ph type="title" hasCustomPrompt="1"/>
          </p:nvPr>
        </p:nvSpPr>
        <p:spPr>
          <a:xfrm>
            <a:off x="220450" y="149179"/>
            <a:ext cx="8744756" cy="586800"/>
          </a:xfrm>
          <a:prstGeom prst="rect">
            <a:avLst/>
          </a:prstGeom>
        </p:spPr>
        <p:txBody>
          <a:bodyPr lIns="0"/>
          <a:lstStyle>
            <a:lvl1pPr algn="l">
              <a:defRPr lang="de-DE" sz="3600" b="1" baseline="0">
                <a:solidFill>
                  <a:srgbClr val="007FC2"/>
                </a:solidFill>
                <a:ea typeface="+mn-ea"/>
                <a:cs typeface="+mn-cs"/>
              </a:defRPr>
            </a:lvl1pPr>
          </a:lstStyle>
          <a:p>
            <a:pPr marL="0" lvl="0" indent="0" algn="l">
              <a:lnSpc>
                <a:spcPct val="90000"/>
              </a:lnSpc>
              <a:spcBef>
                <a:spcPct val="20000"/>
              </a:spcBef>
              <a:buFont typeface="Arial"/>
            </a:pPr>
            <a:r>
              <a:rPr lang="en-US" dirty="0"/>
              <a:t>Title of normal slide</a:t>
            </a:r>
            <a:endParaRPr lang="de-DE" dirty="0"/>
          </a:p>
        </p:txBody>
      </p:sp>
      <p:pic>
        <p:nvPicPr>
          <p:cNvPr id="13" name="Picture 12" descr="EASA-logo_SMALL_SCALE_RGB_positive_300dpi.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0450" y="4727890"/>
            <a:ext cx="785962" cy="207718"/>
          </a:xfrm>
          <a:prstGeom prst="rect">
            <a:avLst/>
          </a:prstGeom>
        </p:spPr>
      </p:pic>
      <p:sp>
        <p:nvSpPr>
          <p:cNvPr id="14" name="Rectangle 13"/>
          <p:cNvSpPr/>
          <p:nvPr userDrawn="1"/>
        </p:nvSpPr>
        <p:spPr>
          <a:xfrm>
            <a:off x="0" y="5060830"/>
            <a:ext cx="9144000" cy="82670"/>
          </a:xfrm>
          <a:prstGeom prst="rect">
            <a:avLst/>
          </a:prstGeom>
          <a:solidFill>
            <a:srgbClr val="FBBC3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Slide Number Placeholder 5"/>
          <p:cNvSpPr txBox="1">
            <a:spLocks/>
          </p:cNvSpPr>
          <p:nvPr userDrawn="1"/>
        </p:nvSpPr>
        <p:spPr>
          <a:xfrm>
            <a:off x="8626415" y="4767263"/>
            <a:ext cx="517583" cy="173756"/>
          </a:xfrm>
          <a:prstGeom prst="rect">
            <a:avLst/>
          </a:prstGeom>
          <a:solidFill>
            <a:schemeClr val="accent1"/>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
        <p:nvSpPr>
          <p:cNvPr id="15" name="Text Placeholder 6">
            <a:extLst>
              <a:ext uri="{FF2B5EF4-FFF2-40B4-BE49-F238E27FC236}">
                <a16:creationId xmlns:a16="http://schemas.microsoft.com/office/drawing/2014/main" id="{4210A68A-2D3D-4333-94FE-9E60266A8944}"/>
              </a:ext>
            </a:extLst>
          </p:cNvPr>
          <p:cNvSpPr>
            <a:spLocks noGrp="1"/>
          </p:cNvSpPr>
          <p:nvPr>
            <p:ph type="body" sz="quarter" idx="17" hasCustomPrompt="1"/>
          </p:nvPr>
        </p:nvSpPr>
        <p:spPr>
          <a:xfrm>
            <a:off x="220449" y="930792"/>
            <a:ext cx="8744757" cy="3568056"/>
          </a:xfrm>
          <a:prstGeom prst="rect">
            <a:avLst/>
          </a:prstGeom>
        </p:spPr>
        <p:txBody>
          <a:bodyPr lIns="0" tIns="0" rIns="0" bIns="0"/>
          <a:lstStyle>
            <a:lvl1pPr marL="562356" indent="-342900">
              <a:buClr>
                <a:srgbClr val="007FC2"/>
              </a:buClr>
              <a:buFont typeface="Calibri" panose="020F0502020204030204" pitchFamily="34" charset="0"/>
              <a:buChar char="→"/>
              <a:defRPr sz="2400">
                <a:solidFill>
                  <a:schemeClr val="tx1">
                    <a:lumMod val="65000"/>
                    <a:lumOff val="35000"/>
                  </a:schemeClr>
                </a:solidFill>
              </a:defRPr>
            </a:lvl1pPr>
            <a:lvl2pPr marL="878400" indent="-306000">
              <a:buClr>
                <a:srgbClr val="007FC2"/>
              </a:buClr>
              <a:buSzPct val="100000"/>
              <a:buFont typeface="Calibri" panose="020F0502020204030204" pitchFamily="34" charset="0"/>
              <a:buChar char="→"/>
              <a:defRPr sz="2000" baseline="0">
                <a:solidFill>
                  <a:schemeClr val="tx1">
                    <a:lumMod val="65000"/>
                    <a:lumOff val="35000"/>
                  </a:schemeClr>
                </a:solidFill>
              </a:defRPr>
            </a:lvl2pPr>
            <a:lvl3pPr marL="1170000" indent="-288000">
              <a:buClr>
                <a:srgbClr val="007FC2"/>
              </a:buClr>
              <a:buFont typeface="Calibri" panose="020F0502020204030204" pitchFamily="34" charset="0"/>
              <a:buChar char="→"/>
              <a:defRPr sz="1800" baseline="0">
                <a:solidFill>
                  <a:schemeClr val="tx1">
                    <a:lumMod val="65000"/>
                    <a:lumOff val="35000"/>
                  </a:schemeClr>
                </a:solidFill>
              </a:defRPr>
            </a:lvl3pPr>
            <a:lvl4pPr marL="1458000" indent="-288000">
              <a:buClr>
                <a:srgbClr val="007FC2"/>
              </a:buClr>
              <a:buFont typeface="Calibri" panose="020F0502020204030204" pitchFamily="34" charset="0"/>
              <a:buChar char="→"/>
              <a:defRPr sz="1600" baseline="0">
                <a:solidFill>
                  <a:schemeClr val="tx1">
                    <a:lumMod val="65000"/>
                    <a:lumOff val="35000"/>
                  </a:schemeClr>
                </a:solidFill>
              </a:defRPr>
            </a:lvl4pPr>
            <a:lvl5pPr marL="1746000" indent="-288000">
              <a:buClr>
                <a:srgbClr val="007FC2"/>
              </a:buClr>
              <a:buFont typeface="Calibri" panose="020F0502020204030204" pitchFamily="34" charset="0"/>
              <a:buChar char="→"/>
              <a:defRPr sz="1600">
                <a:solidFill>
                  <a:schemeClr val="tx1">
                    <a:lumMod val="65000"/>
                    <a:lumOff val="35000"/>
                  </a:schemeClr>
                </a:solidFill>
              </a:defRPr>
            </a:lvl5pPr>
          </a:lstStyle>
          <a:p>
            <a:pPr lvl="0"/>
            <a:r>
              <a:rPr lang="en-US" dirty="0"/>
              <a:t>Item 1</a:t>
            </a:r>
          </a:p>
          <a:p>
            <a:pPr lvl="1"/>
            <a:r>
              <a:rPr lang="en-US" dirty="0"/>
              <a:t>Item 2</a:t>
            </a:r>
          </a:p>
          <a:p>
            <a:pPr lvl="2"/>
            <a:r>
              <a:rPr lang="en-US" dirty="0"/>
              <a:t>Item 3</a:t>
            </a:r>
          </a:p>
          <a:p>
            <a:pPr lvl="3"/>
            <a:r>
              <a:rPr lang="en-US" dirty="0"/>
              <a:t>Item 4</a:t>
            </a:r>
          </a:p>
          <a:p>
            <a:pPr lvl="4"/>
            <a:r>
              <a:rPr lang="en-US" dirty="0"/>
              <a:t>Item 5</a:t>
            </a:r>
          </a:p>
          <a:p>
            <a:pPr lvl="1"/>
            <a:endParaRPr lang="en-US" dirty="0"/>
          </a:p>
          <a:p>
            <a:pPr lvl="0"/>
            <a:endParaRPr lang="en-US" dirty="0"/>
          </a:p>
          <a:p>
            <a:pPr lvl="2"/>
            <a:endParaRPr lang="en-US" dirty="0"/>
          </a:p>
        </p:txBody>
      </p:sp>
    </p:spTree>
    <p:extLst>
      <p:ext uri="{BB962C8B-B14F-4D97-AF65-F5344CB8AC3E}">
        <p14:creationId xmlns:p14="http://schemas.microsoft.com/office/powerpoint/2010/main" val="146304601"/>
      </p:ext>
    </p:extLst>
  </p:cSld>
  <p:clrMapOvr>
    <a:masterClrMapping/>
  </p:clrMapOvr>
  <p:extLst>
    <p:ext uri="{DCECCB84-F9BA-43D5-87BE-67443E8EF086}">
      <p15:sldGuideLst xmlns:p15="http://schemas.microsoft.com/office/powerpoint/2012/main">
        <p15:guide id="1" orient="horz" pos="2890">
          <p15:clr>
            <a:srgbClr val="FBAE40"/>
          </p15:clr>
        </p15:guide>
        <p15:guide id="2" pos="315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5. 1 pictur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48A897C-3B40-4E56-8160-52D7248EE1A2}"/>
              </a:ext>
            </a:extLst>
          </p:cNvPr>
          <p:cNvSpPr>
            <a:spLocks noGrp="1"/>
          </p:cNvSpPr>
          <p:nvPr>
            <p:ph type="pic" sz="quarter" idx="10" hasCustomPrompt="1"/>
          </p:nvPr>
        </p:nvSpPr>
        <p:spPr>
          <a:xfrm>
            <a:off x="0" y="0"/>
            <a:ext cx="9144000" cy="4602163"/>
          </a:xfrm>
          <a:prstGeom prst="rect">
            <a:avLst/>
          </a:prstGeom>
        </p:spPr>
        <p:txBody>
          <a:bodyPr>
            <a:normAutofit/>
          </a:bodyPr>
          <a:lstStyle>
            <a:lvl1pPr>
              <a:defRPr sz="2000">
                <a:solidFill>
                  <a:schemeClr val="tx1">
                    <a:lumMod val="65000"/>
                    <a:lumOff val="35000"/>
                  </a:schemeClr>
                </a:solidFill>
              </a:defRPr>
            </a:lvl1pPr>
          </a:lstStyle>
          <a:p>
            <a:r>
              <a:rPr lang="en-US" dirty="0"/>
              <a:t>Select placeholder and copy/paste picture or click icon below to insert picture</a:t>
            </a:r>
          </a:p>
        </p:txBody>
      </p:sp>
      <p:sp>
        <p:nvSpPr>
          <p:cNvPr id="9" name="Slide Number Placeholder 5">
            <a:extLst>
              <a:ext uri="{FF2B5EF4-FFF2-40B4-BE49-F238E27FC236}">
                <a16:creationId xmlns:a16="http://schemas.microsoft.com/office/drawing/2014/main" id="{115E636E-73EB-4585-9BA6-5C86A906A764}"/>
              </a:ext>
            </a:extLst>
          </p:cNvPr>
          <p:cNvSpPr txBox="1">
            <a:spLocks/>
          </p:cNvSpPr>
          <p:nvPr userDrawn="1"/>
        </p:nvSpPr>
        <p:spPr>
          <a:xfrm>
            <a:off x="8626403" y="4767263"/>
            <a:ext cx="517583" cy="173756"/>
          </a:xfrm>
          <a:prstGeom prst="rect">
            <a:avLst/>
          </a:prstGeom>
          <a:solidFill>
            <a:srgbClr val="007FC2"/>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pic>
        <p:nvPicPr>
          <p:cNvPr id="6" name="Picture 5" descr="EASA-logo_SMALL_SCALE_RGB_positive_300dpi.png">
            <a:extLst>
              <a:ext uri="{FF2B5EF4-FFF2-40B4-BE49-F238E27FC236}">
                <a16:creationId xmlns:a16="http://schemas.microsoft.com/office/drawing/2014/main" id="{3C5B71CC-8FB8-40EC-80FC-C27171FA917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0450" y="4727890"/>
            <a:ext cx="785962" cy="207718"/>
          </a:xfrm>
          <a:prstGeom prst="rect">
            <a:avLst/>
          </a:prstGeom>
        </p:spPr>
      </p:pic>
      <p:sp>
        <p:nvSpPr>
          <p:cNvPr id="7" name="Rectangle 6">
            <a:extLst>
              <a:ext uri="{FF2B5EF4-FFF2-40B4-BE49-F238E27FC236}">
                <a16:creationId xmlns:a16="http://schemas.microsoft.com/office/drawing/2014/main" id="{A9D7045B-3C72-4501-9BB3-639B9C45A8DA}"/>
              </a:ext>
            </a:extLst>
          </p:cNvPr>
          <p:cNvSpPr/>
          <p:nvPr userDrawn="1"/>
        </p:nvSpPr>
        <p:spPr>
          <a:xfrm>
            <a:off x="0" y="5060830"/>
            <a:ext cx="9144000" cy="82670"/>
          </a:xfrm>
          <a:prstGeom prst="rect">
            <a:avLst/>
          </a:prstGeom>
          <a:solidFill>
            <a:srgbClr val="FBBC3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652766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6. Picture left - 3 text boxes right (icons optional)">
    <p:spTree>
      <p:nvGrpSpPr>
        <p:cNvPr id="1" name=""/>
        <p:cNvGrpSpPr/>
        <p:nvPr/>
      </p:nvGrpSpPr>
      <p:grpSpPr>
        <a:xfrm>
          <a:off x="0" y="0"/>
          <a:ext cx="0" cy="0"/>
          <a:chOff x="0" y="0"/>
          <a:chExt cx="0" cy="0"/>
        </a:xfrm>
      </p:grpSpPr>
      <p:pic>
        <p:nvPicPr>
          <p:cNvPr id="35" name="Picture 34" descr="EASA-logo_SMALL_SCALE_RGB_positive_300dpi.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0450" y="4727890"/>
            <a:ext cx="785962" cy="207718"/>
          </a:xfrm>
          <a:prstGeom prst="rect">
            <a:avLst/>
          </a:prstGeom>
        </p:spPr>
      </p:pic>
      <p:sp>
        <p:nvSpPr>
          <p:cNvPr id="36" name="Rectangle 35"/>
          <p:cNvSpPr/>
          <p:nvPr userDrawn="1"/>
        </p:nvSpPr>
        <p:spPr>
          <a:xfrm>
            <a:off x="0" y="5060830"/>
            <a:ext cx="9144000" cy="82670"/>
          </a:xfrm>
          <a:prstGeom prst="rect">
            <a:avLst/>
          </a:prstGeom>
          <a:solidFill>
            <a:srgbClr val="FBBC3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Slide Number Placeholder 5"/>
          <p:cNvSpPr txBox="1">
            <a:spLocks/>
          </p:cNvSpPr>
          <p:nvPr userDrawn="1"/>
        </p:nvSpPr>
        <p:spPr>
          <a:xfrm>
            <a:off x="8626415" y="4767263"/>
            <a:ext cx="517583" cy="173756"/>
          </a:xfrm>
          <a:prstGeom prst="rect">
            <a:avLst/>
          </a:prstGeom>
          <a:solidFill>
            <a:schemeClr val="accent1"/>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
        <p:nvSpPr>
          <p:cNvPr id="3" name="Picture Placeholder 2">
            <a:extLst>
              <a:ext uri="{FF2B5EF4-FFF2-40B4-BE49-F238E27FC236}">
                <a16:creationId xmlns:a16="http://schemas.microsoft.com/office/drawing/2014/main" id="{EAEDCDDE-9FB8-4540-A29B-7F7B78BF2494}"/>
              </a:ext>
            </a:extLst>
          </p:cNvPr>
          <p:cNvSpPr>
            <a:spLocks noGrp="1" noChangeAspect="1"/>
          </p:cNvSpPr>
          <p:nvPr>
            <p:ph type="pic" sz="quarter" idx="11" hasCustomPrompt="1"/>
          </p:nvPr>
        </p:nvSpPr>
        <p:spPr>
          <a:xfrm>
            <a:off x="4881564" y="720000"/>
            <a:ext cx="385200" cy="378000"/>
          </a:xfrm>
          <a:prstGeom prst="rect">
            <a:avLst/>
          </a:prstGeom>
        </p:spPr>
        <p:txBody>
          <a:bodyPr wrap="square" lIns="0" tIns="0" rIns="0" bIns="0">
            <a:noAutofit/>
          </a:bodyPr>
          <a:lstStyle>
            <a:lvl1pPr marL="0" indent="0">
              <a:spcBef>
                <a:spcPts val="0"/>
              </a:spcBef>
              <a:defRPr sz="1000">
                <a:solidFill>
                  <a:schemeClr val="bg1">
                    <a:lumMod val="50000"/>
                  </a:schemeClr>
                </a:solidFill>
              </a:defRPr>
            </a:lvl1pPr>
          </a:lstStyle>
          <a:p>
            <a:r>
              <a:rPr lang="en-US" dirty="0"/>
              <a:t> Click icon to add picture</a:t>
            </a:r>
            <a:endParaRPr lang="de-DE" dirty="0"/>
          </a:p>
        </p:txBody>
      </p:sp>
      <p:sp>
        <p:nvSpPr>
          <p:cNvPr id="11" name="Picture Placeholder 2">
            <a:extLst>
              <a:ext uri="{FF2B5EF4-FFF2-40B4-BE49-F238E27FC236}">
                <a16:creationId xmlns:a16="http://schemas.microsoft.com/office/drawing/2014/main" id="{C91B6D45-9221-4EE5-A232-9EB7A38386F7}"/>
              </a:ext>
            </a:extLst>
          </p:cNvPr>
          <p:cNvSpPr>
            <a:spLocks noGrp="1" noChangeAspect="1"/>
          </p:cNvSpPr>
          <p:nvPr>
            <p:ph type="pic" sz="quarter" idx="13" hasCustomPrompt="1"/>
          </p:nvPr>
        </p:nvSpPr>
        <p:spPr>
          <a:xfrm>
            <a:off x="4881564" y="1872000"/>
            <a:ext cx="385200" cy="378000"/>
          </a:xfrm>
          <a:prstGeom prst="rect">
            <a:avLst/>
          </a:prstGeom>
        </p:spPr>
        <p:txBody>
          <a:bodyPr vert="horz" wrap="square" lIns="0" tIns="0" rIns="0" bIns="0" rtlCol="0">
            <a:noAutofit/>
          </a:bodyPr>
          <a:lstStyle>
            <a:lvl1pPr>
              <a:defRPr lang="de-DE" sz="1000" dirty="0">
                <a:solidFill>
                  <a:schemeClr val="bg1">
                    <a:lumMod val="50000"/>
                  </a:schemeClr>
                </a:solidFill>
              </a:defRPr>
            </a:lvl1pPr>
          </a:lstStyle>
          <a:p>
            <a:pPr marL="0" lvl="0" indent="0">
              <a:spcBef>
                <a:spcPts val="0"/>
              </a:spcBef>
            </a:pPr>
            <a:r>
              <a:rPr lang="en-US" dirty="0"/>
              <a:t> Click icon to add picture</a:t>
            </a:r>
            <a:endParaRPr lang="de-DE" dirty="0"/>
          </a:p>
        </p:txBody>
      </p:sp>
      <p:sp>
        <p:nvSpPr>
          <p:cNvPr id="13" name="Picture Placeholder 2">
            <a:extLst>
              <a:ext uri="{FF2B5EF4-FFF2-40B4-BE49-F238E27FC236}">
                <a16:creationId xmlns:a16="http://schemas.microsoft.com/office/drawing/2014/main" id="{B341C47C-3C18-4743-A12A-BE969EA723C3}"/>
              </a:ext>
            </a:extLst>
          </p:cNvPr>
          <p:cNvSpPr>
            <a:spLocks noGrp="1" noChangeAspect="1"/>
          </p:cNvSpPr>
          <p:nvPr>
            <p:ph type="pic" sz="quarter" idx="15" hasCustomPrompt="1"/>
          </p:nvPr>
        </p:nvSpPr>
        <p:spPr>
          <a:xfrm>
            <a:off x="4881564" y="3060000"/>
            <a:ext cx="385200" cy="378000"/>
          </a:xfrm>
          <a:prstGeom prst="rect">
            <a:avLst/>
          </a:prstGeom>
        </p:spPr>
        <p:txBody>
          <a:bodyPr vert="horz" wrap="square" lIns="0" tIns="0" rIns="0" bIns="0" rtlCol="0">
            <a:noAutofit/>
          </a:bodyPr>
          <a:lstStyle>
            <a:lvl1pPr>
              <a:defRPr lang="de-DE" sz="1000" dirty="0">
                <a:solidFill>
                  <a:schemeClr val="bg1">
                    <a:lumMod val="50000"/>
                  </a:schemeClr>
                </a:solidFill>
              </a:defRPr>
            </a:lvl1pPr>
          </a:lstStyle>
          <a:p>
            <a:pPr marL="0" lvl="0" indent="0">
              <a:spcBef>
                <a:spcPts val="0"/>
              </a:spcBef>
            </a:pPr>
            <a:r>
              <a:rPr lang="en-US" dirty="0"/>
              <a:t> Click icon to add picture</a:t>
            </a:r>
            <a:endParaRPr lang="de-DE" dirty="0"/>
          </a:p>
        </p:txBody>
      </p:sp>
      <p:sp>
        <p:nvSpPr>
          <p:cNvPr id="17" name="Text Placeholder 4">
            <a:extLst>
              <a:ext uri="{FF2B5EF4-FFF2-40B4-BE49-F238E27FC236}">
                <a16:creationId xmlns:a16="http://schemas.microsoft.com/office/drawing/2014/main" id="{5408E65D-6D0E-437A-8533-0D155CF5E778}"/>
              </a:ext>
            </a:extLst>
          </p:cNvPr>
          <p:cNvSpPr>
            <a:spLocks noGrp="1"/>
          </p:cNvSpPr>
          <p:nvPr>
            <p:ph type="body" sz="quarter" idx="17" hasCustomPrompt="1"/>
          </p:nvPr>
        </p:nvSpPr>
        <p:spPr>
          <a:xfrm>
            <a:off x="5357808" y="720000"/>
            <a:ext cx="3538800" cy="360000"/>
          </a:xfrm>
          <a:prstGeom prst="rect">
            <a:avLst/>
          </a:prstGeom>
        </p:spPr>
        <p:txBody>
          <a:bodyPr>
            <a:noAutofit/>
          </a:bodyPr>
          <a:lstStyle>
            <a:lvl1pPr marL="0" indent="0">
              <a:spcAft>
                <a:spcPts val="400"/>
              </a:spcAft>
              <a:buFontTx/>
              <a:buNone/>
              <a:defRPr sz="1800" b="1">
                <a:solidFill>
                  <a:schemeClr val="accent1"/>
                </a:solidFill>
              </a:defRPr>
            </a:lvl1pPr>
            <a:lvl2pPr marL="0" indent="0">
              <a:spcBef>
                <a:spcPts val="0"/>
              </a:spcBef>
              <a:buFontTx/>
              <a:buNone/>
              <a:defRPr sz="800">
                <a:solidFill>
                  <a:schemeClr val="bg1">
                    <a:lumMod val="50000"/>
                  </a:schemeClr>
                </a:solidFill>
              </a:defRPr>
            </a:lvl2pPr>
          </a:lstStyle>
          <a:p>
            <a:pPr lvl="0"/>
            <a:r>
              <a:rPr lang="en-US" dirty="0"/>
              <a:t>Topic</a:t>
            </a:r>
          </a:p>
        </p:txBody>
      </p:sp>
      <p:sp>
        <p:nvSpPr>
          <p:cNvPr id="22" name="Text Placeholder 4">
            <a:extLst>
              <a:ext uri="{FF2B5EF4-FFF2-40B4-BE49-F238E27FC236}">
                <a16:creationId xmlns:a16="http://schemas.microsoft.com/office/drawing/2014/main" id="{B3BB9156-FAF5-452E-8484-3CF22C26CFF0}"/>
              </a:ext>
            </a:extLst>
          </p:cNvPr>
          <p:cNvSpPr>
            <a:spLocks noGrp="1"/>
          </p:cNvSpPr>
          <p:nvPr>
            <p:ph type="body" sz="quarter" idx="21" hasCustomPrompt="1"/>
          </p:nvPr>
        </p:nvSpPr>
        <p:spPr>
          <a:xfrm>
            <a:off x="5357808" y="1090068"/>
            <a:ext cx="3538800" cy="622189"/>
          </a:xfrm>
          <a:prstGeom prst="rect">
            <a:avLst/>
          </a:prstGeom>
        </p:spPr>
        <p:txBody>
          <a:bodyPr tIns="25200">
            <a:noAutofit/>
          </a:bodyPr>
          <a:lstStyle>
            <a:lvl1pPr marL="0" indent="0">
              <a:spcBef>
                <a:spcPts val="0"/>
              </a:spcBef>
              <a:spcAft>
                <a:spcPts val="0"/>
              </a:spcAft>
              <a:buFontTx/>
              <a:buNone/>
              <a:defRPr sz="1200" b="0">
                <a:solidFill>
                  <a:schemeClr val="bg1">
                    <a:lumMod val="50000"/>
                  </a:schemeClr>
                </a:solidFill>
              </a:defRPr>
            </a:lvl1pPr>
            <a:lvl2pPr marL="0" indent="0">
              <a:spcBef>
                <a:spcPts val="0"/>
              </a:spcBef>
              <a:buFontTx/>
              <a:buNone/>
              <a:defRPr sz="800">
                <a:solidFill>
                  <a:schemeClr val="bg1">
                    <a:lumMod val="50000"/>
                  </a:schemeClr>
                </a:solidFill>
                <a:latin typeface="+mn-lt"/>
              </a:defRPr>
            </a:lvl2pPr>
          </a:lstStyle>
          <a:p>
            <a:pPr lvl="0"/>
            <a:r>
              <a:rPr lang="it-IT" sz="1200" dirty="0" err="1">
                <a:solidFill>
                  <a:schemeClr val="bg1">
                    <a:lumMod val="50000"/>
                  </a:schemeClr>
                </a:solidFill>
                <a:latin typeface="+mn-lt"/>
                <a:ea typeface="Open Sans" charset="0"/>
                <a:cs typeface="Calibri"/>
              </a:rPr>
              <a:t>Lorem</a:t>
            </a:r>
            <a:r>
              <a:rPr lang="it-IT" sz="1200" dirty="0">
                <a:solidFill>
                  <a:schemeClr val="bg1">
                    <a:lumMod val="50000"/>
                  </a:schemeClr>
                </a:solidFill>
                <a:latin typeface="+mn-lt"/>
                <a:ea typeface="Open Sans" charset="0"/>
                <a:cs typeface="Calibri"/>
              </a:rPr>
              <a:t> ipsum </a:t>
            </a:r>
            <a:r>
              <a:rPr lang="it-IT" sz="1200" dirty="0" err="1">
                <a:solidFill>
                  <a:schemeClr val="bg1">
                    <a:lumMod val="50000"/>
                  </a:schemeClr>
                </a:solidFill>
                <a:latin typeface="+mn-lt"/>
                <a:ea typeface="Open Sans" charset="0"/>
                <a:cs typeface="Calibri"/>
              </a:rPr>
              <a:t>dolor</a:t>
            </a:r>
            <a:r>
              <a:rPr lang="it-IT" sz="1200" dirty="0">
                <a:solidFill>
                  <a:schemeClr val="bg1">
                    <a:lumMod val="50000"/>
                  </a:schemeClr>
                </a:solidFill>
                <a:latin typeface="+mn-lt"/>
                <a:ea typeface="Open Sans" charset="0"/>
                <a:cs typeface="Calibri"/>
              </a:rPr>
              <a:t> </a:t>
            </a:r>
            <a:r>
              <a:rPr lang="it-IT" sz="1200" dirty="0" err="1">
                <a:solidFill>
                  <a:schemeClr val="bg1">
                    <a:lumMod val="50000"/>
                  </a:schemeClr>
                </a:solidFill>
                <a:latin typeface="+mn-lt"/>
                <a:ea typeface="Open Sans" charset="0"/>
                <a:cs typeface="Calibri"/>
              </a:rPr>
              <a:t>sit</a:t>
            </a:r>
            <a:r>
              <a:rPr lang="it-IT" sz="1200" dirty="0">
                <a:solidFill>
                  <a:schemeClr val="bg1">
                    <a:lumMod val="50000"/>
                  </a:schemeClr>
                </a:solidFill>
                <a:latin typeface="+mn-lt"/>
                <a:ea typeface="Open Sans" charset="0"/>
                <a:cs typeface="Calibri"/>
              </a:rPr>
              <a:t> </a:t>
            </a:r>
            <a:r>
              <a:rPr lang="it-IT" sz="1200" dirty="0" err="1">
                <a:solidFill>
                  <a:schemeClr val="bg1">
                    <a:lumMod val="50000"/>
                  </a:schemeClr>
                </a:solidFill>
                <a:latin typeface="+mn-lt"/>
                <a:ea typeface="Open Sans" charset="0"/>
                <a:cs typeface="Calibri"/>
              </a:rPr>
              <a:t>amet</a:t>
            </a:r>
            <a:r>
              <a:rPr lang="it-IT" sz="1200" dirty="0">
                <a:solidFill>
                  <a:schemeClr val="bg1">
                    <a:lumMod val="50000"/>
                  </a:schemeClr>
                </a:solidFill>
                <a:latin typeface="+mn-lt"/>
                <a:ea typeface="Open Sans" charset="0"/>
                <a:cs typeface="Calibri"/>
              </a:rPr>
              <a:t>, </a:t>
            </a:r>
            <a:r>
              <a:rPr lang="it-IT" sz="1200" dirty="0" err="1">
                <a:solidFill>
                  <a:schemeClr val="bg1">
                    <a:lumMod val="50000"/>
                  </a:schemeClr>
                </a:solidFill>
                <a:latin typeface="+mn-lt"/>
                <a:ea typeface="Open Sans" charset="0"/>
                <a:cs typeface="Calibri"/>
              </a:rPr>
              <a:t>consectetuer</a:t>
            </a:r>
            <a:r>
              <a:rPr lang="it-IT" sz="1200" dirty="0">
                <a:solidFill>
                  <a:schemeClr val="bg1">
                    <a:lumMod val="50000"/>
                  </a:schemeClr>
                </a:solidFill>
                <a:latin typeface="+mn-lt"/>
                <a:ea typeface="Open Sans" charset="0"/>
                <a:cs typeface="Calibri"/>
              </a:rPr>
              <a:t> </a:t>
            </a:r>
            <a:r>
              <a:rPr lang="it-IT" sz="1200" dirty="0" err="1">
                <a:solidFill>
                  <a:schemeClr val="bg1">
                    <a:lumMod val="50000"/>
                  </a:schemeClr>
                </a:solidFill>
                <a:latin typeface="+mn-lt"/>
                <a:ea typeface="Open Sans" charset="0"/>
                <a:cs typeface="Calibri"/>
              </a:rPr>
              <a:t>adipiscing</a:t>
            </a:r>
            <a:r>
              <a:rPr lang="it-IT" sz="1200" dirty="0">
                <a:solidFill>
                  <a:schemeClr val="bg1">
                    <a:lumMod val="50000"/>
                  </a:schemeClr>
                </a:solidFill>
                <a:latin typeface="+mn-lt"/>
                <a:ea typeface="Open Sans" charset="0"/>
                <a:cs typeface="Calibri"/>
              </a:rPr>
              <a:t> </a:t>
            </a:r>
            <a:r>
              <a:rPr lang="it-IT" sz="1200" dirty="0" err="1">
                <a:solidFill>
                  <a:schemeClr val="bg1">
                    <a:lumMod val="50000"/>
                  </a:schemeClr>
                </a:solidFill>
                <a:latin typeface="+mn-lt"/>
                <a:ea typeface="Open Sans" charset="0"/>
                <a:cs typeface="Calibri"/>
              </a:rPr>
              <a:t>elit</a:t>
            </a:r>
            <a:r>
              <a:rPr lang="it-IT" sz="1200" dirty="0">
                <a:solidFill>
                  <a:schemeClr val="bg1">
                    <a:lumMod val="50000"/>
                  </a:schemeClr>
                </a:solidFill>
                <a:latin typeface="+mn-lt"/>
                <a:ea typeface="Open Sans" charset="0"/>
                <a:cs typeface="Calibri"/>
              </a:rPr>
              <a:t>, </a:t>
            </a:r>
            <a:r>
              <a:rPr lang="it-IT" sz="1200" dirty="0" err="1">
                <a:solidFill>
                  <a:schemeClr val="bg1">
                    <a:lumMod val="50000"/>
                  </a:schemeClr>
                </a:solidFill>
                <a:latin typeface="+mn-lt"/>
                <a:ea typeface="Open Sans" charset="0"/>
                <a:cs typeface="Calibri"/>
              </a:rPr>
              <a:t>sed</a:t>
            </a:r>
            <a:r>
              <a:rPr lang="it-IT" sz="1200" dirty="0">
                <a:solidFill>
                  <a:schemeClr val="bg1">
                    <a:lumMod val="50000"/>
                  </a:schemeClr>
                </a:solidFill>
                <a:latin typeface="+mn-lt"/>
                <a:ea typeface="Open Sans" charset="0"/>
                <a:cs typeface="Calibri"/>
              </a:rPr>
              <a:t> </a:t>
            </a:r>
            <a:r>
              <a:rPr lang="it-IT" sz="1200" dirty="0" err="1">
                <a:solidFill>
                  <a:schemeClr val="bg1">
                    <a:lumMod val="50000"/>
                  </a:schemeClr>
                </a:solidFill>
                <a:latin typeface="+mn-lt"/>
                <a:ea typeface="Open Sans" charset="0"/>
                <a:cs typeface="Calibri"/>
              </a:rPr>
              <a:t>diam</a:t>
            </a:r>
            <a:r>
              <a:rPr lang="it-IT" sz="1200" dirty="0">
                <a:solidFill>
                  <a:schemeClr val="bg1">
                    <a:lumMod val="50000"/>
                  </a:schemeClr>
                </a:solidFill>
                <a:latin typeface="+mn-lt"/>
                <a:ea typeface="Open Sans" charset="0"/>
                <a:cs typeface="Calibri"/>
              </a:rPr>
              <a:t> </a:t>
            </a:r>
            <a:r>
              <a:rPr lang="it-IT" sz="1200" dirty="0" err="1">
                <a:solidFill>
                  <a:schemeClr val="bg1">
                    <a:lumMod val="50000"/>
                  </a:schemeClr>
                </a:solidFill>
                <a:latin typeface="+mn-lt"/>
                <a:ea typeface="Open Sans" charset="0"/>
                <a:cs typeface="Calibri"/>
              </a:rPr>
              <a:t>nonummy</a:t>
            </a:r>
            <a:r>
              <a:rPr lang="it-IT" sz="1200" dirty="0">
                <a:solidFill>
                  <a:schemeClr val="bg1">
                    <a:lumMod val="50000"/>
                  </a:schemeClr>
                </a:solidFill>
                <a:latin typeface="+mn-lt"/>
                <a:ea typeface="Open Sans" charset="0"/>
                <a:cs typeface="Calibri"/>
              </a:rPr>
              <a:t> </a:t>
            </a:r>
            <a:r>
              <a:rPr lang="it-IT" sz="1200" dirty="0" err="1">
                <a:solidFill>
                  <a:schemeClr val="bg1">
                    <a:lumMod val="50000"/>
                  </a:schemeClr>
                </a:solidFill>
                <a:latin typeface="+mn-lt"/>
                <a:ea typeface="Open Sans" charset="0"/>
                <a:cs typeface="Calibri"/>
              </a:rPr>
              <a:t>nibh</a:t>
            </a:r>
            <a:r>
              <a:rPr lang="it-IT" sz="1200" dirty="0">
                <a:solidFill>
                  <a:schemeClr val="bg1">
                    <a:lumMod val="50000"/>
                  </a:schemeClr>
                </a:solidFill>
                <a:latin typeface="+mn-lt"/>
                <a:ea typeface="Open Sans" charset="0"/>
                <a:cs typeface="Calibri"/>
              </a:rPr>
              <a:t> </a:t>
            </a:r>
            <a:r>
              <a:rPr lang="it-IT" sz="1200" dirty="0" err="1">
                <a:solidFill>
                  <a:schemeClr val="bg1">
                    <a:lumMod val="50000"/>
                  </a:schemeClr>
                </a:solidFill>
                <a:latin typeface="+mn-lt"/>
                <a:ea typeface="Open Sans" charset="0"/>
                <a:cs typeface="Calibri"/>
              </a:rPr>
              <a:t>euismod</a:t>
            </a:r>
            <a:r>
              <a:rPr lang="it-IT" sz="1200" dirty="0">
                <a:solidFill>
                  <a:schemeClr val="bg1">
                    <a:lumMod val="50000"/>
                  </a:schemeClr>
                </a:solidFill>
                <a:latin typeface="+mn-lt"/>
                <a:ea typeface="Open Sans" charset="0"/>
                <a:cs typeface="Calibri"/>
              </a:rPr>
              <a:t> </a:t>
            </a:r>
            <a:r>
              <a:rPr lang="it-IT" sz="1200" dirty="0" err="1">
                <a:solidFill>
                  <a:schemeClr val="bg1">
                    <a:lumMod val="50000"/>
                  </a:schemeClr>
                </a:solidFill>
                <a:latin typeface="+mn-lt"/>
                <a:ea typeface="Open Sans" charset="0"/>
                <a:cs typeface="Calibri"/>
              </a:rPr>
              <a:t>tincidunt</a:t>
            </a:r>
            <a:r>
              <a:rPr lang="it-IT" sz="1200" dirty="0">
                <a:solidFill>
                  <a:schemeClr val="bg1">
                    <a:lumMod val="50000"/>
                  </a:schemeClr>
                </a:solidFill>
                <a:latin typeface="+mn-lt"/>
                <a:ea typeface="Open Sans" charset="0"/>
                <a:cs typeface="Calibri"/>
              </a:rPr>
              <a:t> ut </a:t>
            </a:r>
            <a:r>
              <a:rPr lang="it-IT" sz="1200" dirty="0" err="1">
                <a:solidFill>
                  <a:schemeClr val="bg1">
                    <a:lumMod val="50000"/>
                  </a:schemeClr>
                </a:solidFill>
                <a:latin typeface="+mn-lt"/>
                <a:ea typeface="Open Sans" charset="0"/>
                <a:cs typeface="Calibri"/>
              </a:rPr>
              <a:t>laoreet</a:t>
            </a:r>
            <a:r>
              <a:rPr lang="it-IT" sz="1200" dirty="0">
                <a:solidFill>
                  <a:schemeClr val="bg1">
                    <a:lumMod val="50000"/>
                  </a:schemeClr>
                </a:solidFill>
                <a:latin typeface="+mn-lt"/>
                <a:ea typeface="Open Sans" charset="0"/>
                <a:cs typeface="Calibri"/>
              </a:rPr>
              <a:t> dolore magna </a:t>
            </a:r>
            <a:r>
              <a:rPr lang="it-IT" sz="1200" dirty="0" err="1">
                <a:solidFill>
                  <a:schemeClr val="bg1">
                    <a:lumMod val="50000"/>
                  </a:schemeClr>
                </a:solidFill>
                <a:latin typeface="+mn-lt"/>
                <a:ea typeface="Open Sans" charset="0"/>
                <a:cs typeface="Calibri"/>
              </a:rPr>
              <a:t>aliquam</a:t>
            </a:r>
            <a:r>
              <a:rPr lang="it-IT" sz="1200" dirty="0">
                <a:solidFill>
                  <a:schemeClr val="bg1">
                    <a:lumMod val="50000"/>
                  </a:schemeClr>
                </a:solidFill>
                <a:latin typeface="+mn-lt"/>
                <a:ea typeface="Open Sans" charset="0"/>
                <a:cs typeface="Calibri"/>
              </a:rPr>
              <a:t> </a:t>
            </a:r>
            <a:r>
              <a:rPr lang="it-IT" sz="1200" dirty="0" err="1">
                <a:solidFill>
                  <a:schemeClr val="bg1">
                    <a:lumMod val="50000"/>
                  </a:schemeClr>
                </a:solidFill>
                <a:latin typeface="+mn-lt"/>
                <a:ea typeface="Open Sans" charset="0"/>
                <a:cs typeface="Calibri"/>
              </a:rPr>
              <a:t>erat</a:t>
            </a:r>
            <a:r>
              <a:rPr lang="it-IT" sz="1200" dirty="0">
                <a:solidFill>
                  <a:schemeClr val="bg1">
                    <a:lumMod val="50000"/>
                  </a:schemeClr>
                </a:solidFill>
                <a:latin typeface="+mn-lt"/>
                <a:ea typeface="Open Sans" charset="0"/>
                <a:cs typeface="Calibri"/>
              </a:rPr>
              <a:t> </a:t>
            </a:r>
            <a:r>
              <a:rPr lang="it-IT" sz="1200" dirty="0" err="1">
                <a:solidFill>
                  <a:schemeClr val="bg1">
                    <a:lumMod val="50000"/>
                  </a:schemeClr>
                </a:solidFill>
                <a:latin typeface="+mn-lt"/>
                <a:ea typeface="Open Sans" charset="0"/>
                <a:cs typeface="Calibri"/>
              </a:rPr>
              <a:t>volutpat</a:t>
            </a:r>
            <a:r>
              <a:rPr lang="it-IT" sz="1200" dirty="0">
                <a:solidFill>
                  <a:schemeClr val="bg1">
                    <a:lumMod val="50000"/>
                  </a:schemeClr>
                </a:solidFill>
                <a:latin typeface="+mn-lt"/>
                <a:ea typeface="Open Sans" charset="0"/>
                <a:cs typeface="Calibri"/>
              </a:rPr>
              <a:t>.</a:t>
            </a:r>
            <a:endParaRPr lang="en-US" dirty="0"/>
          </a:p>
        </p:txBody>
      </p:sp>
      <p:sp>
        <p:nvSpPr>
          <p:cNvPr id="25" name="Text Placeholder 4">
            <a:extLst>
              <a:ext uri="{FF2B5EF4-FFF2-40B4-BE49-F238E27FC236}">
                <a16:creationId xmlns:a16="http://schemas.microsoft.com/office/drawing/2014/main" id="{D8D861DE-108C-4E9F-9721-882F2FB96A5D}"/>
              </a:ext>
            </a:extLst>
          </p:cNvPr>
          <p:cNvSpPr>
            <a:spLocks noGrp="1"/>
          </p:cNvSpPr>
          <p:nvPr>
            <p:ph type="body" sz="quarter" idx="22" hasCustomPrompt="1"/>
          </p:nvPr>
        </p:nvSpPr>
        <p:spPr>
          <a:xfrm>
            <a:off x="5357808" y="1872000"/>
            <a:ext cx="3538800" cy="360000"/>
          </a:xfrm>
          <a:prstGeom prst="rect">
            <a:avLst/>
          </a:prstGeom>
        </p:spPr>
        <p:txBody>
          <a:bodyPr>
            <a:noAutofit/>
          </a:bodyPr>
          <a:lstStyle>
            <a:lvl1pPr marL="0" indent="0">
              <a:spcAft>
                <a:spcPts val="400"/>
              </a:spcAft>
              <a:buFontTx/>
              <a:buNone/>
              <a:defRPr lang="en-US" sz="1800" b="1" kern="1200" dirty="0">
                <a:solidFill>
                  <a:schemeClr val="accent1"/>
                </a:solidFill>
                <a:latin typeface="+mn-lt"/>
                <a:ea typeface="+mn-ea"/>
                <a:cs typeface="+mn-cs"/>
              </a:defRPr>
            </a:lvl1pPr>
            <a:lvl2pPr marL="0" indent="0">
              <a:spcBef>
                <a:spcPts val="0"/>
              </a:spcBef>
              <a:buFontTx/>
              <a:buNone/>
              <a:defRPr sz="800">
                <a:solidFill>
                  <a:schemeClr val="bg1">
                    <a:lumMod val="50000"/>
                  </a:schemeClr>
                </a:solidFill>
              </a:defRPr>
            </a:lvl2pPr>
          </a:lstStyle>
          <a:p>
            <a:pPr lvl="0"/>
            <a:r>
              <a:rPr lang="en-US" dirty="0"/>
              <a:t>Topic</a:t>
            </a:r>
          </a:p>
        </p:txBody>
      </p:sp>
      <p:sp>
        <p:nvSpPr>
          <p:cNvPr id="26" name="Text Placeholder 4">
            <a:extLst>
              <a:ext uri="{FF2B5EF4-FFF2-40B4-BE49-F238E27FC236}">
                <a16:creationId xmlns:a16="http://schemas.microsoft.com/office/drawing/2014/main" id="{6608C0E3-DE6B-4283-B78A-CEE9DF34BDB6}"/>
              </a:ext>
            </a:extLst>
          </p:cNvPr>
          <p:cNvSpPr>
            <a:spLocks noGrp="1"/>
          </p:cNvSpPr>
          <p:nvPr>
            <p:ph type="body" sz="quarter" idx="23" hasCustomPrompt="1"/>
          </p:nvPr>
        </p:nvSpPr>
        <p:spPr>
          <a:xfrm>
            <a:off x="5357808" y="2232000"/>
            <a:ext cx="3538800" cy="622189"/>
          </a:xfrm>
          <a:prstGeom prst="rect">
            <a:avLst/>
          </a:prstGeom>
        </p:spPr>
        <p:txBody>
          <a:bodyPr tIns="25200">
            <a:noAutofit/>
          </a:bodyPr>
          <a:lstStyle>
            <a:lvl1pPr marL="0" indent="0">
              <a:spcBef>
                <a:spcPts val="0"/>
              </a:spcBef>
              <a:spcAft>
                <a:spcPts val="0"/>
              </a:spcAft>
              <a:buFontTx/>
              <a:buNone/>
              <a:defRPr sz="1200" b="0">
                <a:solidFill>
                  <a:schemeClr val="bg1">
                    <a:lumMod val="50000"/>
                  </a:schemeClr>
                </a:solidFill>
              </a:defRPr>
            </a:lvl1pPr>
            <a:lvl2pPr marL="0" indent="0">
              <a:spcBef>
                <a:spcPts val="0"/>
              </a:spcBef>
              <a:buFontTx/>
              <a:buNone/>
              <a:defRPr sz="800">
                <a:solidFill>
                  <a:schemeClr val="bg1">
                    <a:lumMod val="50000"/>
                  </a:schemeClr>
                </a:solidFill>
                <a:latin typeface="+mn-lt"/>
              </a:defRPr>
            </a:lvl2pPr>
          </a:lstStyle>
          <a:p>
            <a:pPr lvl="0"/>
            <a:r>
              <a:rPr lang="it-IT" sz="1200" dirty="0" err="1">
                <a:solidFill>
                  <a:schemeClr val="bg1">
                    <a:lumMod val="50000"/>
                  </a:schemeClr>
                </a:solidFill>
                <a:latin typeface="+mn-lt"/>
                <a:ea typeface="Open Sans" charset="0"/>
                <a:cs typeface="Calibri"/>
              </a:rPr>
              <a:t>Lorem</a:t>
            </a:r>
            <a:r>
              <a:rPr lang="it-IT" sz="1200" dirty="0">
                <a:solidFill>
                  <a:schemeClr val="bg1">
                    <a:lumMod val="50000"/>
                  </a:schemeClr>
                </a:solidFill>
                <a:latin typeface="+mn-lt"/>
                <a:ea typeface="Open Sans" charset="0"/>
                <a:cs typeface="Calibri"/>
              </a:rPr>
              <a:t> ipsum </a:t>
            </a:r>
            <a:r>
              <a:rPr lang="it-IT" sz="1200" dirty="0" err="1">
                <a:solidFill>
                  <a:schemeClr val="bg1">
                    <a:lumMod val="50000"/>
                  </a:schemeClr>
                </a:solidFill>
                <a:latin typeface="+mn-lt"/>
                <a:ea typeface="Open Sans" charset="0"/>
                <a:cs typeface="Calibri"/>
              </a:rPr>
              <a:t>dolor</a:t>
            </a:r>
            <a:r>
              <a:rPr lang="it-IT" sz="1200" dirty="0">
                <a:solidFill>
                  <a:schemeClr val="bg1">
                    <a:lumMod val="50000"/>
                  </a:schemeClr>
                </a:solidFill>
                <a:latin typeface="+mn-lt"/>
                <a:ea typeface="Open Sans" charset="0"/>
                <a:cs typeface="Calibri"/>
              </a:rPr>
              <a:t> </a:t>
            </a:r>
            <a:r>
              <a:rPr lang="it-IT" sz="1200" dirty="0" err="1">
                <a:solidFill>
                  <a:schemeClr val="bg1">
                    <a:lumMod val="50000"/>
                  </a:schemeClr>
                </a:solidFill>
                <a:latin typeface="+mn-lt"/>
                <a:ea typeface="Open Sans" charset="0"/>
                <a:cs typeface="Calibri"/>
              </a:rPr>
              <a:t>sit</a:t>
            </a:r>
            <a:r>
              <a:rPr lang="it-IT" sz="1200" dirty="0">
                <a:solidFill>
                  <a:schemeClr val="bg1">
                    <a:lumMod val="50000"/>
                  </a:schemeClr>
                </a:solidFill>
                <a:latin typeface="+mn-lt"/>
                <a:ea typeface="Open Sans" charset="0"/>
                <a:cs typeface="Calibri"/>
              </a:rPr>
              <a:t> </a:t>
            </a:r>
            <a:r>
              <a:rPr lang="it-IT" sz="1200" dirty="0" err="1">
                <a:solidFill>
                  <a:schemeClr val="bg1">
                    <a:lumMod val="50000"/>
                  </a:schemeClr>
                </a:solidFill>
                <a:latin typeface="+mn-lt"/>
                <a:ea typeface="Open Sans" charset="0"/>
                <a:cs typeface="Calibri"/>
              </a:rPr>
              <a:t>amet</a:t>
            </a:r>
            <a:r>
              <a:rPr lang="it-IT" sz="1200" dirty="0">
                <a:solidFill>
                  <a:schemeClr val="bg1">
                    <a:lumMod val="50000"/>
                  </a:schemeClr>
                </a:solidFill>
                <a:latin typeface="+mn-lt"/>
                <a:ea typeface="Open Sans" charset="0"/>
                <a:cs typeface="Calibri"/>
              </a:rPr>
              <a:t>, </a:t>
            </a:r>
            <a:r>
              <a:rPr lang="it-IT" sz="1200" dirty="0" err="1">
                <a:solidFill>
                  <a:schemeClr val="bg1">
                    <a:lumMod val="50000"/>
                  </a:schemeClr>
                </a:solidFill>
                <a:latin typeface="+mn-lt"/>
                <a:ea typeface="Open Sans" charset="0"/>
                <a:cs typeface="Calibri"/>
              </a:rPr>
              <a:t>consectetuer</a:t>
            </a:r>
            <a:r>
              <a:rPr lang="it-IT" sz="1200" dirty="0">
                <a:solidFill>
                  <a:schemeClr val="bg1">
                    <a:lumMod val="50000"/>
                  </a:schemeClr>
                </a:solidFill>
                <a:latin typeface="+mn-lt"/>
                <a:ea typeface="Open Sans" charset="0"/>
                <a:cs typeface="Calibri"/>
              </a:rPr>
              <a:t> </a:t>
            </a:r>
            <a:r>
              <a:rPr lang="it-IT" sz="1200" dirty="0" err="1">
                <a:solidFill>
                  <a:schemeClr val="bg1">
                    <a:lumMod val="50000"/>
                  </a:schemeClr>
                </a:solidFill>
                <a:latin typeface="+mn-lt"/>
                <a:ea typeface="Open Sans" charset="0"/>
                <a:cs typeface="Calibri"/>
              </a:rPr>
              <a:t>adipiscing</a:t>
            </a:r>
            <a:r>
              <a:rPr lang="it-IT" sz="1200" dirty="0">
                <a:solidFill>
                  <a:schemeClr val="bg1">
                    <a:lumMod val="50000"/>
                  </a:schemeClr>
                </a:solidFill>
                <a:latin typeface="+mn-lt"/>
                <a:ea typeface="Open Sans" charset="0"/>
                <a:cs typeface="Calibri"/>
              </a:rPr>
              <a:t> </a:t>
            </a:r>
            <a:r>
              <a:rPr lang="it-IT" sz="1200" dirty="0" err="1">
                <a:solidFill>
                  <a:schemeClr val="bg1">
                    <a:lumMod val="50000"/>
                  </a:schemeClr>
                </a:solidFill>
                <a:latin typeface="+mn-lt"/>
                <a:ea typeface="Open Sans" charset="0"/>
                <a:cs typeface="Calibri"/>
              </a:rPr>
              <a:t>elit</a:t>
            </a:r>
            <a:r>
              <a:rPr lang="it-IT" sz="1200" dirty="0">
                <a:solidFill>
                  <a:schemeClr val="bg1">
                    <a:lumMod val="50000"/>
                  </a:schemeClr>
                </a:solidFill>
                <a:latin typeface="+mn-lt"/>
                <a:ea typeface="Open Sans" charset="0"/>
                <a:cs typeface="Calibri"/>
              </a:rPr>
              <a:t>, </a:t>
            </a:r>
            <a:r>
              <a:rPr lang="it-IT" sz="1200" dirty="0" err="1">
                <a:solidFill>
                  <a:schemeClr val="bg1">
                    <a:lumMod val="50000"/>
                  </a:schemeClr>
                </a:solidFill>
                <a:latin typeface="+mn-lt"/>
                <a:ea typeface="Open Sans" charset="0"/>
                <a:cs typeface="Calibri"/>
              </a:rPr>
              <a:t>sed</a:t>
            </a:r>
            <a:r>
              <a:rPr lang="it-IT" sz="1200" dirty="0">
                <a:solidFill>
                  <a:schemeClr val="bg1">
                    <a:lumMod val="50000"/>
                  </a:schemeClr>
                </a:solidFill>
                <a:latin typeface="+mn-lt"/>
                <a:ea typeface="Open Sans" charset="0"/>
                <a:cs typeface="Calibri"/>
              </a:rPr>
              <a:t> </a:t>
            </a:r>
            <a:r>
              <a:rPr lang="it-IT" sz="1200" dirty="0" err="1">
                <a:solidFill>
                  <a:schemeClr val="bg1">
                    <a:lumMod val="50000"/>
                  </a:schemeClr>
                </a:solidFill>
                <a:latin typeface="+mn-lt"/>
                <a:ea typeface="Open Sans" charset="0"/>
                <a:cs typeface="Calibri"/>
              </a:rPr>
              <a:t>diam</a:t>
            </a:r>
            <a:r>
              <a:rPr lang="it-IT" sz="1200" dirty="0">
                <a:solidFill>
                  <a:schemeClr val="bg1">
                    <a:lumMod val="50000"/>
                  </a:schemeClr>
                </a:solidFill>
                <a:latin typeface="+mn-lt"/>
                <a:ea typeface="Open Sans" charset="0"/>
                <a:cs typeface="Calibri"/>
              </a:rPr>
              <a:t> </a:t>
            </a:r>
            <a:r>
              <a:rPr lang="it-IT" sz="1200" dirty="0" err="1">
                <a:solidFill>
                  <a:schemeClr val="bg1">
                    <a:lumMod val="50000"/>
                  </a:schemeClr>
                </a:solidFill>
                <a:latin typeface="+mn-lt"/>
                <a:ea typeface="Open Sans" charset="0"/>
                <a:cs typeface="Calibri"/>
              </a:rPr>
              <a:t>nonummy</a:t>
            </a:r>
            <a:r>
              <a:rPr lang="it-IT" sz="1200" dirty="0">
                <a:solidFill>
                  <a:schemeClr val="bg1">
                    <a:lumMod val="50000"/>
                  </a:schemeClr>
                </a:solidFill>
                <a:latin typeface="+mn-lt"/>
                <a:ea typeface="Open Sans" charset="0"/>
                <a:cs typeface="Calibri"/>
              </a:rPr>
              <a:t> </a:t>
            </a:r>
            <a:r>
              <a:rPr lang="it-IT" sz="1200" dirty="0" err="1">
                <a:solidFill>
                  <a:schemeClr val="bg1">
                    <a:lumMod val="50000"/>
                  </a:schemeClr>
                </a:solidFill>
                <a:latin typeface="+mn-lt"/>
                <a:ea typeface="Open Sans" charset="0"/>
                <a:cs typeface="Calibri"/>
              </a:rPr>
              <a:t>nibh</a:t>
            </a:r>
            <a:r>
              <a:rPr lang="it-IT" sz="1200" dirty="0">
                <a:solidFill>
                  <a:schemeClr val="bg1">
                    <a:lumMod val="50000"/>
                  </a:schemeClr>
                </a:solidFill>
                <a:latin typeface="+mn-lt"/>
                <a:ea typeface="Open Sans" charset="0"/>
                <a:cs typeface="Calibri"/>
              </a:rPr>
              <a:t> </a:t>
            </a:r>
            <a:r>
              <a:rPr lang="it-IT" sz="1200" dirty="0" err="1">
                <a:solidFill>
                  <a:schemeClr val="bg1">
                    <a:lumMod val="50000"/>
                  </a:schemeClr>
                </a:solidFill>
                <a:latin typeface="+mn-lt"/>
                <a:ea typeface="Open Sans" charset="0"/>
                <a:cs typeface="Calibri"/>
              </a:rPr>
              <a:t>euismod</a:t>
            </a:r>
            <a:r>
              <a:rPr lang="it-IT" sz="1200" dirty="0">
                <a:solidFill>
                  <a:schemeClr val="bg1">
                    <a:lumMod val="50000"/>
                  </a:schemeClr>
                </a:solidFill>
                <a:latin typeface="+mn-lt"/>
                <a:ea typeface="Open Sans" charset="0"/>
                <a:cs typeface="Calibri"/>
              </a:rPr>
              <a:t> </a:t>
            </a:r>
            <a:r>
              <a:rPr lang="it-IT" sz="1200" dirty="0" err="1">
                <a:solidFill>
                  <a:schemeClr val="bg1">
                    <a:lumMod val="50000"/>
                  </a:schemeClr>
                </a:solidFill>
                <a:latin typeface="+mn-lt"/>
                <a:ea typeface="Open Sans" charset="0"/>
                <a:cs typeface="Calibri"/>
              </a:rPr>
              <a:t>tincidunt</a:t>
            </a:r>
            <a:r>
              <a:rPr lang="it-IT" sz="1200" dirty="0">
                <a:solidFill>
                  <a:schemeClr val="bg1">
                    <a:lumMod val="50000"/>
                  </a:schemeClr>
                </a:solidFill>
                <a:latin typeface="+mn-lt"/>
                <a:ea typeface="Open Sans" charset="0"/>
                <a:cs typeface="Calibri"/>
              </a:rPr>
              <a:t> ut </a:t>
            </a:r>
            <a:r>
              <a:rPr lang="it-IT" sz="1200" dirty="0" err="1">
                <a:solidFill>
                  <a:schemeClr val="bg1">
                    <a:lumMod val="50000"/>
                  </a:schemeClr>
                </a:solidFill>
                <a:latin typeface="+mn-lt"/>
                <a:ea typeface="Open Sans" charset="0"/>
                <a:cs typeface="Calibri"/>
              </a:rPr>
              <a:t>laoreet</a:t>
            </a:r>
            <a:r>
              <a:rPr lang="it-IT" sz="1200" dirty="0">
                <a:solidFill>
                  <a:schemeClr val="bg1">
                    <a:lumMod val="50000"/>
                  </a:schemeClr>
                </a:solidFill>
                <a:latin typeface="+mn-lt"/>
                <a:ea typeface="Open Sans" charset="0"/>
                <a:cs typeface="Calibri"/>
              </a:rPr>
              <a:t> dolore magna </a:t>
            </a:r>
            <a:r>
              <a:rPr lang="it-IT" sz="1200" dirty="0" err="1">
                <a:solidFill>
                  <a:schemeClr val="bg1">
                    <a:lumMod val="50000"/>
                  </a:schemeClr>
                </a:solidFill>
                <a:latin typeface="+mn-lt"/>
                <a:ea typeface="Open Sans" charset="0"/>
                <a:cs typeface="Calibri"/>
              </a:rPr>
              <a:t>aliquam</a:t>
            </a:r>
            <a:r>
              <a:rPr lang="it-IT" sz="1200" dirty="0">
                <a:solidFill>
                  <a:schemeClr val="bg1">
                    <a:lumMod val="50000"/>
                  </a:schemeClr>
                </a:solidFill>
                <a:latin typeface="+mn-lt"/>
                <a:ea typeface="Open Sans" charset="0"/>
                <a:cs typeface="Calibri"/>
              </a:rPr>
              <a:t> </a:t>
            </a:r>
            <a:r>
              <a:rPr lang="it-IT" sz="1200" dirty="0" err="1">
                <a:solidFill>
                  <a:schemeClr val="bg1">
                    <a:lumMod val="50000"/>
                  </a:schemeClr>
                </a:solidFill>
                <a:latin typeface="+mn-lt"/>
                <a:ea typeface="Open Sans" charset="0"/>
                <a:cs typeface="Calibri"/>
              </a:rPr>
              <a:t>erat</a:t>
            </a:r>
            <a:r>
              <a:rPr lang="it-IT" sz="1200" dirty="0">
                <a:solidFill>
                  <a:schemeClr val="bg1">
                    <a:lumMod val="50000"/>
                  </a:schemeClr>
                </a:solidFill>
                <a:latin typeface="+mn-lt"/>
                <a:ea typeface="Open Sans" charset="0"/>
                <a:cs typeface="Calibri"/>
              </a:rPr>
              <a:t> </a:t>
            </a:r>
            <a:r>
              <a:rPr lang="it-IT" sz="1200" dirty="0" err="1">
                <a:solidFill>
                  <a:schemeClr val="bg1">
                    <a:lumMod val="50000"/>
                  </a:schemeClr>
                </a:solidFill>
                <a:latin typeface="+mn-lt"/>
                <a:ea typeface="Open Sans" charset="0"/>
                <a:cs typeface="Calibri"/>
              </a:rPr>
              <a:t>volutpat</a:t>
            </a:r>
            <a:r>
              <a:rPr lang="it-IT" sz="1200" dirty="0">
                <a:solidFill>
                  <a:schemeClr val="bg1">
                    <a:lumMod val="50000"/>
                  </a:schemeClr>
                </a:solidFill>
                <a:latin typeface="+mn-lt"/>
                <a:ea typeface="Open Sans" charset="0"/>
                <a:cs typeface="Calibri"/>
              </a:rPr>
              <a:t>.</a:t>
            </a:r>
            <a:endParaRPr lang="en-US" dirty="0"/>
          </a:p>
        </p:txBody>
      </p:sp>
      <p:sp>
        <p:nvSpPr>
          <p:cNvPr id="29" name="Text Placeholder 4">
            <a:extLst>
              <a:ext uri="{FF2B5EF4-FFF2-40B4-BE49-F238E27FC236}">
                <a16:creationId xmlns:a16="http://schemas.microsoft.com/office/drawing/2014/main" id="{A91FDB50-620F-4D6E-85A2-A8F8927BF503}"/>
              </a:ext>
            </a:extLst>
          </p:cNvPr>
          <p:cNvSpPr>
            <a:spLocks noGrp="1"/>
          </p:cNvSpPr>
          <p:nvPr>
            <p:ph type="body" sz="quarter" idx="24" hasCustomPrompt="1"/>
          </p:nvPr>
        </p:nvSpPr>
        <p:spPr>
          <a:xfrm>
            <a:off x="5357808" y="3060000"/>
            <a:ext cx="3538800" cy="360000"/>
          </a:xfrm>
          <a:prstGeom prst="rect">
            <a:avLst/>
          </a:prstGeom>
        </p:spPr>
        <p:txBody>
          <a:bodyPr>
            <a:noAutofit/>
          </a:bodyPr>
          <a:lstStyle>
            <a:lvl1pPr marL="0" indent="0">
              <a:spcAft>
                <a:spcPts val="400"/>
              </a:spcAft>
              <a:buFontTx/>
              <a:buNone/>
              <a:defRPr lang="en-US" sz="1800" b="1" kern="1200" dirty="0">
                <a:solidFill>
                  <a:schemeClr val="accent1"/>
                </a:solidFill>
                <a:latin typeface="+mn-lt"/>
                <a:ea typeface="+mn-ea"/>
                <a:cs typeface="+mn-cs"/>
              </a:defRPr>
            </a:lvl1pPr>
            <a:lvl2pPr marL="0" indent="0">
              <a:spcBef>
                <a:spcPts val="0"/>
              </a:spcBef>
              <a:buFontTx/>
              <a:buNone/>
              <a:defRPr sz="800">
                <a:solidFill>
                  <a:schemeClr val="bg1">
                    <a:lumMod val="50000"/>
                  </a:schemeClr>
                </a:solidFill>
              </a:defRPr>
            </a:lvl2pPr>
          </a:lstStyle>
          <a:p>
            <a:pPr lvl="0"/>
            <a:r>
              <a:rPr lang="en-US" dirty="0"/>
              <a:t>Topic</a:t>
            </a:r>
          </a:p>
        </p:txBody>
      </p:sp>
      <p:sp>
        <p:nvSpPr>
          <p:cNvPr id="30" name="Text Placeholder 4">
            <a:extLst>
              <a:ext uri="{FF2B5EF4-FFF2-40B4-BE49-F238E27FC236}">
                <a16:creationId xmlns:a16="http://schemas.microsoft.com/office/drawing/2014/main" id="{5642231A-2356-459E-9DB4-EF5FA981D2CC}"/>
              </a:ext>
            </a:extLst>
          </p:cNvPr>
          <p:cNvSpPr>
            <a:spLocks noGrp="1"/>
          </p:cNvSpPr>
          <p:nvPr>
            <p:ph type="body" sz="quarter" idx="25" hasCustomPrompt="1"/>
          </p:nvPr>
        </p:nvSpPr>
        <p:spPr>
          <a:xfrm>
            <a:off x="5357808" y="3420000"/>
            <a:ext cx="3538800" cy="622189"/>
          </a:xfrm>
          <a:prstGeom prst="rect">
            <a:avLst/>
          </a:prstGeom>
        </p:spPr>
        <p:txBody>
          <a:bodyPr tIns="25200">
            <a:noAutofit/>
          </a:bodyPr>
          <a:lstStyle>
            <a:lvl1pPr marL="0" indent="0">
              <a:spcBef>
                <a:spcPts val="0"/>
              </a:spcBef>
              <a:spcAft>
                <a:spcPts val="0"/>
              </a:spcAft>
              <a:buFontTx/>
              <a:buNone/>
              <a:defRPr sz="1200" b="0">
                <a:solidFill>
                  <a:schemeClr val="bg1">
                    <a:lumMod val="50000"/>
                  </a:schemeClr>
                </a:solidFill>
              </a:defRPr>
            </a:lvl1pPr>
            <a:lvl2pPr marL="0" indent="0">
              <a:spcBef>
                <a:spcPts val="0"/>
              </a:spcBef>
              <a:buFontTx/>
              <a:buNone/>
              <a:defRPr sz="800">
                <a:solidFill>
                  <a:schemeClr val="bg1">
                    <a:lumMod val="50000"/>
                  </a:schemeClr>
                </a:solidFill>
                <a:latin typeface="+mn-lt"/>
              </a:defRPr>
            </a:lvl2pPr>
          </a:lstStyle>
          <a:p>
            <a:pPr lvl="0"/>
            <a:r>
              <a:rPr lang="it-IT" sz="1200" dirty="0" err="1">
                <a:solidFill>
                  <a:schemeClr val="bg1">
                    <a:lumMod val="50000"/>
                  </a:schemeClr>
                </a:solidFill>
                <a:latin typeface="+mn-lt"/>
                <a:ea typeface="Open Sans" charset="0"/>
                <a:cs typeface="Calibri"/>
              </a:rPr>
              <a:t>Lorem</a:t>
            </a:r>
            <a:r>
              <a:rPr lang="it-IT" sz="1200" dirty="0">
                <a:solidFill>
                  <a:schemeClr val="bg1">
                    <a:lumMod val="50000"/>
                  </a:schemeClr>
                </a:solidFill>
                <a:latin typeface="+mn-lt"/>
                <a:ea typeface="Open Sans" charset="0"/>
                <a:cs typeface="Calibri"/>
              </a:rPr>
              <a:t> ipsum </a:t>
            </a:r>
            <a:r>
              <a:rPr lang="it-IT" sz="1200" dirty="0" err="1">
                <a:solidFill>
                  <a:schemeClr val="bg1">
                    <a:lumMod val="50000"/>
                  </a:schemeClr>
                </a:solidFill>
                <a:latin typeface="+mn-lt"/>
                <a:ea typeface="Open Sans" charset="0"/>
                <a:cs typeface="Calibri"/>
              </a:rPr>
              <a:t>dolor</a:t>
            </a:r>
            <a:r>
              <a:rPr lang="it-IT" sz="1200" dirty="0">
                <a:solidFill>
                  <a:schemeClr val="bg1">
                    <a:lumMod val="50000"/>
                  </a:schemeClr>
                </a:solidFill>
                <a:latin typeface="+mn-lt"/>
                <a:ea typeface="Open Sans" charset="0"/>
                <a:cs typeface="Calibri"/>
              </a:rPr>
              <a:t> </a:t>
            </a:r>
            <a:r>
              <a:rPr lang="it-IT" sz="1200" dirty="0" err="1">
                <a:solidFill>
                  <a:schemeClr val="bg1">
                    <a:lumMod val="50000"/>
                  </a:schemeClr>
                </a:solidFill>
                <a:latin typeface="+mn-lt"/>
                <a:ea typeface="Open Sans" charset="0"/>
                <a:cs typeface="Calibri"/>
              </a:rPr>
              <a:t>sit</a:t>
            </a:r>
            <a:r>
              <a:rPr lang="it-IT" sz="1200" dirty="0">
                <a:solidFill>
                  <a:schemeClr val="bg1">
                    <a:lumMod val="50000"/>
                  </a:schemeClr>
                </a:solidFill>
                <a:latin typeface="+mn-lt"/>
                <a:ea typeface="Open Sans" charset="0"/>
                <a:cs typeface="Calibri"/>
              </a:rPr>
              <a:t> </a:t>
            </a:r>
            <a:r>
              <a:rPr lang="it-IT" sz="1200" dirty="0" err="1">
                <a:solidFill>
                  <a:schemeClr val="bg1">
                    <a:lumMod val="50000"/>
                  </a:schemeClr>
                </a:solidFill>
                <a:latin typeface="+mn-lt"/>
                <a:ea typeface="Open Sans" charset="0"/>
                <a:cs typeface="Calibri"/>
              </a:rPr>
              <a:t>amet</a:t>
            </a:r>
            <a:r>
              <a:rPr lang="it-IT" sz="1200" dirty="0">
                <a:solidFill>
                  <a:schemeClr val="bg1">
                    <a:lumMod val="50000"/>
                  </a:schemeClr>
                </a:solidFill>
                <a:latin typeface="+mn-lt"/>
                <a:ea typeface="Open Sans" charset="0"/>
                <a:cs typeface="Calibri"/>
              </a:rPr>
              <a:t>, </a:t>
            </a:r>
            <a:r>
              <a:rPr lang="it-IT" sz="1200" dirty="0" err="1">
                <a:solidFill>
                  <a:schemeClr val="bg1">
                    <a:lumMod val="50000"/>
                  </a:schemeClr>
                </a:solidFill>
                <a:latin typeface="+mn-lt"/>
                <a:ea typeface="Open Sans" charset="0"/>
                <a:cs typeface="Calibri"/>
              </a:rPr>
              <a:t>consectetuer</a:t>
            </a:r>
            <a:r>
              <a:rPr lang="it-IT" sz="1200" dirty="0">
                <a:solidFill>
                  <a:schemeClr val="bg1">
                    <a:lumMod val="50000"/>
                  </a:schemeClr>
                </a:solidFill>
                <a:latin typeface="+mn-lt"/>
                <a:ea typeface="Open Sans" charset="0"/>
                <a:cs typeface="Calibri"/>
              </a:rPr>
              <a:t> </a:t>
            </a:r>
            <a:r>
              <a:rPr lang="it-IT" sz="1200" dirty="0" err="1">
                <a:solidFill>
                  <a:schemeClr val="bg1">
                    <a:lumMod val="50000"/>
                  </a:schemeClr>
                </a:solidFill>
                <a:latin typeface="+mn-lt"/>
                <a:ea typeface="Open Sans" charset="0"/>
                <a:cs typeface="Calibri"/>
              </a:rPr>
              <a:t>adipiscing</a:t>
            </a:r>
            <a:r>
              <a:rPr lang="it-IT" sz="1200" dirty="0">
                <a:solidFill>
                  <a:schemeClr val="bg1">
                    <a:lumMod val="50000"/>
                  </a:schemeClr>
                </a:solidFill>
                <a:latin typeface="+mn-lt"/>
                <a:ea typeface="Open Sans" charset="0"/>
                <a:cs typeface="Calibri"/>
              </a:rPr>
              <a:t> </a:t>
            </a:r>
            <a:r>
              <a:rPr lang="it-IT" sz="1200" dirty="0" err="1">
                <a:solidFill>
                  <a:schemeClr val="bg1">
                    <a:lumMod val="50000"/>
                  </a:schemeClr>
                </a:solidFill>
                <a:latin typeface="+mn-lt"/>
                <a:ea typeface="Open Sans" charset="0"/>
                <a:cs typeface="Calibri"/>
              </a:rPr>
              <a:t>elit</a:t>
            </a:r>
            <a:r>
              <a:rPr lang="it-IT" sz="1200" dirty="0">
                <a:solidFill>
                  <a:schemeClr val="bg1">
                    <a:lumMod val="50000"/>
                  </a:schemeClr>
                </a:solidFill>
                <a:latin typeface="+mn-lt"/>
                <a:ea typeface="Open Sans" charset="0"/>
                <a:cs typeface="Calibri"/>
              </a:rPr>
              <a:t>, </a:t>
            </a:r>
            <a:r>
              <a:rPr lang="it-IT" sz="1200" dirty="0" err="1">
                <a:solidFill>
                  <a:schemeClr val="bg1">
                    <a:lumMod val="50000"/>
                  </a:schemeClr>
                </a:solidFill>
                <a:latin typeface="+mn-lt"/>
                <a:ea typeface="Open Sans" charset="0"/>
                <a:cs typeface="Calibri"/>
              </a:rPr>
              <a:t>sed</a:t>
            </a:r>
            <a:r>
              <a:rPr lang="it-IT" sz="1200" dirty="0">
                <a:solidFill>
                  <a:schemeClr val="bg1">
                    <a:lumMod val="50000"/>
                  </a:schemeClr>
                </a:solidFill>
                <a:latin typeface="+mn-lt"/>
                <a:ea typeface="Open Sans" charset="0"/>
                <a:cs typeface="Calibri"/>
              </a:rPr>
              <a:t> </a:t>
            </a:r>
            <a:r>
              <a:rPr lang="it-IT" sz="1200" dirty="0" err="1">
                <a:solidFill>
                  <a:schemeClr val="bg1">
                    <a:lumMod val="50000"/>
                  </a:schemeClr>
                </a:solidFill>
                <a:latin typeface="+mn-lt"/>
                <a:ea typeface="Open Sans" charset="0"/>
                <a:cs typeface="Calibri"/>
              </a:rPr>
              <a:t>diam</a:t>
            </a:r>
            <a:r>
              <a:rPr lang="it-IT" sz="1200" dirty="0">
                <a:solidFill>
                  <a:schemeClr val="bg1">
                    <a:lumMod val="50000"/>
                  </a:schemeClr>
                </a:solidFill>
                <a:latin typeface="+mn-lt"/>
                <a:ea typeface="Open Sans" charset="0"/>
                <a:cs typeface="Calibri"/>
              </a:rPr>
              <a:t> </a:t>
            </a:r>
            <a:r>
              <a:rPr lang="it-IT" sz="1200" dirty="0" err="1">
                <a:solidFill>
                  <a:schemeClr val="bg1">
                    <a:lumMod val="50000"/>
                  </a:schemeClr>
                </a:solidFill>
                <a:latin typeface="+mn-lt"/>
                <a:ea typeface="Open Sans" charset="0"/>
                <a:cs typeface="Calibri"/>
              </a:rPr>
              <a:t>nonummy</a:t>
            </a:r>
            <a:r>
              <a:rPr lang="it-IT" sz="1200" dirty="0">
                <a:solidFill>
                  <a:schemeClr val="bg1">
                    <a:lumMod val="50000"/>
                  </a:schemeClr>
                </a:solidFill>
                <a:latin typeface="+mn-lt"/>
                <a:ea typeface="Open Sans" charset="0"/>
                <a:cs typeface="Calibri"/>
              </a:rPr>
              <a:t> </a:t>
            </a:r>
            <a:r>
              <a:rPr lang="it-IT" sz="1200" dirty="0" err="1">
                <a:solidFill>
                  <a:schemeClr val="bg1">
                    <a:lumMod val="50000"/>
                  </a:schemeClr>
                </a:solidFill>
                <a:latin typeface="+mn-lt"/>
                <a:ea typeface="Open Sans" charset="0"/>
                <a:cs typeface="Calibri"/>
              </a:rPr>
              <a:t>nibh</a:t>
            </a:r>
            <a:r>
              <a:rPr lang="it-IT" sz="1200" dirty="0">
                <a:solidFill>
                  <a:schemeClr val="bg1">
                    <a:lumMod val="50000"/>
                  </a:schemeClr>
                </a:solidFill>
                <a:latin typeface="+mn-lt"/>
                <a:ea typeface="Open Sans" charset="0"/>
                <a:cs typeface="Calibri"/>
              </a:rPr>
              <a:t> </a:t>
            </a:r>
            <a:r>
              <a:rPr lang="it-IT" sz="1200" dirty="0" err="1">
                <a:solidFill>
                  <a:schemeClr val="bg1">
                    <a:lumMod val="50000"/>
                  </a:schemeClr>
                </a:solidFill>
                <a:latin typeface="+mn-lt"/>
                <a:ea typeface="Open Sans" charset="0"/>
                <a:cs typeface="Calibri"/>
              </a:rPr>
              <a:t>euismod</a:t>
            </a:r>
            <a:r>
              <a:rPr lang="it-IT" sz="1200" dirty="0">
                <a:solidFill>
                  <a:schemeClr val="bg1">
                    <a:lumMod val="50000"/>
                  </a:schemeClr>
                </a:solidFill>
                <a:latin typeface="+mn-lt"/>
                <a:ea typeface="Open Sans" charset="0"/>
                <a:cs typeface="Calibri"/>
              </a:rPr>
              <a:t> </a:t>
            </a:r>
            <a:r>
              <a:rPr lang="it-IT" sz="1200" dirty="0" err="1">
                <a:solidFill>
                  <a:schemeClr val="bg1">
                    <a:lumMod val="50000"/>
                  </a:schemeClr>
                </a:solidFill>
                <a:latin typeface="+mn-lt"/>
                <a:ea typeface="Open Sans" charset="0"/>
                <a:cs typeface="Calibri"/>
              </a:rPr>
              <a:t>tincidunt</a:t>
            </a:r>
            <a:r>
              <a:rPr lang="it-IT" sz="1200" dirty="0">
                <a:solidFill>
                  <a:schemeClr val="bg1">
                    <a:lumMod val="50000"/>
                  </a:schemeClr>
                </a:solidFill>
                <a:latin typeface="+mn-lt"/>
                <a:ea typeface="Open Sans" charset="0"/>
                <a:cs typeface="Calibri"/>
              </a:rPr>
              <a:t> ut </a:t>
            </a:r>
            <a:r>
              <a:rPr lang="it-IT" sz="1200" dirty="0" err="1">
                <a:solidFill>
                  <a:schemeClr val="bg1">
                    <a:lumMod val="50000"/>
                  </a:schemeClr>
                </a:solidFill>
                <a:latin typeface="+mn-lt"/>
                <a:ea typeface="Open Sans" charset="0"/>
                <a:cs typeface="Calibri"/>
              </a:rPr>
              <a:t>laoreet</a:t>
            </a:r>
            <a:r>
              <a:rPr lang="it-IT" sz="1200" dirty="0">
                <a:solidFill>
                  <a:schemeClr val="bg1">
                    <a:lumMod val="50000"/>
                  </a:schemeClr>
                </a:solidFill>
                <a:latin typeface="+mn-lt"/>
                <a:ea typeface="Open Sans" charset="0"/>
                <a:cs typeface="Calibri"/>
              </a:rPr>
              <a:t> dolore magna </a:t>
            </a:r>
            <a:r>
              <a:rPr lang="it-IT" sz="1200" dirty="0" err="1">
                <a:solidFill>
                  <a:schemeClr val="bg1">
                    <a:lumMod val="50000"/>
                  </a:schemeClr>
                </a:solidFill>
                <a:latin typeface="+mn-lt"/>
                <a:ea typeface="Open Sans" charset="0"/>
                <a:cs typeface="Calibri"/>
              </a:rPr>
              <a:t>aliquam</a:t>
            </a:r>
            <a:r>
              <a:rPr lang="it-IT" sz="1200" dirty="0">
                <a:solidFill>
                  <a:schemeClr val="bg1">
                    <a:lumMod val="50000"/>
                  </a:schemeClr>
                </a:solidFill>
                <a:latin typeface="+mn-lt"/>
                <a:ea typeface="Open Sans" charset="0"/>
                <a:cs typeface="Calibri"/>
              </a:rPr>
              <a:t> </a:t>
            </a:r>
            <a:r>
              <a:rPr lang="it-IT" sz="1200" dirty="0" err="1">
                <a:solidFill>
                  <a:schemeClr val="bg1">
                    <a:lumMod val="50000"/>
                  </a:schemeClr>
                </a:solidFill>
                <a:latin typeface="+mn-lt"/>
                <a:ea typeface="Open Sans" charset="0"/>
                <a:cs typeface="Calibri"/>
              </a:rPr>
              <a:t>erat</a:t>
            </a:r>
            <a:r>
              <a:rPr lang="it-IT" sz="1200" dirty="0">
                <a:solidFill>
                  <a:schemeClr val="bg1">
                    <a:lumMod val="50000"/>
                  </a:schemeClr>
                </a:solidFill>
                <a:latin typeface="+mn-lt"/>
                <a:ea typeface="Open Sans" charset="0"/>
                <a:cs typeface="Calibri"/>
              </a:rPr>
              <a:t> </a:t>
            </a:r>
            <a:r>
              <a:rPr lang="it-IT" sz="1200" dirty="0" err="1">
                <a:solidFill>
                  <a:schemeClr val="bg1">
                    <a:lumMod val="50000"/>
                  </a:schemeClr>
                </a:solidFill>
                <a:latin typeface="+mn-lt"/>
                <a:ea typeface="Open Sans" charset="0"/>
                <a:cs typeface="Calibri"/>
              </a:rPr>
              <a:t>volutpat</a:t>
            </a:r>
            <a:r>
              <a:rPr lang="it-IT" sz="1200" dirty="0">
                <a:solidFill>
                  <a:schemeClr val="bg1">
                    <a:lumMod val="50000"/>
                  </a:schemeClr>
                </a:solidFill>
                <a:latin typeface="+mn-lt"/>
                <a:ea typeface="Open Sans" charset="0"/>
                <a:cs typeface="Calibri"/>
              </a:rPr>
              <a:t>.</a:t>
            </a:r>
            <a:endParaRPr lang="en-US" dirty="0"/>
          </a:p>
        </p:txBody>
      </p:sp>
      <p:sp>
        <p:nvSpPr>
          <p:cNvPr id="15" name="Picture Placeholder 4">
            <a:extLst>
              <a:ext uri="{FF2B5EF4-FFF2-40B4-BE49-F238E27FC236}">
                <a16:creationId xmlns:a16="http://schemas.microsoft.com/office/drawing/2014/main" id="{133087FA-6566-494A-8239-C138C478FD21}"/>
              </a:ext>
            </a:extLst>
          </p:cNvPr>
          <p:cNvSpPr>
            <a:spLocks noGrp="1"/>
          </p:cNvSpPr>
          <p:nvPr>
            <p:ph type="pic" sz="quarter" idx="26" hasCustomPrompt="1"/>
          </p:nvPr>
        </p:nvSpPr>
        <p:spPr>
          <a:xfrm>
            <a:off x="0" y="1"/>
            <a:ext cx="4572000" cy="4469523"/>
          </a:xfrm>
          <a:prstGeom prst="rect">
            <a:avLst/>
          </a:prstGeom>
        </p:spPr>
        <p:txBody>
          <a:bodyPr/>
          <a:lstStyle>
            <a:lvl1pPr>
              <a:defRPr sz="2000">
                <a:solidFill>
                  <a:schemeClr val="tx1">
                    <a:lumMod val="65000"/>
                    <a:lumOff val="35000"/>
                  </a:schemeClr>
                </a:solidFill>
              </a:defRPr>
            </a:lvl1pPr>
          </a:lstStyle>
          <a:p>
            <a:r>
              <a:rPr lang="en-US" dirty="0"/>
              <a:t>Select placeholder and copy/paste picture or click icon below to insert picture</a:t>
            </a:r>
          </a:p>
        </p:txBody>
      </p:sp>
    </p:spTree>
    <p:extLst>
      <p:ext uri="{BB962C8B-B14F-4D97-AF65-F5344CB8AC3E}">
        <p14:creationId xmlns:p14="http://schemas.microsoft.com/office/powerpoint/2010/main" val="1206375061"/>
      </p:ext>
    </p:extLst>
  </p:cSld>
  <p:clrMapOvr>
    <a:masterClrMapping/>
  </p:clrMapOvr>
  <p:extLst>
    <p:ext uri="{DCECCB84-F9BA-43D5-87BE-67443E8EF086}">
      <p15:sldGuideLst xmlns:p15="http://schemas.microsoft.com/office/powerpoint/2012/main">
        <p15:guide id="1" orient="horz" pos="1927">
          <p15:clr>
            <a:srgbClr val="FBAE40"/>
          </p15:clr>
        </p15:guide>
        <p15:guide id="2" pos="3434">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7. Background picture - Blue text box">
    <p:spTree>
      <p:nvGrpSpPr>
        <p:cNvPr id="1" name=""/>
        <p:cNvGrpSpPr/>
        <p:nvPr/>
      </p:nvGrpSpPr>
      <p:grpSpPr>
        <a:xfrm>
          <a:off x="0" y="0"/>
          <a:ext cx="0" cy="0"/>
          <a:chOff x="0" y="0"/>
          <a:chExt cx="0" cy="0"/>
        </a:xfrm>
      </p:grpSpPr>
      <p:sp>
        <p:nvSpPr>
          <p:cNvPr id="7" name="Picture Placeholder 4">
            <a:extLst>
              <a:ext uri="{FF2B5EF4-FFF2-40B4-BE49-F238E27FC236}">
                <a16:creationId xmlns:a16="http://schemas.microsoft.com/office/drawing/2014/main" id="{CA0B2F5F-3AD5-4DC5-9AA9-50171E5B273C}"/>
              </a:ext>
            </a:extLst>
          </p:cNvPr>
          <p:cNvSpPr>
            <a:spLocks noGrp="1"/>
          </p:cNvSpPr>
          <p:nvPr>
            <p:ph type="pic" sz="quarter" idx="10" hasCustomPrompt="1"/>
          </p:nvPr>
        </p:nvSpPr>
        <p:spPr>
          <a:xfrm>
            <a:off x="0" y="0"/>
            <a:ext cx="9144000" cy="4602163"/>
          </a:xfrm>
          <a:prstGeom prst="rect">
            <a:avLst/>
          </a:prstGeom>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2000">
                <a:solidFill>
                  <a:schemeClr val="tx1">
                    <a:lumMod val="65000"/>
                    <a:lumOff val="35000"/>
                  </a:schemeClr>
                </a:solidFill>
              </a:defRPr>
            </a:lvl1pPr>
          </a:lstStyle>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lang="en-US" dirty="0"/>
              <a:t>Select placeholder and copy/paste picture or click icon below to insert picture</a:t>
            </a:r>
          </a:p>
        </p:txBody>
      </p:sp>
      <p:pic>
        <p:nvPicPr>
          <p:cNvPr id="2" name="Picture 1" descr="EASA-logo_SMALL_SCALE_RGB_positive_300dpi.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0450" y="4727890"/>
            <a:ext cx="785962" cy="207718"/>
          </a:xfrm>
          <a:prstGeom prst="rect">
            <a:avLst/>
          </a:prstGeom>
        </p:spPr>
      </p:pic>
      <p:sp>
        <p:nvSpPr>
          <p:cNvPr id="3" name="Rectangle 2"/>
          <p:cNvSpPr/>
          <p:nvPr userDrawn="1"/>
        </p:nvSpPr>
        <p:spPr>
          <a:xfrm>
            <a:off x="0" y="5060830"/>
            <a:ext cx="9144000" cy="82670"/>
          </a:xfrm>
          <a:prstGeom prst="rect">
            <a:avLst/>
          </a:prstGeom>
          <a:solidFill>
            <a:srgbClr val="FBBC3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Slide Number Placeholder 5"/>
          <p:cNvSpPr txBox="1">
            <a:spLocks/>
          </p:cNvSpPr>
          <p:nvPr userDrawn="1"/>
        </p:nvSpPr>
        <p:spPr>
          <a:xfrm>
            <a:off x="8626415" y="4767263"/>
            <a:ext cx="517583" cy="173756"/>
          </a:xfrm>
          <a:prstGeom prst="rect">
            <a:avLst/>
          </a:prstGeom>
          <a:solidFill>
            <a:schemeClr val="accent1"/>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
        <p:nvSpPr>
          <p:cNvPr id="9" name="Text Placeholder 7">
            <a:extLst>
              <a:ext uri="{FF2B5EF4-FFF2-40B4-BE49-F238E27FC236}">
                <a16:creationId xmlns:a16="http://schemas.microsoft.com/office/drawing/2014/main" id="{574E105B-6437-44F1-B5E0-C7D8B5EBF55A}"/>
              </a:ext>
            </a:extLst>
          </p:cNvPr>
          <p:cNvSpPr>
            <a:spLocks noGrp="1"/>
          </p:cNvSpPr>
          <p:nvPr>
            <p:ph type="body" sz="quarter" idx="11" hasCustomPrompt="1"/>
          </p:nvPr>
        </p:nvSpPr>
        <p:spPr>
          <a:xfrm>
            <a:off x="-253218" y="2563765"/>
            <a:ext cx="4452938" cy="400050"/>
          </a:xfrm>
          <a:solidFill>
            <a:schemeClr val="accent1"/>
          </a:solidFill>
          <a:ln w="101600">
            <a:solidFill>
              <a:schemeClr val="accent1"/>
            </a:solidFill>
          </a:ln>
        </p:spPr>
        <p:txBody>
          <a:bodyPr wrap="square" lIns="90000" rIns="144000" rtlCol="0">
            <a:spAutoFit/>
          </a:bodyPr>
          <a:lstStyle>
            <a:lvl1pPr marL="0" indent="0" algn="r">
              <a:buNone/>
              <a:defRPr lang="de-DE" sz="2000" b="1" dirty="0">
                <a:solidFill>
                  <a:schemeClr val="bg1"/>
                </a:solidFill>
                <a:ea typeface="Bebas Neue" charset="0"/>
                <a:cs typeface="Bebas Neue" charset="0"/>
              </a:defRPr>
            </a:lvl1pPr>
          </a:lstStyle>
          <a:p>
            <a:pPr marL="0" lvl="0" algn="r"/>
            <a:r>
              <a:rPr lang="en-US" sz="2000" b="1" dirty="0">
                <a:solidFill>
                  <a:schemeClr val="bg1"/>
                </a:solidFill>
                <a:latin typeface="+mn-lt"/>
                <a:ea typeface="Bebas Neue" charset="0"/>
                <a:cs typeface="Bebas Neue" charset="0"/>
              </a:rPr>
              <a:t>Text with background color</a:t>
            </a:r>
            <a:endParaRPr lang="de-DE" dirty="0"/>
          </a:p>
        </p:txBody>
      </p:sp>
    </p:spTree>
    <p:extLst>
      <p:ext uri="{BB962C8B-B14F-4D97-AF65-F5344CB8AC3E}">
        <p14:creationId xmlns:p14="http://schemas.microsoft.com/office/powerpoint/2010/main" val="15035738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8. Blue background (picture optional) - 3 text boxes">
    <p:spTree>
      <p:nvGrpSpPr>
        <p:cNvPr id="1" name=""/>
        <p:cNvGrpSpPr/>
        <p:nvPr/>
      </p:nvGrpSpPr>
      <p:grpSpPr>
        <a:xfrm>
          <a:off x="0" y="0"/>
          <a:ext cx="0" cy="0"/>
          <a:chOff x="0" y="0"/>
          <a:chExt cx="0" cy="0"/>
        </a:xfrm>
      </p:grpSpPr>
      <p:sp>
        <p:nvSpPr>
          <p:cNvPr id="27" name="Picture Placeholder 4">
            <a:extLst>
              <a:ext uri="{FF2B5EF4-FFF2-40B4-BE49-F238E27FC236}">
                <a16:creationId xmlns:a16="http://schemas.microsoft.com/office/drawing/2014/main" id="{BEC5E42B-1486-4048-8C89-85D4F4BF0CC3}"/>
              </a:ext>
            </a:extLst>
          </p:cNvPr>
          <p:cNvSpPr>
            <a:spLocks noGrp="1"/>
          </p:cNvSpPr>
          <p:nvPr>
            <p:ph type="pic" sz="quarter" idx="10" hasCustomPrompt="1"/>
          </p:nvPr>
        </p:nvSpPr>
        <p:spPr>
          <a:xfrm>
            <a:off x="0" y="0"/>
            <a:ext cx="9144000" cy="4602163"/>
          </a:xfrm>
          <a:prstGeom prst="rect">
            <a:avLst/>
          </a:prstGeom>
          <a:solidFill>
            <a:schemeClr val="accent1"/>
          </a:solidFill>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2000">
                <a:solidFill>
                  <a:schemeClr val="tx1">
                    <a:lumMod val="65000"/>
                    <a:lumOff val="35000"/>
                  </a:schemeClr>
                </a:solidFill>
              </a:defRPr>
            </a:lvl1pPr>
          </a:lstStyle>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lang="en-US" dirty="0"/>
              <a:t>Select placeholder and copy/paste picture or click icon below to insert picture</a:t>
            </a:r>
          </a:p>
        </p:txBody>
      </p:sp>
      <p:sp>
        <p:nvSpPr>
          <p:cNvPr id="15" name="Text Placeholder 4">
            <a:extLst>
              <a:ext uri="{FF2B5EF4-FFF2-40B4-BE49-F238E27FC236}">
                <a16:creationId xmlns:a16="http://schemas.microsoft.com/office/drawing/2014/main" id="{B877E2B2-83D7-4AF6-80F7-FE25160DFC00}"/>
              </a:ext>
            </a:extLst>
          </p:cNvPr>
          <p:cNvSpPr>
            <a:spLocks noGrp="1"/>
          </p:cNvSpPr>
          <p:nvPr>
            <p:ph type="body" sz="quarter" idx="22" hasCustomPrompt="1"/>
          </p:nvPr>
        </p:nvSpPr>
        <p:spPr>
          <a:xfrm>
            <a:off x="3478907" y="2069716"/>
            <a:ext cx="2088000" cy="637443"/>
          </a:xfrm>
          <a:prstGeom prst="rect">
            <a:avLst/>
          </a:prstGeom>
          <a:solidFill>
            <a:schemeClr val="bg1"/>
          </a:solidFill>
        </p:spPr>
        <p:txBody>
          <a:bodyPr lIns="162000" tIns="288000">
            <a:noAutofit/>
          </a:bodyPr>
          <a:lstStyle>
            <a:lvl1pPr marL="0" indent="0">
              <a:spcAft>
                <a:spcPts val="400"/>
              </a:spcAft>
              <a:buFontTx/>
              <a:buNone/>
              <a:defRPr sz="1800" b="1">
                <a:solidFill>
                  <a:schemeClr val="accent1"/>
                </a:solidFill>
              </a:defRPr>
            </a:lvl1pPr>
            <a:lvl2pPr marL="0" indent="0">
              <a:spcBef>
                <a:spcPts val="0"/>
              </a:spcBef>
              <a:buFontTx/>
              <a:buNone/>
              <a:defRPr sz="800">
                <a:solidFill>
                  <a:schemeClr val="bg1">
                    <a:lumMod val="50000"/>
                  </a:schemeClr>
                </a:solidFill>
              </a:defRPr>
            </a:lvl2pPr>
          </a:lstStyle>
          <a:p>
            <a:pPr lvl="0"/>
            <a:r>
              <a:rPr lang="en-US" dirty="0"/>
              <a:t>Topic</a:t>
            </a:r>
          </a:p>
        </p:txBody>
      </p:sp>
      <p:pic>
        <p:nvPicPr>
          <p:cNvPr id="23" name="Picture 22" descr="EASA-logo_SMALL_SCALE_RGB_positive_300dpi.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0450" y="4727890"/>
            <a:ext cx="785962" cy="207718"/>
          </a:xfrm>
          <a:prstGeom prst="rect">
            <a:avLst/>
          </a:prstGeom>
        </p:spPr>
      </p:pic>
      <p:sp>
        <p:nvSpPr>
          <p:cNvPr id="13" name="Text Placeholder 4">
            <a:extLst>
              <a:ext uri="{FF2B5EF4-FFF2-40B4-BE49-F238E27FC236}">
                <a16:creationId xmlns:a16="http://schemas.microsoft.com/office/drawing/2014/main" id="{EDBC99A1-6F9C-458B-ABFE-67DCEEEB7EFA}"/>
              </a:ext>
            </a:extLst>
          </p:cNvPr>
          <p:cNvSpPr>
            <a:spLocks noGrp="1"/>
          </p:cNvSpPr>
          <p:nvPr>
            <p:ph type="body" sz="quarter" idx="17" hasCustomPrompt="1"/>
          </p:nvPr>
        </p:nvSpPr>
        <p:spPr>
          <a:xfrm>
            <a:off x="1293102" y="2069715"/>
            <a:ext cx="2088000" cy="637200"/>
          </a:xfrm>
          <a:prstGeom prst="rect">
            <a:avLst/>
          </a:prstGeom>
          <a:solidFill>
            <a:schemeClr val="bg1"/>
          </a:solidFill>
        </p:spPr>
        <p:txBody>
          <a:bodyPr lIns="162000" tIns="288000">
            <a:noAutofit/>
          </a:bodyPr>
          <a:lstStyle>
            <a:lvl1pPr marL="0" indent="0">
              <a:spcAft>
                <a:spcPts val="400"/>
              </a:spcAft>
              <a:buFontTx/>
              <a:buNone/>
              <a:defRPr sz="1800" b="1">
                <a:solidFill>
                  <a:schemeClr val="accent1"/>
                </a:solidFill>
              </a:defRPr>
            </a:lvl1pPr>
            <a:lvl2pPr marL="0" indent="0">
              <a:spcBef>
                <a:spcPts val="0"/>
              </a:spcBef>
              <a:buFontTx/>
              <a:buNone/>
              <a:defRPr sz="800">
                <a:solidFill>
                  <a:schemeClr val="bg1">
                    <a:lumMod val="50000"/>
                  </a:schemeClr>
                </a:solidFill>
              </a:defRPr>
            </a:lvl2pPr>
          </a:lstStyle>
          <a:p>
            <a:pPr lvl="0"/>
            <a:r>
              <a:rPr lang="en-US" dirty="0"/>
              <a:t>Topic</a:t>
            </a:r>
          </a:p>
        </p:txBody>
      </p:sp>
      <p:sp>
        <p:nvSpPr>
          <p:cNvPr id="24" name="Rectangle 23"/>
          <p:cNvSpPr/>
          <p:nvPr userDrawn="1"/>
        </p:nvSpPr>
        <p:spPr>
          <a:xfrm>
            <a:off x="0" y="5060830"/>
            <a:ext cx="9144000" cy="82670"/>
          </a:xfrm>
          <a:prstGeom prst="rect">
            <a:avLst/>
          </a:prstGeom>
          <a:solidFill>
            <a:srgbClr val="FBBC3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 Placeholder 4">
            <a:extLst>
              <a:ext uri="{FF2B5EF4-FFF2-40B4-BE49-F238E27FC236}">
                <a16:creationId xmlns:a16="http://schemas.microsoft.com/office/drawing/2014/main" id="{88552B43-8421-4D25-888A-83E5078CC3AE}"/>
              </a:ext>
            </a:extLst>
          </p:cNvPr>
          <p:cNvSpPr>
            <a:spLocks noGrp="1"/>
          </p:cNvSpPr>
          <p:nvPr>
            <p:ph type="body" sz="quarter" idx="23" hasCustomPrompt="1"/>
          </p:nvPr>
        </p:nvSpPr>
        <p:spPr>
          <a:xfrm>
            <a:off x="3478907" y="2687492"/>
            <a:ext cx="2088000" cy="1556526"/>
          </a:xfrm>
          <a:prstGeom prst="rect">
            <a:avLst/>
          </a:prstGeom>
          <a:solidFill>
            <a:schemeClr val="bg1"/>
          </a:solidFill>
        </p:spPr>
        <p:txBody>
          <a:bodyPr lIns="162000" tIns="25200">
            <a:noAutofit/>
          </a:bodyPr>
          <a:lstStyle>
            <a:lvl1pPr marL="0" indent="0">
              <a:spcBef>
                <a:spcPts val="0"/>
              </a:spcBef>
              <a:spcAft>
                <a:spcPts val="0"/>
              </a:spcAft>
              <a:buFontTx/>
              <a:buNone/>
              <a:defRPr sz="1200" b="0">
                <a:solidFill>
                  <a:schemeClr val="bg1">
                    <a:lumMod val="50000"/>
                  </a:schemeClr>
                </a:solidFill>
              </a:defRPr>
            </a:lvl1pPr>
            <a:lvl2pPr marL="0" indent="0">
              <a:spcBef>
                <a:spcPts val="0"/>
              </a:spcBef>
              <a:buFontTx/>
              <a:buNone/>
              <a:defRPr sz="800">
                <a:solidFill>
                  <a:schemeClr val="bg1">
                    <a:lumMod val="50000"/>
                  </a:schemeClr>
                </a:solidFill>
                <a:latin typeface="+mn-lt"/>
              </a:defRPr>
            </a:lvl2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sed diam </a:t>
            </a:r>
            <a:r>
              <a:rPr lang="en-US" dirty="0" err="1"/>
              <a:t>nonummy</a:t>
            </a:r>
            <a:r>
              <a:rPr lang="en-US" dirty="0"/>
              <a:t> </a:t>
            </a:r>
            <a:r>
              <a:rPr lang="en-US" dirty="0" err="1"/>
              <a:t>nibh</a:t>
            </a:r>
            <a:r>
              <a:rPr lang="en-US" dirty="0"/>
              <a:t> </a:t>
            </a:r>
            <a:r>
              <a:rPr lang="en-US" dirty="0" err="1"/>
              <a:t>euismod</a:t>
            </a:r>
            <a:r>
              <a:rPr lang="en-US" dirty="0"/>
              <a:t> </a:t>
            </a:r>
            <a:r>
              <a:rPr lang="en-US" dirty="0" err="1"/>
              <a:t>tincidunt</a:t>
            </a:r>
            <a:r>
              <a:rPr lang="en-US" dirty="0"/>
              <a:t> </a:t>
            </a:r>
            <a:r>
              <a:rPr lang="en-US" dirty="0" err="1"/>
              <a:t>ut</a:t>
            </a:r>
            <a:r>
              <a:rPr lang="en-US" dirty="0"/>
              <a:t> </a:t>
            </a:r>
            <a:r>
              <a:rPr lang="en-US" dirty="0" err="1"/>
              <a:t>laoreet</a:t>
            </a:r>
            <a:r>
              <a:rPr lang="en-US" dirty="0"/>
              <a:t> dolore magna </a:t>
            </a:r>
            <a:r>
              <a:rPr lang="en-US" dirty="0" err="1"/>
              <a:t>aliquam</a:t>
            </a:r>
            <a:r>
              <a:rPr lang="en-US" dirty="0"/>
              <a:t> </a:t>
            </a:r>
            <a:r>
              <a:rPr lang="en-US" dirty="0" err="1"/>
              <a:t>erat</a:t>
            </a:r>
            <a:r>
              <a:rPr lang="en-US" dirty="0"/>
              <a:t> </a:t>
            </a:r>
            <a:r>
              <a:rPr lang="en-US" dirty="0" err="1"/>
              <a:t>volutpat</a:t>
            </a:r>
            <a:r>
              <a:rPr lang="en-US" dirty="0"/>
              <a:t>. </a:t>
            </a:r>
          </a:p>
        </p:txBody>
      </p:sp>
      <p:sp>
        <p:nvSpPr>
          <p:cNvPr id="25" name="Slide Number Placeholder 5">
            <a:extLst>
              <a:ext uri="{FF2B5EF4-FFF2-40B4-BE49-F238E27FC236}">
                <a16:creationId xmlns:a16="http://schemas.microsoft.com/office/drawing/2014/main" id="{6E40395D-86DF-42E3-939E-657D69CF393D}"/>
              </a:ext>
            </a:extLst>
          </p:cNvPr>
          <p:cNvSpPr txBox="1">
            <a:spLocks/>
          </p:cNvSpPr>
          <p:nvPr userDrawn="1"/>
        </p:nvSpPr>
        <p:spPr>
          <a:xfrm>
            <a:off x="8626415" y="4767263"/>
            <a:ext cx="517583" cy="173756"/>
          </a:xfrm>
          <a:prstGeom prst="rect">
            <a:avLst/>
          </a:prstGeom>
          <a:solidFill>
            <a:srgbClr val="007FC2"/>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
        <p:nvSpPr>
          <p:cNvPr id="17" name="Text Placeholder 4">
            <a:extLst>
              <a:ext uri="{FF2B5EF4-FFF2-40B4-BE49-F238E27FC236}">
                <a16:creationId xmlns:a16="http://schemas.microsoft.com/office/drawing/2014/main" id="{D7EBEDD4-30B1-43DA-A5FD-2343721B8398}"/>
              </a:ext>
            </a:extLst>
          </p:cNvPr>
          <p:cNvSpPr>
            <a:spLocks noGrp="1"/>
          </p:cNvSpPr>
          <p:nvPr>
            <p:ph type="body" sz="quarter" idx="24" hasCustomPrompt="1"/>
          </p:nvPr>
        </p:nvSpPr>
        <p:spPr>
          <a:xfrm>
            <a:off x="5664712" y="2069724"/>
            <a:ext cx="2088000" cy="637443"/>
          </a:xfrm>
          <a:prstGeom prst="rect">
            <a:avLst/>
          </a:prstGeom>
          <a:solidFill>
            <a:schemeClr val="bg1"/>
          </a:solidFill>
        </p:spPr>
        <p:txBody>
          <a:bodyPr lIns="162000" tIns="288000">
            <a:noAutofit/>
          </a:bodyPr>
          <a:lstStyle>
            <a:lvl1pPr marL="0" indent="0">
              <a:spcAft>
                <a:spcPts val="400"/>
              </a:spcAft>
              <a:buFontTx/>
              <a:buNone/>
              <a:defRPr sz="1800" b="1">
                <a:solidFill>
                  <a:schemeClr val="accent1"/>
                </a:solidFill>
              </a:defRPr>
            </a:lvl1pPr>
            <a:lvl2pPr marL="0" indent="0">
              <a:spcBef>
                <a:spcPts val="0"/>
              </a:spcBef>
              <a:buFontTx/>
              <a:buNone/>
              <a:defRPr sz="800">
                <a:solidFill>
                  <a:schemeClr val="bg1">
                    <a:lumMod val="50000"/>
                  </a:schemeClr>
                </a:solidFill>
              </a:defRPr>
            </a:lvl2pPr>
          </a:lstStyle>
          <a:p>
            <a:pPr lvl="0"/>
            <a:r>
              <a:rPr lang="en-US" dirty="0"/>
              <a:t>Topic</a:t>
            </a:r>
          </a:p>
        </p:txBody>
      </p:sp>
      <p:sp>
        <p:nvSpPr>
          <p:cNvPr id="18" name="Text Placeholder 4">
            <a:extLst>
              <a:ext uri="{FF2B5EF4-FFF2-40B4-BE49-F238E27FC236}">
                <a16:creationId xmlns:a16="http://schemas.microsoft.com/office/drawing/2014/main" id="{561D0F60-AF75-4E4F-A113-3765F7A35738}"/>
              </a:ext>
            </a:extLst>
          </p:cNvPr>
          <p:cNvSpPr>
            <a:spLocks noGrp="1"/>
          </p:cNvSpPr>
          <p:nvPr>
            <p:ph type="body" sz="quarter" idx="25" hasCustomPrompt="1"/>
          </p:nvPr>
        </p:nvSpPr>
        <p:spPr>
          <a:xfrm>
            <a:off x="5664712" y="2687492"/>
            <a:ext cx="2088000" cy="1556526"/>
          </a:xfrm>
          <a:prstGeom prst="rect">
            <a:avLst/>
          </a:prstGeom>
          <a:solidFill>
            <a:schemeClr val="bg1"/>
          </a:solidFill>
        </p:spPr>
        <p:txBody>
          <a:bodyPr vert="horz" lIns="162000" tIns="25200" rIns="91440" bIns="45720" rtlCol="0">
            <a:noAutofit/>
          </a:bodyPr>
          <a:lstStyle>
            <a:lvl1pPr marL="0" indent="-400050">
              <a:spcBef>
                <a:spcPts val="0"/>
              </a:spcBef>
              <a:buNone/>
              <a:defRPr lang="en-US" sz="1200" kern="1200" dirty="0">
                <a:solidFill>
                  <a:schemeClr val="bg1">
                    <a:lumMod val="50000"/>
                  </a:schemeClr>
                </a:solidFill>
                <a:latin typeface="+mn-lt"/>
                <a:ea typeface="Open Sans" charset="0"/>
                <a:cs typeface="Calibri"/>
              </a:defRPr>
            </a:lvl1pPr>
            <a:lvl2pPr>
              <a:defRPr lang="en-US" sz="800" dirty="0">
                <a:solidFill>
                  <a:schemeClr val="bg1">
                    <a:lumMod val="50000"/>
                  </a:schemeClr>
                </a:solidFill>
                <a:ea typeface="Open Sans" charset="0"/>
                <a:cs typeface="Calibri"/>
              </a:defRPr>
            </a:lvl2pPr>
          </a:lstStyle>
          <a:p>
            <a:pPr marL="0" lvl="0" indent="-400050">
              <a:spcBef>
                <a:spcPts val="0"/>
              </a:spcBef>
            </a:pPr>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sed diam </a:t>
            </a:r>
            <a:r>
              <a:rPr lang="en-US" dirty="0" err="1"/>
              <a:t>nonummy</a:t>
            </a:r>
            <a:r>
              <a:rPr lang="en-US" dirty="0"/>
              <a:t> </a:t>
            </a:r>
            <a:r>
              <a:rPr lang="en-US" dirty="0" err="1"/>
              <a:t>nibh</a:t>
            </a:r>
            <a:r>
              <a:rPr lang="en-US" dirty="0"/>
              <a:t> </a:t>
            </a:r>
            <a:r>
              <a:rPr lang="en-US" dirty="0" err="1"/>
              <a:t>euismod</a:t>
            </a:r>
            <a:r>
              <a:rPr lang="en-US" dirty="0"/>
              <a:t> </a:t>
            </a:r>
            <a:r>
              <a:rPr lang="en-US" dirty="0" err="1"/>
              <a:t>tincidunt</a:t>
            </a:r>
            <a:r>
              <a:rPr lang="en-US" dirty="0"/>
              <a:t> </a:t>
            </a:r>
            <a:r>
              <a:rPr lang="en-US" dirty="0" err="1"/>
              <a:t>ut</a:t>
            </a:r>
            <a:r>
              <a:rPr lang="en-US" dirty="0"/>
              <a:t> </a:t>
            </a:r>
            <a:r>
              <a:rPr lang="en-US" dirty="0" err="1"/>
              <a:t>laoreet</a:t>
            </a:r>
            <a:r>
              <a:rPr lang="en-US" dirty="0"/>
              <a:t> dolore magna </a:t>
            </a:r>
            <a:r>
              <a:rPr lang="en-US" dirty="0" err="1"/>
              <a:t>aliquam</a:t>
            </a:r>
            <a:r>
              <a:rPr lang="en-US" dirty="0"/>
              <a:t> </a:t>
            </a:r>
            <a:r>
              <a:rPr lang="en-US" dirty="0" err="1"/>
              <a:t>erat</a:t>
            </a:r>
            <a:r>
              <a:rPr lang="en-US" dirty="0"/>
              <a:t> </a:t>
            </a:r>
            <a:r>
              <a:rPr lang="en-US" dirty="0" err="1"/>
              <a:t>volutpat</a:t>
            </a:r>
            <a:r>
              <a:rPr lang="en-US" dirty="0"/>
              <a:t>. </a:t>
            </a:r>
          </a:p>
        </p:txBody>
      </p:sp>
      <p:sp>
        <p:nvSpPr>
          <p:cNvPr id="21" name="Text Placeholder 4">
            <a:extLst>
              <a:ext uri="{FF2B5EF4-FFF2-40B4-BE49-F238E27FC236}">
                <a16:creationId xmlns:a16="http://schemas.microsoft.com/office/drawing/2014/main" id="{84DD7762-1C98-4EE0-9D57-5EE4768D5151}"/>
              </a:ext>
            </a:extLst>
          </p:cNvPr>
          <p:cNvSpPr>
            <a:spLocks noGrp="1"/>
          </p:cNvSpPr>
          <p:nvPr>
            <p:ph type="body" sz="quarter" idx="26" hasCustomPrompt="1"/>
          </p:nvPr>
        </p:nvSpPr>
        <p:spPr>
          <a:xfrm>
            <a:off x="1293102" y="2687492"/>
            <a:ext cx="2088000" cy="1556526"/>
          </a:xfrm>
          <a:prstGeom prst="rect">
            <a:avLst/>
          </a:prstGeom>
          <a:solidFill>
            <a:schemeClr val="bg1"/>
          </a:solidFill>
        </p:spPr>
        <p:txBody>
          <a:bodyPr vert="horz" lIns="162000" tIns="25200" rIns="91440" bIns="45720" rtlCol="0">
            <a:noAutofit/>
          </a:bodyPr>
          <a:lstStyle>
            <a:lvl1pPr marL="0" indent="-400050" algn="l" defTabSz="457200" rtl="0" eaLnBrk="1" latinLnBrk="0" hangingPunct="1">
              <a:spcBef>
                <a:spcPts val="0"/>
              </a:spcBef>
              <a:buFontTx/>
              <a:buNone/>
              <a:defRPr lang="en-US" sz="1200" b="0" kern="1200" dirty="0">
                <a:solidFill>
                  <a:schemeClr val="bg1">
                    <a:lumMod val="50000"/>
                  </a:schemeClr>
                </a:solidFill>
                <a:latin typeface="+mn-lt"/>
                <a:ea typeface="Open Sans" charset="0"/>
                <a:cs typeface="Calibri"/>
              </a:defRPr>
            </a:lvl1pPr>
            <a:lvl2pPr>
              <a:defRPr lang="en-US" sz="800" kern="1200" dirty="0">
                <a:solidFill>
                  <a:schemeClr val="bg1">
                    <a:lumMod val="50000"/>
                  </a:schemeClr>
                </a:solidFill>
                <a:latin typeface="+mn-lt"/>
                <a:ea typeface="Open Sans" charset="0"/>
                <a:cs typeface="Calibri"/>
              </a:defRPr>
            </a:lvl2pPr>
          </a:lstStyle>
          <a:p>
            <a:pPr marL="0" lvl="0" indent="-400050" algn="l" defTabSz="457200" rtl="0" eaLnBrk="1" latinLnBrk="0" hangingPunct="1">
              <a:spcBef>
                <a:spcPts val="0"/>
              </a:spcBef>
              <a:buFontTx/>
              <a:buNone/>
            </a:pPr>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sed diam </a:t>
            </a:r>
            <a:r>
              <a:rPr lang="en-US" dirty="0" err="1"/>
              <a:t>nonummy</a:t>
            </a:r>
            <a:r>
              <a:rPr lang="en-US" dirty="0"/>
              <a:t> </a:t>
            </a:r>
            <a:r>
              <a:rPr lang="en-US" dirty="0" err="1"/>
              <a:t>nibh</a:t>
            </a:r>
            <a:r>
              <a:rPr lang="en-US" dirty="0"/>
              <a:t> </a:t>
            </a:r>
            <a:r>
              <a:rPr lang="en-US" dirty="0" err="1"/>
              <a:t>euismod</a:t>
            </a:r>
            <a:r>
              <a:rPr lang="en-US" dirty="0"/>
              <a:t> </a:t>
            </a:r>
            <a:r>
              <a:rPr lang="en-US" dirty="0" err="1"/>
              <a:t>tincidunt</a:t>
            </a:r>
            <a:r>
              <a:rPr lang="en-US" dirty="0"/>
              <a:t> </a:t>
            </a:r>
            <a:r>
              <a:rPr lang="en-US" dirty="0" err="1"/>
              <a:t>ut</a:t>
            </a:r>
            <a:r>
              <a:rPr lang="en-US" dirty="0"/>
              <a:t> </a:t>
            </a:r>
            <a:r>
              <a:rPr lang="en-US" dirty="0" err="1"/>
              <a:t>laoreet</a:t>
            </a:r>
            <a:r>
              <a:rPr lang="en-US" dirty="0"/>
              <a:t> dolore magna </a:t>
            </a:r>
            <a:r>
              <a:rPr lang="en-US" dirty="0" err="1"/>
              <a:t>aliquam</a:t>
            </a:r>
            <a:r>
              <a:rPr lang="en-US" dirty="0"/>
              <a:t> </a:t>
            </a:r>
            <a:r>
              <a:rPr lang="en-US" dirty="0" err="1"/>
              <a:t>erat</a:t>
            </a:r>
            <a:r>
              <a:rPr lang="en-US" dirty="0"/>
              <a:t> </a:t>
            </a:r>
            <a:r>
              <a:rPr lang="en-US" dirty="0" err="1"/>
              <a:t>volutpat</a:t>
            </a:r>
            <a:r>
              <a:rPr lang="en-US" dirty="0"/>
              <a:t>. </a:t>
            </a:r>
          </a:p>
        </p:txBody>
      </p:sp>
      <p:sp>
        <p:nvSpPr>
          <p:cNvPr id="3" name="Content Placeholder 2">
            <a:extLst>
              <a:ext uri="{FF2B5EF4-FFF2-40B4-BE49-F238E27FC236}">
                <a16:creationId xmlns:a16="http://schemas.microsoft.com/office/drawing/2014/main" id="{C47E0FA1-CEF3-4BC6-93C0-045ED50A1191}"/>
              </a:ext>
            </a:extLst>
          </p:cNvPr>
          <p:cNvSpPr>
            <a:spLocks noGrp="1"/>
          </p:cNvSpPr>
          <p:nvPr>
            <p:ph sz="quarter" idx="27" hasCustomPrompt="1"/>
          </p:nvPr>
        </p:nvSpPr>
        <p:spPr>
          <a:xfrm>
            <a:off x="1293813" y="2070100"/>
            <a:ext cx="574675" cy="46800"/>
          </a:xfrm>
          <a:solidFill>
            <a:schemeClr val="accent2"/>
          </a:solidFill>
          <a:ln>
            <a:solidFill>
              <a:schemeClr val="accent2"/>
            </a:solidFill>
          </a:ln>
        </p:spPr>
        <p:txBody>
          <a:bodyPr>
            <a:noAutofit/>
          </a:bodyPr>
          <a:lstStyle>
            <a:lvl1pPr marL="0" indent="0">
              <a:buNone/>
              <a:defRPr sz="800">
                <a:solidFill>
                  <a:schemeClr val="accent2"/>
                </a:solidFill>
              </a:defRPr>
            </a:lvl1pPr>
          </a:lstStyle>
          <a:p>
            <a:pPr lvl="0"/>
            <a:r>
              <a:rPr lang="fr-LU" sz="800" dirty="0"/>
              <a:t> </a:t>
            </a:r>
            <a:endParaRPr lang="fr-LU" dirty="0"/>
          </a:p>
        </p:txBody>
      </p:sp>
      <p:sp>
        <p:nvSpPr>
          <p:cNvPr id="22" name="Content Placeholder 2">
            <a:extLst>
              <a:ext uri="{FF2B5EF4-FFF2-40B4-BE49-F238E27FC236}">
                <a16:creationId xmlns:a16="http://schemas.microsoft.com/office/drawing/2014/main" id="{8CB66413-2750-4678-87DC-A106AE571888}"/>
              </a:ext>
            </a:extLst>
          </p:cNvPr>
          <p:cNvSpPr>
            <a:spLocks noGrp="1"/>
          </p:cNvSpPr>
          <p:nvPr>
            <p:ph sz="quarter" idx="28" hasCustomPrompt="1"/>
          </p:nvPr>
        </p:nvSpPr>
        <p:spPr>
          <a:xfrm>
            <a:off x="3477955" y="2070100"/>
            <a:ext cx="574675" cy="46800"/>
          </a:xfrm>
          <a:solidFill>
            <a:schemeClr val="accent2"/>
          </a:solidFill>
          <a:ln>
            <a:solidFill>
              <a:schemeClr val="accent2"/>
            </a:solidFill>
          </a:ln>
        </p:spPr>
        <p:txBody>
          <a:bodyPr>
            <a:noAutofit/>
          </a:bodyPr>
          <a:lstStyle>
            <a:lvl1pPr marL="0" indent="0">
              <a:buNone/>
              <a:defRPr sz="800">
                <a:solidFill>
                  <a:schemeClr val="accent2"/>
                </a:solidFill>
              </a:defRPr>
            </a:lvl1pPr>
          </a:lstStyle>
          <a:p>
            <a:pPr lvl="0"/>
            <a:r>
              <a:rPr lang="fr-LU" sz="800" dirty="0"/>
              <a:t> </a:t>
            </a:r>
            <a:endParaRPr lang="fr-LU" dirty="0"/>
          </a:p>
        </p:txBody>
      </p:sp>
      <p:sp>
        <p:nvSpPr>
          <p:cNvPr id="26" name="Content Placeholder 2">
            <a:extLst>
              <a:ext uri="{FF2B5EF4-FFF2-40B4-BE49-F238E27FC236}">
                <a16:creationId xmlns:a16="http://schemas.microsoft.com/office/drawing/2014/main" id="{B33042DB-1FFC-47E8-8DA6-8384CC3EA600}"/>
              </a:ext>
            </a:extLst>
          </p:cNvPr>
          <p:cNvSpPr>
            <a:spLocks noGrp="1"/>
          </p:cNvSpPr>
          <p:nvPr>
            <p:ph sz="quarter" idx="29" hasCustomPrompt="1"/>
          </p:nvPr>
        </p:nvSpPr>
        <p:spPr>
          <a:xfrm>
            <a:off x="5664712" y="2069715"/>
            <a:ext cx="574675" cy="46800"/>
          </a:xfrm>
          <a:solidFill>
            <a:schemeClr val="accent2"/>
          </a:solidFill>
          <a:ln>
            <a:solidFill>
              <a:schemeClr val="accent2"/>
            </a:solidFill>
          </a:ln>
        </p:spPr>
        <p:txBody>
          <a:bodyPr>
            <a:noAutofit/>
          </a:bodyPr>
          <a:lstStyle>
            <a:lvl1pPr marL="0" indent="0">
              <a:buNone/>
              <a:defRPr sz="800">
                <a:solidFill>
                  <a:schemeClr val="accent2"/>
                </a:solidFill>
              </a:defRPr>
            </a:lvl1pPr>
          </a:lstStyle>
          <a:p>
            <a:pPr lvl="0"/>
            <a:r>
              <a:rPr lang="fr-LU" sz="800" dirty="0"/>
              <a:t> </a:t>
            </a:r>
            <a:endParaRPr lang="fr-LU" dirty="0"/>
          </a:p>
        </p:txBody>
      </p:sp>
    </p:spTree>
    <p:extLst>
      <p:ext uri="{BB962C8B-B14F-4D97-AF65-F5344CB8AC3E}">
        <p14:creationId xmlns:p14="http://schemas.microsoft.com/office/powerpoint/2010/main" val="39399249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9. Background picture – 4 text boxes (icons optional)">
    <p:spTree>
      <p:nvGrpSpPr>
        <p:cNvPr id="1" name=""/>
        <p:cNvGrpSpPr/>
        <p:nvPr/>
      </p:nvGrpSpPr>
      <p:grpSpPr>
        <a:xfrm>
          <a:off x="0" y="0"/>
          <a:ext cx="0" cy="0"/>
          <a:chOff x="0" y="0"/>
          <a:chExt cx="0" cy="0"/>
        </a:xfrm>
      </p:grpSpPr>
      <p:sp>
        <p:nvSpPr>
          <p:cNvPr id="24" name="Picture Placeholder 2">
            <a:extLst>
              <a:ext uri="{FF2B5EF4-FFF2-40B4-BE49-F238E27FC236}">
                <a16:creationId xmlns:a16="http://schemas.microsoft.com/office/drawing/2014/main" id="{D0E32708-8FD8-409A-A8F3-228E7FB57029}"/>
              </a:ext>
            </a:extLst>
          </p:cNvPr>
          <p:cNvSpPr>
            <a:spLocks noGrp="1" noChangeAspect="1"/>
          </p:cNvSpPr>
          <p:nvPr>
            <p:ph type="pic" sz="quarter" idx="11"/>
          </p:nvPr>
        </p:nvSpPr>
        <p:spPr>
          <a:xfrm>
            <a:off x="1202746" y="3096000"/>
            <a:ext cx="385200" cy="378000"/>
          </a:xfrm>
          <a:prstGeom prst="rect">
            <a:avLst/>
          </a:prstGeom>
        </p:spPr>
        <p:txBody>
          <a:bodyPr vert="horz" wrap="none" lIns="0" tIns="0" rIns="0" bIns="0" rtlCol="0" anchor="t" anchorCtr="0">
            <a:noAutofit/>
          </a:bodyPr>
          <a:lstStyle>
            <a:lvl1pPr>
              <a:defRPr lang="de-DE" sz="1200" dirty="0">
                <a:solidFill>
                  <a:schemeClr val="bg1">
                    <a:lumMod val="50000"/>
                  </a:schemeClr>
                </a:solidFill>
              </a:defRPr>
            </a:lvl1pPr>
          </a:lstStyle>
          <a:p>
            <a:pPr marL="0" lvl="0" indent="0">
              <a:spcBef>
                <a:spcPts val="0"/>
              </a:spcBef>
            </a:pPr>
            <a:r>
              <a:rPr lang="en-US"/>
              <a:t>Click icon to add picture</a:t>
            </a:r>
            <a:endParaRPr lang="de-DE" dirty="0"/>
          </a:p>
        </p:txBody>
      </p:sp>
      <p:sp>
        <p:nvSpPr>
          <p:cNvPr id="26" name="Picture Placeholder 2">
            <a:extLst>
              <a:ext uri="{FF2B5EF4-FFF2-40B4-BE49-F238E27FC236}">
                <a16:creationId xmlns:a16="http://schemas.microsoft.com/office/drawing/2014/main" id="{6B540100-4F2B-427A-A4D2-A5BCA8D34A46}"/>
              </a:ext>
            </a:extLst>
          </p:cNvPr>
          <p:cNvSpPr>
            <a:spLocks noGrp="1" noChangeAspect="1"/>
          </p:cNvSpPr>
          <p:nvPr>
            <p:ph type="pic" sz="quarter" idx="13"/>
          </p:nvPr>
        </p:nvSpPr>
        <p:spPr>
          <a:xfrm>
            <a:off x="3324112" y="3096000"/>
            <a:ext cx="385200" cy="378000"/>
          </a:xfrm>
          <a:prstGeom prst="rect">
            <a:avLst/>
          </a:prstGeom>
        </p:spPr>
        <p:txBody>
          <a:bodyPr vert="horz" wrap="none" lIns="0" tIns="0" rIns="0" bIns="0" rtlCol="0">
            <a:noAutofit/>
          </a:bodyPr>
          <a:lstStyle>
            <a:lvl1pPr>
              <a:defRPr lang="de-DE" sz="1200" dirty="0">
                <a:solidFill>
                  <a:schemeClr val="bg1">
                    <a:lumMod val="50000"/>
                  </a:schemeClr>
                </a:solidFill>
              </a:defRPr>
            </a:lvl1pPr>
          </a:lstStyle>
          <a:p>
            <a:pPr marL="0" lvl="0" indent="0">
              <a:spcBef>
                <a:spcPts val="0"/>
              </a:spcBef>
            </a:pPr>
            <a:r>
              <a:rPr lang="en-US"/>
              <a:t>Click icon to add picture</a:t>
            </a:r>
            <a:endParaRPr lang="de-DE" dirty="0"/>
          </a:p>
        </p:txBody>
      </p:sp>
      <p:sp>
        <p:nvSpPr>
          <p:cNvPr id="27" name="Picture Placeholder 2">
            <a:extLst>
              <a:ext uri="{FF2B5EF4-FFF2-40B4-BE49-F238E27FC236}">
                <a16:creationId xmlns:a16="http://schemas.microsoft.com/office/drawing/2014/main" id="{0041E760-6610-492C-A520-3DCC6E9C70FE}"/>
              </a:ext>
            </a:extLst>
          </p:cNvPr>
          <p:cNvSpPr>
            <a:spLocks noGrp="1" noChangeAspect="1"/>
          </p:cNvSpPr>
          <p:nvPr>
            <p:ph type="pic" sz="quarter" idx="14"/>
          </p:nvPr>
        </p:nvSpPr>
        <p:spPr>
          <a:xfrm>
            <a:off x="5444621" y="3096000"/>
            <a:ext cx="385200" cy="378000"/>
          </a:xfrm>
          <a:prstGeom prst="rect">
            <a:avLst/>
          </a:prstGeom>
        </p:spPr>
        <p:txBody>
          <a:bodyPr vert="horz" wrap="none" lIns="0" tIns="0" rIns="0" bIns="0" rtlCol="0">
            <a:noAutofit/>
          </a:bodyPr>
          <a:lstStyle>
            <a:lvl1pPr>
              <a:defRPr lang="de-DE" sz="1200" dirty="0">
                <a:solidFill>
                  <a:schemeClr val="bg1">
                    <a:lumMod val="50000"/>
                  </a:schemeClr>
                </a:solidFill>
              </a:defRPr>
            </a:lvl1pPr>
          </a:lstStyle>
          <a:p>
            <a:pPr marL="0" lvl="0" indent="0">
              <a:spcBef>
                <a:spcPts val="0"/>
              </a:spcBef>
            </a:pPr>
            <a:r>
              <a:rPr lang="en-US"/>
              <a:t>Click icon to add picture</a:t>
            </a:r>
            <a:endParaRPr lang="de-DE" dirty="0"/>
          </a:p>
        </p:txBody>
      </p:sp>
      <p:sp>
        <p:nvSpPr>
          <p:cNvPr id="28" name="Picture Placeholder 2">
            <a:extLst>
              <a:ext uri="{FF2B5EF4-FFF2-40B4-BE49-F238E27FC236}">
                <a16:creationId xmlns:a16="http://schemas.microsoft.com/office/drawing/2014/main" id="{E9834454-777C-47FE-8153-63691A5CA17F}"/>
              </a:ext>
            </a:extLst>
          </p:cNvPr>
          <p:cNvSpPr>
            <a:spLocks noGrp="1" noChangeAspect="1"/>
          </p:cNvSpPr>
          <p:nvPr>
            <p:ph type="pic" sz="quarter" idx="15"/>
          </p:nvPr>
        </p:nvSpPr>
        <p:spPr>
          <a:xfrm>
            <a:off x="7557509" y="3096000"/>
            <a:ext cx="385200" cy="378000"/>
          </a:xfrm>
          <a:prstGeom prst="rect">
            <a:avLst/>
          </a:prstGeom>
        </p:spPr>
        <p:txBody>
          <a:bodyPr vert="horz" wrap="none" lIns="0" tIns="0" rIns="0" bIns="0" rtlCol="0">
            <a:noAutofit/>
          </a:bodyPr>
          <a:lstStyle>
            <a:lvl1pPr>
              <a:defRPr lang="de-DE" sz="1200" dirty="0">
                <a:solidFill>
                  <a:schemeClr val="bg1">
                    <a:lumMod val="50000"/>
                  </a:schemeClr>
                </a:solidFill>
              </a:defRPr>
            </a:lvl1pPr>
          </a:lstStyle>
          <a:p>
            <a:pPr marL="0" lvl="0" indent="0">
              <a:spcBef>
                <a:spcPts val="0"/>
              </a:spcBef>
            </a:pPr>
            <a:r>
              <a:rPr lang="en-US"/>
              <a:t>Click icon to add picture</a:t>
            </a:r>
            <a:endParaRPr lang="de-DE" dirty="0"/>
          </a:p>
        </p:txBody>
      </p:sp>
      <p:sp>
        <p:nvSpPr>
          <p:cNvPr id="25" name="Text Placeholder 4">
            <a:extLst>
              <a:ext uri="{FF2B5EF4-FFF2-40B4-BE49-F238E27FC236}">
                <a16:creationId xmlns:a16="http://schemas.microsoft.com/office/drawing/2014/main" id="{684C5F0C-6644-4711-87E1-95C8324D2C80}"/>
              </a:ext>
            </a:extLst>
          </p:cNvPr>
          <p:cNvSpPr>
            <a:spLocks noGrp="1"/>
          </p:cNvSpPr>
          <p:nvPr>
            <p:ph type="body" sz="quarter" idx="19" hasCustomPrompt="1"/>
          </p:nvPr>
        </p:nvSpPr>
        <p:spPr>
          <a:xfrm>
            <a:off x="410926" y="3528000"/>
            <a:ext cx="1969200" cy="360000"/>
          </a:xfrm>
          <a:prstGeom prst="rect">
            <a:avLst/>
          </a:prstGeom>
        </p:spPr>
        <p:txBody>
          <a:bodyPr>
            <a:noAutofit/>
          </a:bodyPr>
          <a:lstStyle>
            <a:lvl1pPr marL="0" indent="0" algn="ctr">
              <a:spcAft>
                <a:spcPts val="400"/>
              </a:spcAft>
              <a:buFontTx/>
              <a:buNone/>
              <a:defRPr sz="1800" b="1">
                <a:solidFill>
                  <a:schemeClr val="accent1"/>
                </a:solidFill>
              </a:defRPr>
            </a:lvl1pPr>
            <a:lvl2pPr marL="0" indent="0">
              <a:spcBef>
                <a:spcPts val="0"/>
              </a:spcBef>
              <a:buFontTx/>
              <a:buNone/>
              <a:defRPr sz="800">
                <a:solidFill>
                  <a:schemeClr val="bg1">
                    <a:lumMod val="50000"/>
                  </a:schemeClr>
                </a:solidFill>
              </a:defRPr>
            </a:lvl2pPr>
          </a:lstStyle>
          <a:p>
            <a:pPr lvl="0"/>
            <a:r>
              <a:rPr lang="en-US" dirty="0"/>
              <a:t>Topic</a:t>
            </a:r>
          </a:p>
        </p:txBody>
      </p:sp>
      <p:sp>
        <p:nvSpPr>
          <p:cNvPr id="29" name="Text Placeholder 4">
            <a:extLst>
              <a:ext uri="{FF2B5EF4-FFF2-40B4-BE49-F238E27FC236}">
                <a16:creationId xmlns:a16="http://schemas.microsoft.com/office/drawing/2014/main" id="{3A2ACAC2-8153-4E81-ACD2-94356BA5E331}"/>
              </a:ext>
            </a:extLst>
          </p:cNvPr>
          <p:cNvSpPr>
            <a:spLocks noGrp="1"/>
          </p:cNvSpPr>
          <p:nvPr>
            <p:ph type="body" sz="quarter" idx="21" hasCustomPrompt="1"/>
          </p:nvPr>
        </p:nvSpPr>
        <p:spPr>
          <a:xfrm>
            <a:off x="410926" y="3902868"/>
            <a:ext cx="1969200" cy="625325"/>
          </a:xfrm>
          <a:prstGeom prst="rect">
            <a:avLst/>
          </a:prstGeom>
        </p:spPr>
        <p:txBody>
          <a:bodyPr tIns="10800">
            <a:noAutofit/>
          </a:bodyPr>
          <a:lstStyle>
            <a:lvl1pPr marL="0" indent="0" algn="ctr">
              <a:spcBef>
                <a:spcPts val="0"/>
              </a:spcBef>
              <a:spcAft>
                <a:spcPts val="0"/>
              </a:spcAft>
              <a:buFontTx/>
              <a:buNone/>
              <a:defRPr sz="1200" b="0">
                <a:solidFill>
                  <a:schemeClr val="bg1">
                    <a:lumMod val="50000"/>
                  </a:schemeClr>
                </a:solidFill>
              </a:defRPr>
            </a:lvl1pPr>
            <a:lvl2pPr marL="0" indent="0">
              <a:spcBef>
                <a:spcPts val="0"/>
              </a:spcBef>
              <a:buFontTx/>
              <a:buNone/>
              <a:defRPr sz="800">
                <a:solidFill>
                  <a:schemeClr val="bg1">
                    <a:lumMod val="50000"/>
                  </a:schemeClr>
                </a:solidFill>
                <a:latin typeface="+mn-lt"/>
              </a:defRPr>
            </a:lvl2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sed diam </a:t>
            </a:r>
            <a:r>
              <a:rPr lang="en-US" dirty="0" err="1"/>
              <a:t>nonummy</a:t>
            </a:r>
            <a:endParaRPr lang="en-US" dirty="0"/>
          </a:p>
        </p:txBody>
      </p:sp>
      <p:sp>
        <p:nvSpPr>
          <p:cNvPr id="30" name="Text Placeholder 4">
            <a:extLst>
              <a:ext uri="{FF2B5EF4-FFF2-40B4-BE49-F238E27FC236}">
                <a16:creationId xmlns:a16="http://schemas.microsoft.com/office/drawing/2014/main" id="{EE5E7236-F670-4542-AE62-3B297F536204}"/>
              </a:ext>
            </a:extLst>
          </p:cNvPr>
          <p:cNvSpPr>
            <a:spLocks noGrp="1"/>
          </p:cNvSpPr>
          <p:nvPr>
            <p:ph type="body" sz="quarter" idx="22" hasCustomPrompt="1"/>
          </p:nvPr>
        </p:nvSpPr>
        <p:spPr>
          <a:xfrm>
            <a:off x="2532526" y="3528000"/>
            <a:ext cx="1969200" cy="360000"/>
          </a:xfrm>
          <a:prstGeom prst="rect">
            <a:avLst/>
          </a:prstGeom>
        </p:spPr>
        <p:txBody>
          <a:bodyPr>
            <a:noAutofit/>
          </a:bodyPr>
          <a:lstStyle>
            <a:lvl1pPr marL="0" indent="0" algn="ctr">
              <a:spcAft>
                <a:spcPts val="400"/>
              </a:spcAft>
              <a:buFontTx/>
              <a:buNone/>
              <a:defRPr sz="1800" b="1">
                <a:solidFill>
                  <a:schemeClr val="accent1"/>
                </a:solidFill>
              </a:defRPr>
            </a:lvl1pPr>
            <a:lvl2pPr marL="0" indent="0">
              <a:spcBef>
                <a:spcPts val="0"/>
              </a:spcBef>
              <a:buFontTx/>
              <a:buNone/>
              <a:defRPr sz="800">
                <a:solidFill>
                  <a:schemeClr val="bg1">
                    <a:lumMod val="50000"/>
                  </a:schemeClr>
                </a:solidFill>
              </a:defRPr>
            </a:lvl2pPr>
          </a:lstStyle>
          <a:p>
            <a:pPr lvl="0"/>
            <a:r>
              <a:rPr lang="en-US" dirty="0"/>
              <a:t>Topic</a:t>
            </a:r>
          </a:p>
        </p:txBody>
      </p:sp>
      <p:sp>
        <p:nvSpPr>
          <p:cNvPr id="31" name="Text Placeholder 4">
            <a:extLst>
              <a:ext uri="{FF2B5EF4-FFF2-40B4-BE49-F238E27FC236}">
                <a16:creationId xmlns:a16="http://schemas.microsoft.com/office/drawing/2014/main" id="{CFCE757D-F68E-400D-BAB6-3A177FDC4A90}"/>
              </a:ext>
            </a:extLst>
          </p:cNvPr>
          <p:cNvSpPr>
            <a:spLocks noGrp="1"/>
          </p:cNvSpPr>
          <p:nvPr>
            <p:ph type="body" sz="quarter" idx="23" hasCustomPrompt="1"/>
          </p:nvPr>
        </p:nvSpPr>
        <p:spPr>
          <a:xfrm>
            <a:off x="2532526" y="3902347"/>
            <a:ext cx="1969200" cy="625325"/>
          </a:xfrm>
          <a:prstGeom prst="rect">
            <a:avLst/>
          </a:prstGeom>
        </p:spPr>
        <p:txBody>
          <a:bodyPr tIns="10800">
            <a:noAutofit/>
          </a:bodyPr>
          <a:lstStyle>
            <a:lvl1pPr marL="0" indent="0" algn="ctr">
              <a:spcBef>
                <a:spcPts val="0"/>
              </a:spcBef>
              <a:spcAft>
                <a:spcPts val="0"/>
              </a:spcAft>
              <a:buFontTx/>
              <a:buNone/>
              <a:defRPr sz="1200" b="0">
                <a:solidFill>
                  <a:schemeClr val="bg1">
                    <a:lumMod val="50000"/>
                  </a:schemeClr>
                </a:solidFill>
              </a:defRPr>
            </a:lvl1pPr>
            <a:lvl2pPr marL="0" indent="0">
              <a:spcBef>
                <a:spcPts val="0"/>
              </a:spcBef>
              <a:buFontTx/>
              <a:buNone/>
              <a:defRPr sz="800">
                <a:solidFill>
                  <a:schemeClr val="bg1">
                    <a:lumMod val="50000"/>
                  </a:schemeClr>
                </a:solidFill>
                <a:latin typeface="+mn-lt"/>
              </a:defRPr>
            </a:lvl2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sed diam </a:t>
            </a:r>
            <a:r>
              <a:rPr lang="en-US" dirty="0" err="1"/>
              <a:t>nonummy</a:t>
            </a:r>
            <a:endParaRPr lang="en-US" dirty="0"/>
          </a:p>
        </p:txBody>
      </p:sp>
      <p:sp>
        <p:nvSpPr>
          <p:cNvPr id="32" name="Text Placeholder 4">
            <a:extLst>
              <a:ext uri="{FF2B5EF4-FFF2-40B4-BE49-F238E27FC236}">
                <a16:creationId xmlns:a16="http://schemas.microsoft.com/office/drawing/2014/main" id="{6ECDEF3C-54D5-4142-848B-5C5E112D0326}"/>
              </a:ext>
            </a:extLst>
          </p:cNvPr>
          <p:cNvSpPr>
            <a:spLocks noGrp="1"/>
          </p:cNvSpPr>
          <p:nvPr>
            <p:ph type="body" sz="quarter" idx="24" hasCustomPrompt="1"/>
          </p:nvPr>
        </p:nvSpPr>
        <p:spPr>
          <a:xfrm>
            <a:off x="4656014" y="3528000"/>
            <a:ext cx="1969200" cy="360000"/>
          </a:xfrm>
          <a:prstGeom prst="rect">
            <a:avLst/>
          </a:prstGeom>
        </p:spPr>
        <p:txBody>
          <a:bodyPr>
            <a:noAutofit/>
          </a:bodyPr>
          <a:lstStyle>
            <a:lvl1pPr marL="0" indent="0" algn="ctr">
              <a:spcAft>
                <a:spcPts val="400"/>
              </a:spcAft>
              <a:buFontTx/>
              <a:buNone/>
              <a:defRPr sz="1800" b="1">
                <a:solidFill>
                  <a:schemeClr val="accent1"/>
                </a:solidFill>
              </a:defRPr>
            </a:lvl1pPr>
            <a:lvl2pPr marL="0" indent="0">
              <a:spcBef>
                <a:spcPts val="0"/>
              </a:spcBef>
              <a:buFontTx/>
              <a:buNone/>
              <a:defRPr sz="800">
                <a:solidFill>
                  <a:schemeClr val="bg1">
                    <a:lumMod val="50000"/>
                  </a:schemeClr>
                </a:solidFill>
              </a:defRPr>
            </a:lvl2pPr>
          </a:lstStyle>
          <a:p>
            <a:pPr lvl="0"/>
            <a:r>
              <a:rPr lang="en-US" dirty="0"/>
              <a:t>Topic</a:t>
            </a:r>
          </a:p>
        </p:txBody>
      </p:sp>
      <p:sp>
        <p:nvSpPr>
          <p:cNvPr id="33" name="Text Placeholder 4">
            <a:extLst>
              <a:ext uri="{FF2B5EF4-FFF2-40B4-BE49-F238E27FC236}">
                <a16:creationId xmlns:a16="http://schemas.microsoft.com/office/drawing/2014/main" id="{43756CB1-AF8E-428A-B14E-3EA7978C91F4}"/>
              </a:ext>
            </a:extLst>
          </p:cNvPr>
          <p:cNvSpPr>
            <a:spLocks noGrp="1"/>
          </p:cNvSpPr>
          <p:nvPr>
            <p:ph type="body" sz="quarter" idx="25" hasCustomPrompt="1"/>
          </p:nvPr>
        </p:nvSpPr>
        <p:spPr>
          <a:xfrm>
            <a:off x="4656014" y="3905001"/>
            <a:ext cx="1969200" cy="625325"/>
          </a:xfrm>
          <a:prstGeom prst="rect">
            <a:avLst/>
          </a:prstGeom>
        </p:spPr>
        <p:txBody>
          <a:bodyPr tIns="10800">
            <a:noAutofit/>
          </a:bodyPr>
          <a:lstStyle>
            <a:lvl1pPr marL="0" indent="0" algn="ctr">
              <a:spcBef>
                <a:spcPts val="0"/>
              </a:spcBef>
              <a:spcAft>
                <a:spcPts val="0"/>
              </a:spcAft>
              <a:buFontTx/>
              <a:buNone/>
              <a:defRPr sz="1200" b="0">
                <a:solidFill>
                  <a:schemeClr val="bg1">
                    <a:lumMod val="50000"/>
                  </a:schemeClr>
                </a:solidFill>
              </a:defRPr>
            </a:lvl1pPr>
            <a:lvl2pPr marL="0" indent="0">
              <a:spcBef>
                <a:spcPts val="0"/>
              </a:spcBef>
              <a:buFontTx/>
              <a:buNone/>
              <a:defRPr sz="800">
                <a:solidFill>
                  <a:schemeClr val="bg1">
                    <a:lumMod val="50000"/>
                  </a:schemeClr>
                </a:solidFill>
                <a:latin typeface="+mn-lt"/>
              </a:defRPr>
            </a:lvl2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sed diam </a:t>
            </a:r>
            <a:r>
              <a:rPr lang="en-US" dirty="0" err="1"/>
              <a:t>nonummy</a:t>
            </a:r>
            <a:endParaRPr lang="en-US" dirty="0"/>
          </a:p>
        </p:txBody>
      </p:sp>
      <p:sp>
        <p:nvSpPr>
          <p:cNvPr id="34" name="Text Placeholder 4">
            <a:extLst>
              <a:ext uri="{FF2B5EF4-FFF2-40B4-BE49-F238E27FC236}">
                <a16:creationId xmlns:a16="http://schemas.microsoft.com/office/drawing/2014/main" id="{CD6BB9C3-7452-480B-9EE8-EF1983C13C0C}"/>
              </a:ext>
            </a:extLst>
          </p:cNvPr>
          <p:cNvSpPr>
            <a:spLocks noGrp="1"/>
          </p:cNvSpPr>
          <p:nvPr>
            <p:ph type="body" sz="quarter" idx="26" hasCustomPrompt="1"/>
          </p:nvPr>
        </p:nvSpPr>
        <p:spPr>
          <a:xfrm>
            <a:off x="6778559" y="3528000"/>
            <a:ext cx="1969200" cy="360000"/>
          </a:xfrm>
          <a:prstGeom prst="rect">
            <a:avLst/>
          </a:prstGeom>
        </p:spPr>
        <p:txBody>
          <a:bodyPr>
            <a:noAutofit/>
          </a:bodyPr>
          <a:lstStyle>
            <a:lvl1pPr marL="0" indent="0" algn="ctr">
              <a:spcAft>
                <a:spcPts val="400"/>
              </a:spcAft>
              <a:buFontTx/>
              <a:buNone/>
              <a:defRPr sz="1800" b="1">
                <a:solidFill>
                  <a:schemeClr val="accent1"/>
                </a:solidFill>
              </a:defRPr>
            </a:lvl1pPr>
            <a:lvl2pPr marL="0" indent="0">
              <a:spcBef>
                <a:spcPts val="0"/>
              </a:spcBef>
              <a:buFontTx/>
              <a:buNone/>
              <a:defRPr sz="800">
                <a:solidFill>
                  <a:schemeClr val="bg1">
                    <a:lumMod val="50000"/>
                  </a:schemeClr>
                </a:solidFill>
              </a:defRPr>
            </a:lvl2pPr>
          </a:lstStyle>
          <a:p>
            <a:pPr lvl="0"/>
            <a:r>
              <a:rPr lang="en-US" dirty="0"/>
              <a:t>Topic</a:t>
            </a:r>
          </a:p>
        </p:txBody>
      </p:sp>
      <p:sp>
        <p:nvSpPr>
          <p:cNvPr id="35" name="Text Placeholder 4">
            <a:extLst>
              <a:ext uri="{FF2B5EF4-FFF2-40B4-BE49-F238E27FC236}">
                <a16:creationId xmlns:a16="http://schemas.microsoft.com/office/drawing/2014/main" id="{51E4BA21-F785-4792-9F5F-9FB55C05FCB6}"/>
              </a:ext>
            </a:extLst>
          </p:cNvPr>
          <p:cNvSpPr>
            <a:spLocks noGrp="1"/>
          </p:cNvSpPr>
          <p:nvPr>
            <p:ph type="body" sz="quarter" idx="27" hasCustomPrompt="1"/>
          </p:nvPr>
        </p:nvSpPr>
        <p:spPr>
          <a:xfrm>
            <a:off x="6778559" y="3905097"/>
            <a:ext cx="1969200" cy="625325"/>
          </a:xfrm>
          <a:prstGeom prst="rect">
            <a:avLst/>
          </a:prstGeom>
        </p:spPr>
        <p:txBody>
          <a:bodyPr tIns="10800">
            <a:noAutofit/>
          </a:bodyPr>
          <a:lstStyle>
            <a:lvl1pPr marL="0" indent="0" algn="ctr">
              <a:spcBef>
                <a:spcPts val="0"/>
              </a:spcBef>
              <a:spcAft>
                <a:spcPts val="0"/>
              </a:spcAft>
              <a:buFontTx/>
              <a:buNone/>
              <a:defRPr sz="1200" b="0">
                <a:solidFill>
                  <a:schemeClr val="bg1">
                    <a:lumMod val="50000"/>
                  </a:schemeClr>
                </a:solidFill>
              </a:defRPr>
            </a:lvl1pPr>
            <a:lvl2pPr marL="0" indent="0">
              <a:spcBef>
                <a:spcPts val="0"/>
              </a:spcBef>
              <a:buFontTx/>
              <a:buNone/>
              <a:defRPr sz="800">
                <a:solidFill>
                  <a:schemeClr val="bg1">
                    <a:lumMod val="50000"/>
                  </a:schemeClr>
                </a:solidFill>
                <a:latin typeface="+mn-lt"/>
              </a:defRPr>
            </a:lvl2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sed diam </a:t>
            </a:r>
            <a:r>
              <a:rPr lang="en-US" dirty="0" err="1"/>
              <a:t>nonummy</a:t>
            </a:r>
            <a:endParaRPr lang="en-US" dirty="0"/>
          </a:p>
        </p:txBody>
      </p:sp>
      <p:sp>
        <p:nvSpPr>
          <p:cNvPr id="20" name="Picture Placeholder 4">
            <a:extLst>
              <a:ext uri="{FF2B5EF4-FFF2-40B4-BE49-F238E27FC236}">
                <a16:creationId xmlns:a16="http://schemas.microsoft.com/office/drawing/2014/main" id="{D8E18DB0-57E9-4E2C-83F6-9D33DFD87BA5}"/>
              </a:ext>
            </a:extLst>
          </p:cNvPr>
          <p:cNvSpPr>
            <a:spLocks noGrp="1"/>
          </p:cNvSpPr>
          <p:nvPr>
            <p:ph type="pic" sz="quarter" idx="28" hasCustomPrompt="1"/>
          </p:nvPr>
        </p:nvSpPr>
        <p:spPr>
          <a:xfrm>
            <a:off x="0" y="1"/>
            <a:ext cx="9144000" cy="2988000"/>
          </a:xfrm>
          <a:prstGeom prst="rect">
            <a:avLst/>
          </a:prstGeom>
        </p:spPr>
        <p:txBody>
          <a:bodyPr/>
          <a:lstStyle>
            <a:lvl1pPr>
              <a:defRPr sz="2000">
                <a:solidFill>
                  <a:schemeClr val="tx1">
                    <a:lumMod val="65000"/>
                    <a:lumOff val="35000"/>
                  </a:schemeClr>
                </a:solidFill>
              </a:defRPr>
            </a:lvl1pPr>
          </a:lstStyle>
          <a:p>
            <a:r>
              <a:rPr lang="en-US" dirty="0"/>
              <a:t>Select placeholder and copy/paste picture or click icon below to insert picture</a:t>
            </a:r>
          </a:p>
        </p:txBody>
      </p:sp>
      <p:pic>
        <p:nvPicPr>
          <p:cNvPr id="15" name="Picture 14" descr="EASA-logo_SMALL_SCALE_RGB_positive_300dpi.png">
            <a:extLst>
              <a:ext uri="{FF2B5EF4-FFF2-40B4-BE49-F238E27FC236}">
                <a16:creationId xmlns:a16="http://schemas.microsoft.com/office/drawing/2014/main" id="{344C2015-8CED-49E0-80CF-69EDE9DF677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0450" y="4727890"/>
            <a:ext cx="785962" cy="207718"/>
          </a:xfrm>
          <a:prstGeom prst="rect">
            <a:avLst/>
          </a:prstGeom>
        </p:spPr>
      </p:pic>
      <p:sp>
        <p:nvSpPr>
          <p:cNvPr id="16" name="Rectangle 15">
            <a:extLst>
              <a:ext uri="{FF2B5EF4-FFF2-40B4-BE49-F238E27FC236}">
                <a16:creationId xmlns:a16="http://schemas.microsoft.com/office/drawing/2014/main" id="{FB72EA76-2722-4881-82E9-E798EE1FB305}"/>
              </a:ext>
            </a:extLst>
          </p:cNvPr>
          <p:cNvSpPr/>
          <p:nvPr userDrawn="1"/>
        </p:nvSpPr>
        <p:spPr>
          <a:xfrm>
            <a:off x="0" y="5060830"/>
            <a:ext cx="9144000" cy="82670"/>
          </a:xfrm>
          <a:prstGeom prst="rect">
            <a:avLst/>
          </a:prstGeom>
          <a:solidFill>
            <a:srgbClr val="FBBC3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Slide Number Placeholder 5">
            <a:extLst>
              <a:ext uri="{FF2B5EF4-FFF2-40B4-BE49-F238E27FC236}">
                <a16:creationId xmlns:a16="http://schemas.microsoft.com/office/drawing/2014/main" id="{49217613-D43F-4C58-8599-4767C7B33E93}"/>
              </a:ext>
            </a:extLst>
          </p:cNvPr>
          <p:cNvSpPr txBox="1">
            <a:spLocks/>
          </p:cNvSpPr>
          <p:nvPr userDrawn="1"/>
        </p:nvSpPr>
        <p:spPr>
          <a:xfrm>
            <a:off x="8626415" y="4767263"/>
            <a:ext cx="517583" cy="173756"/>
          </a:xfrm>
          <a:prstGeom prst="rect">
            <a:avLst/>
          </a:prstGeom>
          <a:solidFill>
            <a:srgbClr val="007FC2"/>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Tree>
    <p:extLst>
      <p:ext uri="{BB962C8B-B14F-4D97-AF65-F5344CB8AC3E}">
        <p14:creationId xmlns:p14="http://schemas.microsoft.com/office/powerpoint/2010/main" val="1850420766"/>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10. Normal slide - Picture right">
    <p:spTree>
      <p:nvGrpSpPr>
        <p:cNvPr id="1" name=""/>
        <p:cNvGrpSpPr/>
        <p:nvPr/>
      </p:nvGrpSpPr>
      <p:grpSpPr>
        <a:xfrm>
          <a:off x="0" y="0"/>
          <a:ext cx="0" cy="0"/>
          <a:chOff x="0" y="0"/>
          <a:chExt cx="0" cy="0"/>
        </a:xfrm>
      </p:grpSpPr>
      <p:pic>
        <p:nvPicPr>
          <p:cNvPr id="2" name="Picture 1" descr="EASA-logo_SMALL_SCALE_RGB_positive_300dpi.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0450" y="4727890"/>
            <a:ext cx="785962" cy="207718"/>
          </a:xfrm>
          <a:prstGeom prst="rect">
            <a:avLst/>
          </a:prstGeom>
        </p:spPr>
      </p:pic>
      <p:sp>
        <p:nvSpPr>
          <p:cNvPr id="3" name="Rectangle 2"/>
          <p:cNvSpPr/>
          <p:nvPr userDrawn="1"/>
        </p:nvSpPr>
        <p:spPr>
          <a:xfrm>
            <a:off x="0" y="5060830"/>
            <a:ext cx="9144000" cy="82670"/>
          </a:xfrm>
          <a:prstGeom prst="rect">
            <a:avLst/>
          </a:prstGeom>
          <a:solidFill>
            <a:srgbClr val="FBBC3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Slide Number Placeholder 5"/>
          <p:cNvSpPr txBox="1">
            <a:spLocks/>
          </p:cNvSpPr>
          <p:nvPr userDrawn="1"/>
        </p:nvSpPr>
        <p:spPr>
          <a:xfrm>
            <a:off x="8626415" y="4767263"/>
            <a:ext cx="517583" cy="173756"/>
          </a:xfrm>
          <a:prstGeom prst="rect">
            <a:avLst/>
          </a:prstGeom>
          <a:solidFill>
            <a:schemeClr val="accent1"/>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
        <p:nvSpPr>
          <p:cNvPr id="9" name="Title 1">
            <a:extLst>
              <a:ext uri="{FF2B5EF4-FFF2-40B4-BE49-F238E27FC236}">
                <a16:creationId xmlns:a16="http://schemas.microsoft.com/office/drawing/2014/main" id="{4FA90E6E-AF8E-4CD5-8F9B-A988013C3F14}"/>
              </a:ext>
            </a:extLst>
          </p:cNvPr>
          <p:cNvSpPr>
            <a:spLocks noGrp="1"/>
          </p:cNvSpPr>
          <p:nvPr>
            <p:ph type="ctrTitle" hasCustomPrompt="1"/>
          </p:nvPr>
        </p:nvSpPr>
        <p:spPr>
          <a:xfrm>
            <a:off x="750010" y="394043"/>
            <a:ext cx="7970478" cy="585117"/>
          </a:xfrm>
          <a:prstGeom prst="rect">
            <a:avLst/>
          </a:prstGeom>
        </p:spPr>
        <p:txBody>
          <a:bodyPr anchor="ctr" anchorCtr="0">
            <a:normAutofit/>
          </a:bodyPr>
          <a:lstStyle>
            <a:lvl1pPr algn="l">
              <a:lnSpc>
                <a:spcPct val="70000"/>
              </a:lnSpc>
              <a:defRPr sz="2400" b="1" baseline="0">
                <a:solidFill>
                  <a:schemeClr val="accent1"/>
                </a:solidFill>
              </a:defRPr>
            </a:lvl1pPr>
          </a:lstStyle>
          <a:p>
            <a:r>
              <a:rPr lang="en-US" dirty="0"/>
              <a:t>Slide title</a:t>
            </a:r>
          </a:p>
        </p:txBody>
      </p:sp>
      <p:sp>
        <p:nvSpPr>
          <p:cNvPr id="10" name="Picture Placeholder 4">
            <a:extLst>
              <a:ext uri="{FF2B5EF4-FFF2-40B4-BE49-F238E27FC236}">
                <a16:creationId xmlns:a16="http://schemas.microsoft.com/office/drawing/2014/main" id="{4193D2A9-0848-4D79-8B47-3C0A94B18226}"/>
              </a:ext>
            </a:extLst>
          </p:cNvPr>
          <p:cNvSpPr>
            <a:spLocks noGrp="1"/>
          </p:cNvSpPr>
          <p:nvPr>
            <p:ph type="pic" sz="quarter" idx="19" hasCustomPrompt="1"/>
          </p:nvPr>
        </p:nvSpPr>
        <p:spPr>
          <a:xfrm>
            <a:off x="5091479" y="1431225"/>
            <a:ext cx="3641041" cy="2546415"/>
          </a:xfrm>
          <a:prstGeom prst="rect">
            <a:avLst/>
          </a:prstGeom>
        </p:spPr>
        <p:txBody>
          <a:bodyPr/>
          <a:lstStyle>
            <a:lvl1pPr>
              <a:defRPr sz="2000">
                <a:solidFill>
                  <a:schemeClr val="tx1">
                    <a:lumMod val="65000"/>
                    <a:lumOff val="35000"/>
                  </a:schemeClr>
                </a:solidFill>
              </a:defRPr>
            </a:lvl1pPr>
          </a:lstStyle>
          <a:p>
            <a:r>
              <a:rPr lang="en-US" dirty="0"/>
              <a:t>Select placeholder and copy/paste picture or click icon below to insert picture</a:t>
            </a:r>
          </a:p>
        </p:txBody>
      </p:sp>
      <p:sp>
        <p:nvSpPr>
          <p:cNvPr id="17" name="Text Placeholder 16">
            <a:extLst>
              <a:ext uri="{FF2B5EF4-FFF2-40B4-BE49-F238E27FC236}">
                <a16:creationId xmlns:a16="http://schemas.microsoft.com/office/drawing/2014/main" id="{6A9222E9-BF93-443F-9FED-0A03A9AA682F}"/>
              </a:ext>
            </a:extLst>
          </p:cNvPr>
          <p:cNvSpPr>
            <a:spLocks noGrp="1"/>
          </p:cNvSpPr>
          <p:nvPr>
            <p:ph type="body" sz="quarter" idx="20" hasCustomPrompt="1"/>
          </p:nvPr>
        </p:nvSpPr>
        <p:spPr>
          <a:xfrm>
            <a:off x="749300" y="1431925"/>
            <a:ext cx="4042800" cy="2546350"/>
          </a:xfrm>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chemeClr val="bg1">
                    <a:lumMod val="50000"/>
                  </a:schemeClr>
                </a:solidFill>
              </a:defRPr>
            </a:lvl1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sed diam </a:t>
            </a:r>
            <a:r>
              <a:rPr lang="en-US" dirty="0" err="1"/>
              <a:t>nonummy</a:t>
            </a:r>
            <a:r>
              <a:rPr lang="en-US" dirty="0"/>
              <a:t> </a:t>
            </a:r>
            <a:r>
              <a:rPr lang="en-US" dirty="0" err="1"/>
              <a:t>nibh</a:t>
            </a:r>
            <a:r>
              <a:rPr lang="en-US" dirty="0"/>
              <a:t> </a:t>
            </a:r>
            <a:r>
              <a:rPr lang="en-US" dirty="0" err="1"/>
              <a:t>euismod</a:t>
            </a:r>
            <a:r>
              <a:rPr lang="en-US" dirty="0"/>
              <a:t> </a:t>
            </a:r>
            <a:r>
              <a:rPr lang="en-US" dirty="0" err="1"/>
              <a:t>tincidunt</a:t>
            </a:r>
            <a:r>
              <a:rPr lang="en-US" dirty="0"/>
              <a:t> </a:t>
            </a:r>
            <a:r>
              <a:rPr lang="en-US" dirty="0" err="1"/>
              <a:t>ut</a:t>
            </a:r>
            <a:r>
              <a:rPr lang="en-US" dirty="0"/>
              <a:t> </a:t>
            </a:r>
            <a:r>
              <a:rPr lang="en-US" dirty="0" err="1"/>
              <a:t>laoreet</a:t>
            </a:r>
            <a:r>
              <a:rPr lang="en-US" dirty="0"/>
              <a:t> dolore magna </a:t>
            </a:r>
            <a:r>
              <a:rPr lang="en-US" dirty="0" err="1"/>
              <a:t>aliquam</a:t>
            </a:r>
            <a:r>
              <a:rPr lang="en-US" dirty="0"/>
              <a:t> </a:t>
            </a:r>
            <a:r>
              <a:rPr lang="en-US" dirty="0" err="1"/>
              <a:t>erat</a:t>
            </a:r>
            <a:r>
              <a:rPr lang="en-US" dirty="0"/>
              <a:t> </a:t>
            </a:r>
            <a:r>
              <a:rPr lang="en-US" dirty="0" err="1"/>
              <a:t>volutpat</a:t>
            </a:r>
            <a:r>
              <a:rPr lang="en-US" dirty="0"/>
              <a:t>. Ut </a:t>
            </a:r>
            <a:r>
              <a:rPr lang="en-US" dirty="0" err="1"/>
              <a:t>wisi</a:t>
            </a:r>
            <a:r>
              <a:rPr lang="en-US" dirty="0"/>
              <a:t> </a:t>
            </a:r>
            <a:r>
              <a:rPr lang="en-US" dirty="0" err="1"/>
              <a:t>enim</a:t>
            </a:r>
            <a:r>
              <a:rPr lang="en-US" dirty="0"/>
              <a:t> ad minim </a:t>
            </a:r>
            <a:r>
              <a:rPr lang="en-US" dirty="0" err="1"/>
              <a:t>veniam</a:t>
            </a:r>
            <a:r>
              <a:rPr lang="en-US" dirty="0"/>
              <a:t>, </a:t>
            </a:r>
            <a:r>
              <a:rPr lang="en-US" dirty="0" err="1"/>
              <a:t>quis</a:t>
            </a:r>
            <a:r>
              <a:rPr lang="en-US" dirty="0"/>
              <a:t> </a:t>
            </a:r>
            <a:r>
              <a:rPr lang="en-US" dirty="0" err="1"/>
              <a:t>nostrud</a:t>
            </a:r>
            <a:r>
              <a:rPr lang="en-US" dirty="0"/>
              <a:t> </a:t>
            </a:r>
            <a:r>
              <a:rPr lang="en-US" dirty="0" err="1"/>
              <a:t>exerci</a:t>
            </a:r>
            <a:r>
              <a:rPr lang="en-US" dirty="0"/>
              <a:t> </a:t>
            </a:r>
            <a:r>
              <a:rPr lang="en-US" dirty="0" err="1"/>
              <a:t>tation</a:t>
            </a:r>
            <a:r>
              <a:rPr lang="en-US" dirty="0"/>
              <a:t> </a:t>
            </a:r>
            <a:r>
              <a:rPr lang="en-US" dirty="0" err="1"/>
              <a:t>ullamcorper</a:t>
            </a:r>
            <a:r>
              <a:rPr lang="en-US" dirty="0"/>
              <a:t> </a:t>
            </a:r>
            <a:r>
              <a:rPr lang="en-US" dirty="0" err="1"/>
              <a:t>suscipit</a:t>
            </a:r>
            <a:r>
              <a:rPr lang="en-US" dirty="0"/>
              <a:t> </a:t>
            </a:r>
            <a:r>
              <a:rPr lang="en-US" dirty="0" err="1"/>
              <a:t>lobortis</a:t>
            </a:r>
            <a:r>
              <a:rPr lang="en-US" dirty="0"/>
              <a:t> </a:t>
            </a:r>
            <a:r>
              <a:rPr lang="en-US" dirty="0" err="1"/>
              <a:t>nisl</a:t>
            </a:r>
            <a:r>
              <a:rPr lang="en-US" dirty="0"/>
              <a:t> </a:t>
            </a:r>
            <a:r>
              <a:rPr lang="en-US" dirty="0" err="1"/>
              <a:t>ut</a:t>
            </a:r>
            <a:r>
              <a:rPr lang="en-US" dirty="0"/>
              <a:t> </a:t>
            </a:r>
            <a:r>
              <a:rPr lang="en-US" dirty="0" err="1"/>
              <a:t>aliquip</a:t>
            </a:r>
            <a:r>
              <a:rPr lang="en-US" dirty="0"/>
              <a:t> ex </a:t>
            </a:r>
            <a:r>
              <a:rPr lang="en-US" dirty="0" err="1"/>
              <a:t>ea</a:t>
            </a:r>
            <a:r>
              <a:rPr lang="en-US" dirty="0"/>
              <a:t> </a:t>
            </a:r>
            <a:r>
              <a:rPr lang="en-US" dirty="0" err="1"/>
              <a:t>commodo</a:t>
            </a:r>
            <a:r>
              <a:rPr lang="en-US" dirty="0"/>
              <a:t> </a:t>
            </a:r>
            <a:r>
              <a:rPr lang="en-US" dirty="0" err="1"/>
              <a:t>consequat</a:t>
            </a:r>
            <a:r>
              <a:rPr lang="en-US" dirty="0"/>
              <a:t>.</a:t>
            </a:r>
          </a:p>
          <a:p>
            <a:pPr lvl="0"/>
            <a:endParaRPr lang="en-US" dirty="0"/>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sed diam </a:t>
            </a:r>
            <a:r>
              <a:rPr lang="en-US" dirty="0" err="1"/>
              <a:t>nonummy</a:t>
            </a:r>
            <a:r>
              <a:rPr lang="en-US" dirty="0"/>
              <a:t> </a:t>
            </a:r>
            <a:r>
              <a:rPr lang="en-US" dirty="0" err="1"/>
              <a:t>nibh</a:t>
            </a:r>
            <a:r>
              <a:rPr lang="en-US" dirty="0"/>
              <a:t> </a:t>
            </a:r>
            <a:r>
              <a:rPr lang="en-US" dirty="0" err="1"/>
              <a:t>euismod</a:t>
            </a:r>
            <a:r>
              <a:rPr lang="en-US" dirty="0"/>
              <a:t> </a:t>
            </a:r>
            <a:r>
              <a:rPr lang="en-US" dirty="0" err="1"/>
              <a:t>tincidunt</a:t>
            </a:r>
            <a:r>
              <a:rPr lang="en-US" dirty="0"/>
              <a:t> </a:t>
            </a:r>
            <a:r>
              <a:rPr lang="en-US" dirty="0" err="1"/>
              <a:t>ut</a:t>
            </a:r>
            <a:r>
              <a:rPr lang="en-US" dirty="0"/>
              <a:t> </a:t>
            </a:r>
            <a:r>
              <a:rPr lang="en-US" dirty="0" err="1"/>
              <a:t>laoreet</a:t>
            </a:r>
            <a:r>
              <a:rPr lang="en-US" dirty="0"/>
              <a:t> dolore magna </a:t>
            </a:r>
            <a:r>
              <a:rPr lang="en-US" dirty="0" err="1"/>
              <a:t>aliquam</a:t>
            </a:r>
            <a:r>
              <a:rPr lang="en-US" dirty="0"/>
              <a:t> </a:t>
            </a:r>
            <a:r>
              <a:rPr lang="en-US" dirty="0" err="1"/>
              <a:t>erat</a:t>
            </a:r>
            <a:r>
              <a:rPr lang="en-US" dirty="0"/>
              <a:t> </a:t>
            </a:r>
            <a:r>
              <a:rPr lang="en-US" dirty="0" err="1"/>
              <a:t>volutpat</a:t>
            </a:r>
            <a:r>
              <a:rPr lang="en-US" dirty="0"/>
              <a:t>. Ut </a:t>
            </a:r>
            <a:r>
              <a:rPr lang="en-US" dirty="0" err="1"/>
              <a:t>wisi</a:t>
            </a:r>
            <a:r>
              <a:rPr lang="en-US" dirty="0"/>
              <a:t> </a:t>
            </a:r>
            <a:r>
              <a:rPr lang="en-US" dirty="0" err="1"/>
              <a:t>enim</a:t>
            </a:r>
            <a:r>
              <a:rPr lang="en-US" dirty="0"/>
              <a:t> ad minim </a:t>
            </a:r>
            <a:r>
              <a:rPr lang="en-US" dirty="0" err="1"/>
              <a:t>veniam</a:t>
            </a:r>
            <a:r>
              <a:rPr lang="en-US" dirty="0"/>
              <a:t>, </a:t>
            </a:r>
            <a:r>
              <a:rPr lang="en-US" dirty="0" err="1"/>
              <a:t>quis</a:t>
            </a:r>
            <a:r>
              <a:rPr lang="en-US" dirty="0"/>
              <a:t> </a:t>
            </a:r>
            <a:r>
              <a:rPr lang="en-US" dirty="0" err="1"/>
              <a:t>nostrud</a:t>
            </a:r>
            <a:r>
              <a:rPr lang="en-US" dirty="0"/>
              <a:t> </a:t>
            </a:r>
            <a:r>
              <a:rPr lang="en-US" dirty="0" err="1"/>
              <a:t>exerci</a:t>
            </a:r>
            <a:r>
              <a:rPr lang="en-US" dirty="0"/>
              <a:t> </a:t>
            </a:r>
            <a:r>
              <a:rPr lang="en-US" dirty="0" err="1"/>
              <a:t>tation</a:t>
            </a:r>
            <a:r>
              <a:rPr lang="en-US" dirty="0"/>
              <a:t> </a:t>
            </a:r>
            <a:r>
              <a:rPr lang="en-US" dirty="0" err="1"/>
              <a:t>ullamcorper</a:t>
            </a:r>
            <a:r>
              <a:rPr lang="en-US" dirty="0"/>
              <a:t> </a:t>
            </a:r>
            <a:r>
              <a:rPr lang="en-US" dirty="0" err="1"/>
              <a:t>suscipit</a:t>
            </a:r>
            <a:r>
              <a:rPr lang="en-US" dirty="0"/>
              <a:t> </a:t>
            </a:r>
            <a:r>
              <a:rPr lang="en-US" dirty="0" err="1"/>
              <a:t>lobortis</a:t>
            </a:r>
            <a:r>
              <a:rPr lang="en-US" dirty="0"/>
              <a:t> </a:t>
            </a:r>
            <a:r>
              <a:rPr lang="en-US" dirty="0" err="1"/>
              <a:t>nisl</a:t>
            </a:r>
            <a:r>
              <a:rPr lang="en-US" dirty="0"/>
              <a:t> </a:t>
            </a:r>
            <a:r>
              <a:rPr lang="en-US" dirty="0" err="1"/>
              <a:t>ut</a:t>
            </a:r>
            <a:r>
              <a:rPr lang="en-US" dirty="0"/>
              <a:t> </a:t>
            </a:r>
            <a:r>
              <a:rPr lang="en-US" dirty="0" err="1"/>
              <a:t>aliquip</a:t>
            </a:r>
            <a:r>
              <a:rPr lang="en-US" dirty="0"/>
              <a:t> ex </a:t>
            </a:r>
            <a:r>
              <a:rPr lang="en-US" dirty="0" err="1"/>
              <a:t>ea</a:t>
            </a:r>
            <a:r>
              <a:rPr lang="en-US" dirty="0"/>
              <a:t> </a:t>
            </a:r>
            <a:r>
              <a:rPr lang="en-US" dirty="0" err="1"/>
              <a:t>commodo</a:t>
            </a:r>
            <a:r>
              <a:rPr lang="en-US" dirty="0"/>
              <a:t> </a:t>
            </a:r>
            <a:r>
              <a:rPr lang="en-US" dirty="0" err="1"/>
              <a:t>consequat</a:t>
            </a:r>
            <a:r>
              <a:rPr lang="en-US" dirty="0"/>
              <a:t>.</a:t>
            </a:r>
            <a:endParaRPr lang="fr-LU" dirty="0"/>
          </a:p>
          <a:p>
            <a:pPr lvl="0"/>
            <a:endParaRPr lang="fr-LU" dirty="0"/>
          </a:p>
        </p:txBody>
      </p:sp>
    </p:spTree>
    <p:extLst>
      <p:ext uri="{BB962C8B-B14F-4D97-AF65-F5344CB8AC3E}">
        <p14:creationId xmlns:p14="http://schemas.microsoft.com/office/powerpoint/2010/main" val="28744326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11. 4 Boxes (Text/Picture) - Chessboard">
    <p:spTree>
      <p:nvGrpSpPr>
        <p:cNvPr id="1" name=""/>
        <p:cNvGrpSpPr/>
        <p:nvPr/>
      </p:nvGrpSpPr>
      <p:grpSpPr>
        <a:xfrm>
          <a:off x="0" y="0"/>
          <a:ext cx="0" cy="0"/>
          <a:chOff x="0" y="0"/>
          <a:chExt cx="0" cy="0"/>
        </a:xfrm>
      </p:grpSpPr>
      <p:sp>
        <p:nvSpPr>
          <p:cNvPr id="24" name="Text Placeholder 4">
            <a:extLst>
              <a:ext uri="{FF2B5EF4-FFF2-40B4-BE49-F238E27FC236}">
                <a16:creationId xmlns:a16="http://schemas.microsoft.com/office/drawing/2014/main" id="{3C08D66B-6701-4E5E-AE17-1E28E5EE85CE}"/>
              </a:ext>
            </a:extLst>
          </p:cNvPr>
          <p:cNvSpPr>
            <a:spLocks noGrp="1"/>
          </p:cNvSpPr>
          <p:nvPr>
            <p:ph type="body" sz="quarter" idx="22" hasCustomPrompt="1"/>
          </p:nvPr>
        </p:nvSpPr>
        <p:spPr>
          <a:xfrm>
            <a:off x="4879985" y="2552498"/>
            <a:ext cx="3956030" cy="432759"/>
          </a:xfrm>
          <a:prstGeom prst="rect">
            <a:avLst/>
          </a:prstGeom>
        </p:spPr>
        <p:txBody>
          <a:bodyPr>
            <a:noAutofit/>
          </a:bodyPr>
          <a:lstStyle>
            <a:lvl1pPr marL="0" indent="0">
              <a:spcAft>
                <a:spcPts val="400"/>
              </a:spcAft>
              <a:buFontTx/>
              <a:buNone/>
              <a:defRPr sz="1800" b="1">
                <a:solidFill>
                  <a:schemeClr val="accent1"/>
                </a:solidFill>
              </a:defRPr>
            </a:lvl1pPr>
            <a:lvl2pPr marL="0" indent="0">
              <a:spcBef>
                <a:spcPts val="0"/>
              </a:spcBef>
              <a:buFontTx/>
              <a:buNone/>
              <a:defRPr sz="800">
                <a:solidFill>
                  <a:schemeClr val="bg1">
                    <a:lumMod val="50000"/>
                  </a:schemeClr>
                </a:solidFill>
              </a:defRPr>
            </a:lvl2pPr>
          </a:lstStyle>
          <a:p>
            <a:pPr lvl="0"/>
            <a:r>
              <a:rPr lang="en-US" dirty="0"/>
              <a:t>Topic</a:t>
            </a:r>
          </a:p>
        </p:txBody>
      </p:sp>
      <p:sp>
        <p:nvSpPr>
          <p:cNvPr id="26" name="Text Placeholder 4">
            <a:extLst>
              <a:ext uri="{FF2B5EF4-FFF2-40B4-BE49-F238E27FC236}">
                <a16:creationId xmlns:a16="http://schemas.microsoft.com/office/drawing/2014/main" id="{1A310583-CDE4-44C0-A534-692A8C65550C}"/>
              </a:ext>
            </a:extLst>
          </p:cNvPr>
          <p:cNvSpPr>
            <a:spLocks noGrp="1"/>
          </p:cNvSpPr>
          <p:nvPr>
            <p:ph type="body" sz="quarter" idx="23" hasCustomPrompt="1"/>
          </p:nvPr>
        </p:nvSpPr>
        <p:spPr>
          <a:xfrm>
            <a:off x="4879985" y="2985257"/>
            <a:ext cx="3956030" cy="1331279"/>
          </a:xfrm>
          <a:prstGeom prst="rect">
            <a:avLst/>
          </a:prstGeom>
        </p:spPr>
        <p:txBody>
          <a:bodyPr tIns="25200">
            <a:noAutofit/>
          </a:bodyPr>
          <a:lstStyle>
            <a:lvl1pPr marL="0" marR="0" indent="0" algn="l" defTabSz="457200" rtl="0" eaLnBrk="1" fontAlgn="auto" latinLnBrk="0" hangingPunct="1">
              <a:lnSpc>
                <a:spcPct val="100000"/>
              </a:lnSpc>
              <a:spcBef>
                <a:spcPts val="0"/>
              </a:spcBef>
              <a:spcAft>
                <a:spcPts val="0"/>
              </a:spcAft>
              <a:buClrTx/>
              <a:buSzTx/>
              <a:buFontTx/>
              <a:buNone/>
              <a:tabLst/>
              <a:defRPr sz="1200" b="0">
                <a:solidFill>
                  <a:schemeClr val="bg1">
                    <a:lumMod val="50000"/>
                  </a:schemeClr>
                </a:solidFill>
              </a:defRPr>
            </a:lvl1pPr>
            <a:lvl2pPr marL="0" indent="0">
              <a:spcBef>
                <a:spcPts val="0"/>
              </a:spcBef>
              <a:buFontTx/>
              <a:buNone/>
              <a:defRPr sz="800">
                <a:solidFill>
                  <a:schemeClr val="bg1">
                    <a:lumMod val="50000"/>
                  </a:schemeClr>
                </a:solidFill>
                <a:latin typeface="+mn-lt"/>
              </a:defRPr>
            </a:lvl2p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sed diam </a:t>
            </a:r>
            <a:r>
              <a:rPr lang="en-US" dirty="0" err="1"/>
              <a:t>nonummy</a:t>
            </a:r>
            <a:r>
              <a:rPr lang="en-US" dirty="0"/>
              <a:t> </a:t>
            </a:r>
            <a:r>
              <a:rPr lang="en-US" dirty="0" err="1"/>
              <a:t>nibh</a:t>
            </a:r>
            <a:r>
              <a:rPr lang="en-US" dirty="0"/>
              <a:t> </a:t>
            </a:r>
            <a:r>
              <a:rPr lang="en-US" dirty="0" err="1"/>
              <a:t>euismod</a:t>
            </a:r>
            <a:r>
              <a:rPr lang="en-US" dirty="0"/>
              <a:t> </a:t>
            </a:r>
            <a:r>
              <a:rPr lang="en-US" dirty="0" err="1"/>
              <a:t>tincidunt</a:t>
            </a:r>
            <a:r>
              <a:rPr lang="en-US" dirty="0"/>
              <a:t> </a:t>
            </a:r>
            <a:r>
              <a:rPr lang="en-US" dirty="0" err="1"/>
              <a:t>ut</a:t>
            </a:r>
            <a:r>
              <a:rPr lang="en-US" dirty="0"/>
              <a:t> </a:t>
            </a:r>
            <a:r>
              <a:rPr lang="en-US" dirty="0" err="1"/>
              <a:t>laoreet</a:t>
            </a:r>
            <a:r>
              <a:rPr lang="en-US" dirty="0"/>
              <a:t> dolore magna </a:t>
            </a:r>
            <a:r>
              <a:rPr lang="en-US" dirty="0" err="1"/>
              <a:t>aliquam</a:t>
            </a:r>
            <a:r>
              <a:rPr lang="en-US" dirty="0"/>
              <a:t> </a:t>
            </a:r>
            <a:r>
              <a:rPr lang="en-US" dirty="0" err="1"/>
              <a:t>erat</a:t>
            </a:r>
            <a:r>
              <a:rPr lang="en-US" dirty="0"/>
              <a:t> </a:t>
            </a:r>
            <a:r>
              <a:rPr lang="en-US" dirty="0" err="1"/>
              <a:t>volutpat</a:t>
            </a:r>
            <a:r>
              <a:rPr lang="en-US" dirty="0"/>
              <a:t>. Ut </a:t>
            </a:r>
            <a:r>
              <a:rPr lang="en-US" dirty="0" err="1"/>
              <a:t>wisi</a:t>
            </a:r>
            <a:r>
              <a:rPr lang="en-US" dirty="0"/>
              <a:t> </a:t>
            </a:r>
            <a:r>
              <a:rPr lang="en-US" dirty="0" err="1"/>
              <a:t>enim</a:t>
            </a:r>
            <a:r>
              <a:rPr lang="en-US" dirty="0"/>
              <a:t> ad minim </a:t>
            </a:r>
            <a:r>
              <a:rPr lang="en-US" dirty="0" err="1"/>
              <a:t>veniam</a:t>
            </a:r>
            <a:r>
              <a:rPr lang="en-US" dirty="0"/>
              <a:t>, </a:t>
            </a:r>
            <a:r>
              <a:rPr lang="en-US" dirty="0" err="1"/>
              <a:t>quis</a:t>
            </a:r>
            <a:r>
              <a:rPr lang="en-US" dirty="0"/>
              <a:t> </a:t>
            </a:r>
            <a:r>
              <a:rPr lang="en-US" dirty="0" err="1"/>
              <a:t>nostrud</a:t>
            </a:r>
            <a:r>
              <a:rPr lang="en-US" dirty="0"/>
              <a:t> </a:t>
            </a:r>
            <a:r>
              <a:rPr lang="en-US" dirty="0" err="1"/>
              <a:t>exerci</a:t>
            </a:r>
            <a:r>
              <a:rPr lang="en-US" dirty="0"/>
              <a:t> </a:t>
            </a:r>
            <a:r>
              <a:rPr lang="en-US" dirty="0" err="1"/>
              <a:t>tation</a:t>
            </a:r>
            <a:r>
              <a:rPr lang="en-US" dirty="0"/>
              <a:t> </a:t>
            </a:r>
            <a:r>
              <a:rPr lang="en-US" dirty="0" err="1"/>
              <a:t>ullamcorper</a:t>
            </a:r>
            <a:r>
              <a:rPr lang="en-US" dirty="0"/>
              <a:t> </a:t>
            </a:r>
            <a:r>
              <a:rPr lang="en-US" dirty="0" err="1"/>
              <a:t>suscipit</a:t>
            </a:r>
            <a:r>
              <a:rPr lang="en-US" dirty="0"/>
              <a:t> </a:t>
            </a:r>
            <a:r>
              <a:rPr lang="en-US" dirty="0" err="1"/>
              <a:t>lobortis</a:t>
            </a:r>
            <a:r>
              <a:rPr lang="en-US" dirty="0"/>
              <a:t> </a:t>
            </a:r>
            <a:r>
              <a:rPr lang="en-US" dirty="0" err="1"/>
              <a:t>nisl</a:t>
            </a:r>
            <a:r>
              <a:rPr lang="en-US" dirty="0"/>
              <a:t> </a:t>
            </a:r>
            <a:r>
              <a:rPr lang="en-US" dirty="0" err="1"/>
              <a:t>ut</a:t>
            </a:r>
            <a:r>
              <a:rPr lang="en-US" dirty="0"/>
              <a:t> </a:t>
            </a:r>
            <a:r>
              <a:rPr lang="en-US" dirty="0" err="1"/>
              <a:t>aliquip</a:t>
            </a:r>
            <a:r>
              <a:rPr lang="en-US" dirty="0"/>
              <a:t> ex </a:t>
            </a:r>
            <a:r>
              <a:rPr lang="en-US" dirty="0" err="1"/>
              <a:t>ea</a:t>
            </a:r>
            <a:r>
              <a:rPr lang="en-US" dirty="0"/>
              <a:t> </a:t>
            </a:r>
            <a:r>
              <a:rPr lang="en-US" dirty="0" err="1"/>
              <a:t>commodo</a:t>
            </a:r>
            <a:r>
              <a:rPr lang="en-US" dirty="0"/>
              <a:t> </a:t>
            </a:r>
            <a:r>
              <a:rPr lang="en-US" dirty="0" err="1"/>
              <a:t>consequat</a:t>
            </a:r>
            <a:r>
              <a:rPr lang="en-US" dirty="0"/>
              <a:t>.</a:t>
            </a:r>
            <a:br>
              <a:rPr lang="en-US" dirty="0"/>
            </a:br>
            <a:endParaRPr lang="en-US" dirty="0"/>
          </a:p>
        </p:txBody>
      </p:sp>
      <p:sp>
        <p:nvSpPr>
          <p:cNvPr id="27" name="Text Placeholder 4">
            <a:extLst>
              <a:ext uri="{FF2B5EF4-FFF2-40B4-BE49-F238E27FC236}">
                <a16:creationId xmlns:a16="http://schemas.microsoft.com/office/drawing/2014/main" id="{517772EB-61BF-4FEF-B9CC-8CEBF42B9818}"/>
              </a:ext>
            </a:extLst>
          </p:cNvPr>
          <p:cNvSpPr>
            <a:spLocks noGrp="1"/>
          </p:cNvSpPr>
          <p:nvPr>
            <p:ph type="body" sz="quarter" idx="17" hasCustomPrompt="1"/>
          </p:nvPr>
        </p:nvSpPr>
        <p:spPr>
          <a:xfrm>
            <a:off x="288618" y="255812"/>
            <a:ext cx="3956030" cy="432759"/>
          </a:xfrm>
          <a:prstGeom prst="rect">
            <a:avLst/>
          </a:prstGeom>
        </p:spPr>
        <p:txBody>
          <a:bodyPr>
            <a:noAutofit/>
          </a:bodyPr>
          <a:lstStyle>
            <a:lvl1pPr marL="0" indent="0">
              <a:spcAft>
                <a:spcPts val="400"/>
              </a:spcAft>
              <a:buFontTx/>
              <a:buNone/>
              <a:defRPr sz="1800" b="1">
                <a:solidFill>
                  <a:schemeClr val="accent1"/>
                </a:solidFill>
              </a:defRPr>
            </a:lvl1pPr>
            <a:lvl2pPr marL="0" indent="0">
              <a:spcBef>
                <a:spcPts val="0"/>
              </a:spcBef>
              <a:buFontTx/>
              <a:buNone/>
              <a:defRPr sz="800">
                <a:solidFill>
                  <a:schemeClr val="bg1">
                    <a:lumMod val="50000"/>
                  </a:schemeClr>
                </a:solidFill>
              </a:defRPr>
            </a:lvl2pPr>
          </a:lstStyle>
          <a:p>
            <a:pPr lvl="0"/>
            <a:r>
              <a:rPr lang="en-US" dirty="0"/>
              <a:t>Topic</a:t>
            </a:r>
          </a:p>
        </p:txBody>
      </p:sp>
      <p:sp>
        <p:nvSpPr>
          <p:cNvPr id="28" name="Text Placeholder 4">
            <a:extLst>
              <a:ext uri="{FF2B5EF4-FFF2-40B4-BE49-F238E27FC236}">
                <a16:creationId xmlns:a16="http://schemas.microsoft.com/office/drawing/2014/main" id="{45F0FA37-90EF-4886-8B1A-0AE3A1314A03}"/>
              </a:ext>
            </a:extLst>
          </p:cNvPr>
          <p:cNvSpPr>
            <a:spLocks noGrp="1"/>
          </p:cNvSpPr>
          <p:nvPr>
            <p:ph type="body" sz="quarter" idx="21" hasCustomPrompt="1"/>
          </p:nvPr>
        </p:nvSpPr>
        <p:spPr>
          <a:xfrm>
            <a:off x="288618" y="688571"/>
            <a:ext cx="3956030" cy="1331279"/>
          </a:xfrm>
          <a:prstGeom prst="rect">
            <a:avLst/>
          </a:prstGeom>
        </p:spPr>
        <p:txBody>
          <a:bodyPr tIns="25200">
            <a:noAutofit/>
          </a:bodyPr>
          <a:lstStyle>
            <a:lvl1pPr marL="0" indent="0">
              <a:spcBef>
                <a:spcPts val="0"/>
              </a:spcBef>
              <a:spcAft>
                <a:spcPts val="0"/>
              </a:spcAft>
              <a:buFontTx/>
              <a:buNone/>
              <a:defRPr sz="1200" b="0">
                <a:solidFill>
                  <a:schemeClr val="bg1">
                    <a:lumMod val="50000"/>
                  </a:schemeClr>
                </a:solidFill>
              </a:defRPr>
            </a:lvl1pPr>
            <a:lvl2pPr marL="0" indent="0">
              <a:spcBef>
                <a:spcPts val="0"/>
              </a:spcBef>
              <a:buFontTx/>
              <a:buNone/>
              <a:defRPr sz="800">
                <a:solidFill>
                  <a:schemeClr val="bg1">
                    <a:lumMod val="50000"/>
                  </a:schemeClr>
                </a:solidFill>
                <a:latin typeface="+mn-lt"/>
              </a:defRPr>
            </a:lvl2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sed diam </a:t>
            </a:r>
            <a:r>
              <a:rPr lang="en-US" dirty="0" err="1"/>
              <a:t>nonummy</a:t>
            </a:r>
            <a:r>
              <a:rPr lang="en-US" dirty="0"/>
              <a:t> </a:t>
            </a:r>
            <a:r>
              <a:rPr lang="en-US" dirty="0" err="1"/>
              <a:t>nibh</a:t>
            </a:r>
            <a:r>
              <a:rPr lang="en-US" dirty="0"/>
              <a:t> </a:t>
            </a:r>
            <a:r>
              <a:rPr lang="en-US" dirty="0" err="1"/>
              <a:t>euismod</a:t>
            </a:r>
            <a:r>
              <a:rPr lang="en-US" dirty="0"/>
              <a:t> </a:t>
            </a:r>
            <a:r>
              <a:rPr lang="en-US" dirty="0" err="1"/>
              <a:t>tincidunt</a:t>
            </a:r>
            <a:r>
              <a:rPr lang="en-US" dirty="0"/>
              <a:t> </a:t>
            </a:r>
            <a:r>
              <a:rPr lang="en-US" dirty="0" err="1"/>
              <a:t>ut</a:t>
            </a:r>
            <a:r>
              <a:rPr lang="en-US" dirty="0"/>
              <a:t> </a:t>
            </a:r>
            <a:r>
              <a:rPr lang="en-US" dirty="0" err="1"/>
              <a:t>laoreet</a:t>
            </a:r>
            <a:r>
              <a:rPr lang="en-US" dirty="0"/>
              <a:t> dolore magna </a:t>
            </a:r>
            <a:r>
              <a:rPr lang="en-US" dirty="0" err="1"/>
              <a:t>aliquam</a:t>
            </a:r>
            <a:r>
              <a:rPr lang="en-US" dirty="0"/>
              <a:t> </a:t>
            </a:r>
            <a:r>
              <a:rPr lang="en-US" dirty="0" err="1"/>
              <a:t>erat</a:t>
            </a:r>
            <a:r>
              <a:rPr lang="en-US" dirty="0"/>
              <a:t> </a:t>
            </a:r>
            <a:r>
              <a:rPr lang="en-US" dirty="0" err="1"/>
              <a:t>volutpat</a:t>
            </a:r>
            <a:r>
              <a:rPr lang="en-US" dirty="0"/>
              <a:t>. Ut </a:t>
            </a:r>
            <a:r>
              <a:rPr lang="en-US" dirty="0" err="1"/>
              <a:t>wisi</a:t>
            </a:r>
            <a:r>
              <a:rPr lang="en-US" dirty="0"/>
              <a:t> </a:t>
            </a:r>
            <a:r>
              <a:rPr lang="en-US" dirty="0" err="1"/>
              <a:t>enim</a:t>
            </a:r>
            <a:r>
              <a:rPr lang="en-US" dirty="0"/>
              <a:t> ad minim </a:t>
            </a:r>
            <a:r>
              <a:rPr lang="en-US" dirty="0" err="1"/>
              <a:t>veniam</a:t>
            </a:r>
            <a:r>
              <a:rPr lang="en-US" dirty="0"/>
              <a:t>, </a:t>
            </a:r>
            <a:r>
              <a:rPr lang="en-US" dirty="0" err="1"/>
              <a:t>quis</a:t>
            </a:r>
            <a:r>
              <a:rPr lang="en-US" dirty="0"/>
              <a:t> </a:t>
            </a:r>
            <a:r>
              <a:rPr lang="en-US" dirty="0" err="1"/>
              <a:t>nostrud</a:t>
            </a:r>
            <a:r>
              <a:rPr lang="en-US" dirty="0"/>
              <a:t> </a:t>
            </a:r>
            <a:r>
              <a:rPr lang="en-US" dirty="0" err="1"/>
              <a:t>exerci</a:t>
            </a:r>
            <a:r>
              <a:rPr lang="en-US" dirty="0"/>
              <a:t> </a:t>
            </a:r>
            <a:r>
              <a:rPr lang="en-US" dirty="0" err="1"/>
              <a:t>tation</a:t>
            </a:r>
            <a:r>
              <a:rPr lang="en-US" dirty="0"/>
              <a:t> </a:t>
            </a:r>
            <a:r>
              <a:rPr lang="en-US" dirty="0" err="1"/>
              <a:t>ullamcorper</a:t>
            </a:r>
            <a:r>
              <a:rPr lang="en-US" dirty="0"/>
              <a:t> </a:t>
            </a:r>
            <a:r>
              <a:rPr lang="en-US" dirty="0" err="1"/>
              <a:t>suscipit</a:t>
            </a:r>
            <a:r>
              <a:rPr lang="en-US" dirty="0"/>
              <a:t> </a:t>
            </a:r>
            <a:r>
              <a:rPr lang="en-US" dirty="0" err="1"/>
              <a:t>lobortis</a:t>
            </a:r>
            <a:r>
              <a:rPr lang="en-US" dirty="0"/>
              <a:t> </a:t>
            </a:r>
            <a:r>
              <a:rPr lang="en-US" dirty="0" err="1"/>
              <a:t>nisl</a:t>
            </a:r>
            <a:r>
              <a:rPr lang="en-US" dirty="0"/>
              <a:t> </a:t>
            </a:r>
            <a:r>
              <a:rPr lang="en-US" dirty="0" err="1"/>
              <a:t>ut</a:t>
            </a:r>
            <a:r>
              <a:rPr lang="en-US" dirty="0"/>
              <a:t> </a:t>
            </a:r>
            <a:r>
              <a:rPr lang="en-US" dirty="0" err="1"/>
              <a:t>aliquip</a:t>
            </a:r>
            <a:r>
              <a:rPr lang="en-US" dirty="0"/>
              <a:t> ex </a:t>
            </a:r>
            <a:r>
              <a:rPr lang="en-US" dirty="0" err="1"/>
              <a:t>ea</a:t>
            </a:r>
            <a:r>
              <a:rPr lang="en-US" dirty="0"/>
              <a:t> </a:t>
            </a:r>
            <a:r>
              <a:rPr lang="en-US" dirty="0" err="1"/>
              <a:t>commodo</a:t>
            </a:r>
            <a:r>
              <a:rPr lang="en-US" dirty="0"/>
              <a:t> </a:t>
            </a:r>
            <a:r>
              <a:rPr lang="en-US" dirty="0" err="1"/>
              <a:t>consequat</a:t>
            </a:r>
            <a:r>
              <a:rPr lang="en-US" dirty="0"/>
              <a:t>.</a:t>
            </a:r>
            <a:br>
              <a:rPr lang="en-US" dirty="0"/>
            </a:br>
            <a:endParaRPr lang="en-US" dirty="0"/>
          </a:p>
        </p:txBody>
      </p:sp>
      <p:sp>
        <p:nvSpPr>
          <p:cNvPr id="13" name="Picture Placeholder 4">
            <a:extLst>
              <a:ext uri="{FF2B5EF4-FFF2-40B4-BE49-F238E27FC236}">
                <a16:creationId xmlns:a16="http://schemas.microsoft.com/office/drawing/2014/main" id="{672DEBA1-8969-497B-BE25-DF44BBD04B6B}"/>
              </a:ext>
            </a:extLst>
          </p:cNvPr>
          <p:cNvSpPr>
            <a:spLocks noGrp="1"/>
          </p:cNvSpPr>
          <p:nvPr>
            <p:ph type="pic" sz="quarter" idx="19" hasCustomPrompt="1"/>
          </p:nvPr>
        </p:nvSpPr>
        <p:spPr>
          <a:xfrm>
            <a:off x="4572000" y="0"/>
            <a:ext cx="4572000" cy="2299019"/>
          </a:xfrm>
          <a:prstGeom prst="rect">
            <a:avLst/>
          </a:prstGeom>
          <a:solidFill>
            <a:schemeClr val="accent1"/>
          </a:solidFill>
        </p:spPr>
        <p:txBody>
          <a:bodyPr/>
          <a:lstStyle>
            <a:lvl1pPr>
              <a:defRPr sz="2000">
                <a:solidFill>
                  <a:schemeClr val="tx1">
                    <a:lumMod val="65000"/>
                    <a:lumOff val="35000"/>
                  </a:schemeClr>
                </a:solidFill>
              </a:defRPr>
            </a:lvl1pPr>
          </a:lstStyle>
          <a:p>
            <a:r>
              <a:rPr lang="en-US" dirty="0"/>
              <a:t>Select placeholder and copy/paste picture or click icon below to insert picture</a:t>
            </a:r>
          </a:p>
        </p:txBody>
      </p:sp>
      <p:sp>
        <p:nvSpPr>
          <p:cNvPr id="14" name="Picture Placeholder 4">
            <a:extLst>
              <a:ext uri="{FF2B5EF4-FFF2-40B4-BE49-F238E27FC236}">
                <a16:creationId xmlns:a16="http://schemas.microsoft.com/office/drawing/2014/main" id="{F1DD524A-75E1-4A1E-B705-4C46A301DCAD}"/>
              </a:ext>
            </a:extLst>
          </p:cNvPr>
          <p:cNvSpPr>
            <a:spLocks noGrp="1"/>
          </p:cNvSpPr>
          <p:nvPr>
            <p:ph type="pic" sz="quarter" idx="20" hasCustomPrompt="1"/>
          </p:nvPr>
        </p:nvSpPr>
        <p:spPr>
          <a:xfrm>
            <a:off x="0" y="2299019"/>
            <a:ext cx="4572000" cy="2299019"/>
          </a:xfrm>
          <a:prstGeom prst="rect">
            <a:avLst/>
          </a:prstGeom>
          <a:solidFill>
            <a:schemeClr val="accent1"/>
          </a:solidFill>
        </p:spPr>
        <p:txBody>
          <a:bodyPr/>
          <a:lstStyle>
            <a:lvl1pPr>
              <a:defRPr sz="2000">
                <a:solidFill>
                  <a:schemeClr val="tx1">
                    <a:lumMod val="65000"/>
                    <a:lumOff val="35000"/>
                  </a:schemeClr>
                </a:solidFill>
              </a:defRPr>
            </a:lvl1pPr>
          </a:lstStyle>
          <a:p>
            <a:r>
              <a:rPr lang="en-US" dirty="0"/>
              <a:t>Select placeholder and copy/paste picture or click icon below to insert picture</a:t>
            </a:r>
          </a:p>
        </p:txBody>
      </p:sp>
      <p:pic>
        <p:nvPicPr>
          <p:cNvPr id="19" name="Picture 18" descr="EASA-logo_SMALL_SCALE_RGB_positive_300dpi.png">
            <a:extLst>
              <a:ext uri="{FF2B5EF4-FFF2-40B4-BE49-F238E27FC236}">
                <a16:creationId xmlns:a16="http://schemas.microsoft.com/office/drawing/2014/main" id="{63848D84-E921-4B4C-849C-6AE5AD2EC59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0450" y="4727890"/>
            <a:ext cx="785962" cy="207718"/>
          </a:xfrm>
          <a:prstGeom prst="rect">
            <a:avLst/>
          </a:prstGeom>
        </p:spPr>
      </p:pic>
      <p:sp>
        <p:nvSpPr>
          <p:cNvPr id="20" name="Rectangle 19">
            <a:extLst>
              <a:ext uri="{FF2B5EF4-FFF2-40B4-BE49-F238E27FC236}">
                <a16:creationId xmlns:a16="http://schemas.microsoft.com/office/drawing/2014/main" id="{AFA42240-4C2B-4186-A791-A0C20BF6FEE7}"/>
              </a:ext>
            </a:extLst>
          </p:cNvPr>
          <p:cNvSpPr/>
          <p:nvPr userDrawn="1"/>
        </p:nvSpPr>
        <p:spPr>
          <a:xfrm>
            <a:off x="0" y="5060830"/>
            <a:ext cx="9144000" cy="82670"/>
          </a:xfrm>
          <a:prstGeom prst="rect">
            <a:avLst/>
          </a:prstGeom>
          <a:solidFill>
            <a:srgbClr val="FBBC3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Slide Number Placeholder 5">
            <a:extLst>
              <a:ext uri="{FF2B5EF4-FFF2-40B4-BE49-F238E27FC236}">
                <a16:creationId xmlns:a16="http://schemas.microsoft.com/office/drawing/2014/main" id="{8AB71019-1229-47AA-8771-FD3A17B27613}"/>
              </a:ext>
            </a:extLst>
          </p:cNvPr>
          <p:cNvSpPr txBox="1">
            <a:spLocks/>
          </p:cNvSpPr>
          <p:nvPr userDrawn="1"/>
        </p:nvSpPr>
        <p:spPr>
          <a:xfrm>
            <a:off x="8626415" y="4767263"/>
            <a:ext cx="517583" cy="173756"/>
          </a:xfrm>
          <a:prstGeom prst="rect">
            <a:avLst/>
          </a:prstGeom>
          <a:solidFill>
            <a:schemeClr val="accent1"/>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Tree>
    <p:extLst>
      <p:ext uri="{BB962C8B-B14F-4D97-AF65-F5344CB8AC3E}">
        <p14:creationId xmlns:p14="http://schemas.microsoft.com/office/powerpoint/2010/main" val="309137041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12. 3 text boxes – picture below">
    <p:spTree>
      <p:nvGrpSpPr>
        <p:cNvPr id="1" name=""/>
        <p:cNvGrpSpPr/>
        <p:nvPr/>
      </p:nvGrpSpPr>
      <p:grpSpPr>
        <a:xfrm>
          <a:off x="0" y="0"/>
          <a:ext cx="0" cy="0"/>
          <a:chOff x="0" y="0"/>
          <a:chExt cx="0" cy="0"/>
        </a:xfrm>
      </p:grpSpPr>
      <p:sp>
        <p:nvSpPr>
          <p:cNvPr id="18" name="Text Placeholder 4">
            <a:extLst>
              <a:ext uri="{FF2B5EF4-FFF2-40B4-BE49-F238E27FC236}">
                <a16:creationId xmlns:a16="http://schemas.microsoft.com/office/drawing/2014/main" id="{16621D69-0765-4420-B4BF-0BE183C4A971}"/>
              </a:ext>
            </a:extLst>
          </p:cNvPr>
          <p:cNvSpPr>
            <a:spLocks noGrp="1"/>
          </p:cNvSpPr>
          <p:nvPr>
            <p:ph type="body" sz="quarter" idx="22" hasCustomPrompt="1"/>
          </p:nvPr>
        </p:nvSpPr>
        <p:spPr>
          <a:xfrm>
            <a:off x="3249276" y="649496"/>
            <a:ext cx="2664296" cy="469531"/>
          </a:xfrm>
          <a:prstGeom prst="rect">
            <a:avLst/>
          </a:prstGeom>
          <a:noFill/>
          <a:effectLst/>
        </p:spPr>
        <p:txBody>
          <a:bodyPr lIns="151200" tIns="198000" rIns="151200">
            <a:noAutofit/>
          </a:bodyPr>
          <a:lstStyle>
            <a:lvl1pPr marL="0" indent="0">
              <a:spcAft>
                <a:spcPts val="400"/>
              </a:spcAft>
              <a:buFontTx/>
              <a:buNone/>
              <a:defRPr sz="1800" b="1">
                <a:solidFill>
                  <a:schemeClr val="accent1"/>
                </a:solidFill>
              </a:defRPr>
            </a:lvl1pPr>
            <a:lvl2pPr marL="0" indent="0">
              <a:spcBef>
                <a:spcPts val="0"/>
              </a:spcBef>
              <a:buFontTx/>
              <a:buNone/>
              <a:defRPr sz="800">
                <a:solidFill>
                  <a:schemeClr val="bg1">
                    <a:lumMod val="50000"/>
                  </a:schemeClr>
                </a:solidFill>
              </a:defRPr>
            </a:lvl2pPr>
          </a:lstStyle>
          <a:p>
            <a:pPr lvl="0"/>
            <a:r>
              <a:rPr lang="en-US" dirty="0"/>
              <a:t>Topic</a:t>
            </a:r>
          </a:p>
        </p:txBody>
      </p:sp>
      <p:sp>
        <p:nvSpPr>
          <p:cNvPr id="20" name="Text Placeholder 4">
            <a:extLst>
              <a:ext uri="{FF2B5EF4-FFF2-40B4-BE49-F238E27FC236}">
                <a16:creationId xmlns:a16="http://schemas.microsoft.com/office/drawing/2014/main" id="{4D660BA1-84F5-47E8-930F-DDADD0649F8D}"/>
              </a:ext>
            </a:extLst>
          </p:cNvPr>
          <p:cNvSpPr>
            <a:spLocks noGrp="1"/>
          </p:cNvSpPr>
          <p:nvPr>
            <p:ph type="body" sz="quarter" idx="23" hasCustomPrompt="1"/>
          </p:nvPr>
        </p:nvSpPr>
        <p:spPr>
          <a:xfrm>
            <a:off x="3249276" y="1119027"/>
            <a:ext cx="2664296" cy="898159"/>
          </a:xfrm>
          <a:prstGeom prst="rect">
            <a:avLst/>
          </a:prstGeom>
          <a:noFill/>
          <a:effectLst/>
        </p:spPr>
        <p:txBody>
          <a:bodyPr lIns="165600" tIns="25200" rIns="151200">
            <a:noAutofit/>
          </a:bodyPr>
          <a:lstStyle>
            <a:lvl1pPr marL="0" marR="0" indent="0" algn="l" defTabSz="457200" rtl="0" eaLnBrk="1" fontAlgn="auto" latinLnBrk="0" hangingPunct="1">
              <a:lnSpc>
                <a:spcPct val="100000"/>
              </a:lnSpc>
              <a:spcBef>
                <a:spcPts val="0"/>
              </a:spcBef>
              <a:spcAft>
                <a:spcPts val="0"/>
              </a:spcAft>
              <a:buClrTx/>
              <a:buSzTx/>
              <a:buFontTx/>
              <a:buNone/>
              <a:tabLst/>
              <a:defRPr sz="1200" b="0">
                <a:solidFill>
                  <a:schemeClr val="bg1">
                    <a:lumMod val="50000"/>
                  </a:schemeClr>
                </a:solidFill>
              </a:defRPr>
            </a:lvl1pPr>
            <a:lvl2pPr marL="0" indent="0">
              <a:spcBef>
                <a:spcPts val="0"/>
              </a:spcBef>
              <a:buFontTx/>
              <a:buNone/>
              <a:defRPr sz="800">
                <a:solidFill>
                  <a:schemeClr val="bg1">
                    <a:lumMod val="50000"/>
                  </a:schemeClr>
                </a:solidFill>
                <a:latin typeface="+mn-lt"/>
              </a:defRPr>
            </a:lvl2p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sed diam </a:t>
            </a:r>
            <a:r>
              <a:rPr lang="en-US" dirty="0" err="1"/>
              <a:t>nonummy</a:t>
            </a:r>
            <a:r>
              <a:rPr lang="en-US" dirty="0"/>
              <a:t> </a:t>
            </a:r>
            <a:r>
              <a:rPr lang="en-US" dirty="0" err="1"/>
              <a:t>nibh</a:t>
            </a:r>
            <a:r>
              <a:rPr lang="en-US" dirty="0"/>
              <a:t> </a:t>
            </a:r>
            <a:r>
              <a:rPr lang="en-US" dirty="0" err="1"/>
              <a:t>euismod</a:t>
            </a:r>
            <a:r>
              <a:rPr lang="en-US" dirty="0"/>
              <a:t> </a:t>
            </a:r>
            <a:r>
              <a:rPr lang="en-US" dirty="0" err="1"/>
              <a:t>tincidunt</a:t>
            </a:r>
            <a:r>
              <a:rPr lang="en-US" dirty="0"/>
              <a:t> </a:t>
            </a:r>
            <a:r>
              <a:rPr lang="en-US" dirty="0" err="1"/>
              <a:t>ut</a:t>
            </a:r>
            <a:r>
              <a:rPr lang="en-US" dirty="0"/>
              <a:t> </a:t>
            </a:r>
            <a:r>
              <a:rPr lang="en-US" dirty="0" err="1"/>
              <a:t>laoreet</a:t>
            </a:r>
            <a:r>
              <a:rPr lang="en-US" dirty="0"/>
              <a:t> dolore magna </a:t>
            </a:r>
            <a:r>
              <a:rPr lang="en-US" dirty="0" err="1"/>
              <a:t>aliquam</a:t>
            </a:r>
            <a:r>
              <a:rPr lang="en-US" dirty="0"/>
              <a:t>.</a:t>
            </a:r>
          </a:p>
          <a:p>
            <a:pPr lvl="0"/>
            <a:endParaRPr lang="en-US" dirty="0"/>
          </a:p>
        </p:txBody>
      </p:sp>
      <p:sp>
        <p:nvSpPr>
          <p:cNvPr id="23" name="Text Placeholder 4">
            <a:extLst>
              <a:ext uri="{FF2B5EF4-FFF2-40B4-BE49-F238E27FC236}">
                <a16:creationId xmlns:a16="http://schemas.microsoft.com/office/drawing/2014/main" id="{D6855DB8-C817-4C7E-9632-670BC8BC94C5}"/>
              </a:ext>
            </a:extLst>
          </p:cNvPr>
          <p:cNvSpPr>
            <a:spLocks noGrp="1"/>
          </p:cNvSpPr>
          <p:nvPr>
            <p:ph type="body" sz="quarter" idx="24" hasCustomPrompt="1"/>
          </p:nvPr>
        </p:nvSpPr>
        <p:spPr>
          <a:xfrm>
            <a:off x="6134396" y="657642"/>
            <a:ext cx="2664296" cy="469531"/>
          </a:xfrm>
          <a:prstGeom prst="rect">
            <a:avLst/>
          </a:prstGeom>
          <a:noFill/>
          <a:effectLst/>
        </p:spPr>
        <p:txBody>
          <a:bodyPr lIns="151200" tIns="198000" rIns="151200">
            <a:noAutofit/>
          </a:bodyPr>
          <a:lstStyle>
            <a:lvl1pPr marL="0" indent="0">
              <a:spcAft>
                <a:spcPts val="400"/>
              </a:spcAft>
              <a:buFontTx/>
              <a:buNone/>
              <a:defRPr sz="1800" b="1">
                <a:solidFill>
                  <a:schemeClr val="accent1"/>
                </a:solidFill>
              </a:defRPr>
            </a:lvl1pPr>
            <a:lvl2pPr marL="0" indent="0">
              <a:spcBef>
                <a:spcPts val="0"/>
              </a:spcBef>
              <a:buFontTx/>
              <a:buNone/>
              <a:defRPr sz="800">
                <a:solidFill>
                  <a:schemeClr val="bg1">
                    <a:lumMod val="50000"/>
                  </a:schemeClr>
                </a:solidFill>
              </a:defRPr>
            </a:lvl2pPr>
          </a:lstStyle>
          <a:p>
            <a:pPr lvl="0"/>
            <a:r>
              <a:rPr lang="en-US" dirty="0"/>
              <a:t>Topic</a:t>
            </a:r>
          </a:p>
        </p:txBody>
      </p:sp>
      <p:sp>
        <p:nvSpPr>
          <p:cNvPr id="24" name="Text Placeholder 4">
            <a:extLst>
              <a:ext uri="{FF2B5EF4-FFF2-40B4-BE49-F238E27FC236}">
                <a16:creationId xmlns:a16="http://schemas.microsoft.com/office/drawing/2014/main" id="{5A0D8F02-E1EE-4BBF-894B-970A6DB72C81}"/>
              </a:ext>
            </a:extLst>
          </p:cNvPr>
          <p:cNvSpPr>
            <a:spLocks noGrp="1"/>
          </p:cNvSpPr>
          <p:nvPr>
            <p:ph type="body" sz="quarter" idx="25" hasCustomPrompt="1"/>
          </p:nvPr>
        </p:nvSpPr>
        <p:spPr>
          <a:xfrm>
            <a:off x="6134396" y="1127173"/>
            <a:ext cx="2664296" cy="898159"/>
          </a:xfrm>
          <a:prstGeom prst="rect">
            <a:avLst/>
          </a:prstGeom>
          <a:noFill/>
          <a:effectLst/>
        </p:spPr>
        <p:txBody>
          <a:bodyPr lIns="165600" tIns="25200" rIns="151200">
            <a:noAutofit/>
          </a:bodyPr>
          <a:lstStyle>
            <a:lvl1pPr marL="0" marR="0" indent="0" algn="l" defTabSz="457200" rtl="0" eaLnBrk="1" fontAlgn="auto" latinLnBrk="0" hangingPunct="1">
              <a:lnSpc>
                <a:spcPct val="100000"/>
              </a:lnSpc>
              <a:spcBef>
                <a:spcPts val="0"/>
              </a:spcBef>
              <a:spcAft>
                <a:spcPts val="0"/>
              </a:spcAft>
              <a:buClrTx/>
              <a:buSzTx/>
              <a:buFontTx/>
              <a:buNone/>
              <a:tabLst/>
              <a:defRPr sz="1200" b="0">
                <a:solidFill>
                  <a:schemeClr val="bg1">
                    <a:lumMod val="50000"/>
                  </a:schemeClr>
                </a:solidFill>
              </a:defRPr>
            </a:lvl1pPr>
            <a:lvl2pPr marL="0" indent="0">
              <a:spcBef>
                <a:spcPts val="0"/>
              </a:spcBef>
              <a:buFontTx/>
              <a:buNone/>
              <a:defRPr sz="800">
                <a:solidFill>
                  <a:schemeClr val="bg1">
                    <a:lumMod val="50000"/>
                  </a:schemeClr>
                </a:solidFill>
                <a:latin typeface="+mn-lt"/>
              </a:defRPr>
            </a:lvl2p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sed diam </a:t>
            </a:r>
            <a:r>
              <a:rPr lang="en-US" dirty="0" err="1"/>
              <a:t>nonummy</a:t>
            </a:r>
            <a:r>
              <a:rPr lang="en-US" dirty="0"/>
              <a:t> </a:t>
            </a:r>
            <a:r>
              <a:rPr lang="en-US" dirty="0" err="1"/>
              <a:t>nibh</a:t>
            </a:r>
            <a:r>
              <a:rPr lang="en-US" dirty="0"/>
              <a:t> </a:t>
            </a:r>
            <a:r>
              <a:rPr lang="en-US" dirty="0" err="1"/>
              <a:t>euismod</a:t>
            </a:r>
            <a:r>
              <a:rPr lang="en-US" dirty="0"/>
              <a:t> </a:t>
            </a:r>
            <a:r>
              <a:rPr lang="en-US" dirty="0" err="1"/>
              <a:t>tincidunt</a:t>
            </a:r>
            <a:r>
              <a:rPr lang="en-US" dirty="0"/>
              <a:t> </a:t>
            </a:r>
            <a:r>
              <a:rPr lang="en-US" dirty="0" err="1"/>
              <a:t>ut</a:t>
            </a:r>
            <a:r>
              <a:rPr lang="en-US" dirty="0"/>
              <a:t> </a:t>
            </a:r>
            <a:r>
              <a:rPr lang="en-US" dirty="0" err="1"/>
              <a:t>laoreet</a:t>
            </a:r>
            <a:r>
              <a:rPr lang="en-US" dirty="0"/>
              <a:t> dolore magna </a:t>
            </a:r>
            <a:r>
              <a:rPr lang="en-US" dirty="0" err="1"/>
              <a:t>aliquam</a:t>
            </a:r>
            <a:r>
              <a:rPr lang="en-US" dirty="0"/>
              <a:t>.</a:t>
            </a:r>
          </a:p>
          <a:p>
            <a:pPr lvl="0"/>
            <a:endParaRPr lang="en-US" dirty="0"/>
          </a:p>
        </p:txBody>
      </p:sp>
      <p:sp>
        <p:nvSpPr>
          <p:cNvPr id="25" name="Text Placeholder 4">
            <a:extLst>
              <a:ext uri="{FF2B5EF4-FFF2-40B4-BE49-F238E27FC236}">
                <a16:creationId xmlns:a16="http://schemas.microsoft.com/office/drawing/2014/main" id="{66FDBA4F-F876-4452-9E9C-43E319E0B11C}"/>
              </a:ext>
            </a:extLst>
          </p:cNvPr>
          <p:cNvSpPr>
            <a:spLocks noGrp="1"/>
          </p:cNvSpPr>
          <p:nvPr>
            <p:ph type="body" sz="quarter" idx="17" hasCustomPrompt="1"/>
          </p:nvPr>
        </p:nvSpPr>
        <p:spPr>
          <a:xfrm>
            <a:off x="364155" y="652565"/>
            <a:ext cx="2664296" cy="469531"/>
          </a:xfrm>
          <a:prstGeom prst="rect">
            <a:avLst/>
          </a:prstGeom>
          <a:noFill/>
          <a:effectLst/>
        </p:spPr>
        <p:txBody>
          <a:bodyPr lIns="151200" tIns="198000" rIns="151200">
            <a:noAutofit/>
          </a:bodyPr>
          <a:lstStyle>
            <a:lvl1pPr marL="0" indent="0">
              <a:spcAft>
                <a:spcPts val="400"/>
              </a:spcAft>
              <a:buFontTx/>
              <a:buNone/>
              <a:defRPr sz="1800" b="1">
                <a:solidFill>
                  <a:schemeClr val="accent1"/>
                </a:solidFill>
              </a:defRPr>
            </a:lvl1pPr>
            <a:lvl2pPr marL="0" indent="0">
              <a:spcBef>
                <a:spcPts val="0"/>
              </a:spcBef>
              <a:buFontTx/>
              <a:buNone/>
              <a:defRPr sz="800">
                <a:solidFill>
                  <a:schemeClr val="bg1">
                    <a:lumMod val="50000"/>
                  </a:schemeClr>
                </a:solidFill>
              </a:defRPr>
            </a:lvl2pPr>
          </a:lstStyle>
          <a:p>
            <a:pPr lvl="0"/>
            <a:r>
              <a:rPr lang="en-US" dirty="0"/>
              <a:t>Topic</a:t>
            </a:r>
          </a:p>
        </p:txBody>
      </p:sp>
      <p:sp>
        <p:nvSpPr>
          <p:cNvPr id="26" name="Text Placeholder 4">
            <a:extLst>
              <a:ext uri="{FF2B5EF4-FFF2-40B4-BE49-F238E27FC236}">
                <a16:creationId xmlns:a16="http://schemas.microsoft.com/office/drawing/2014/main" id="{2BBA0BDC-B1E2-48C7-BB7D-90C2848063AF}"/>
              </a:ext>
            </a:extLst>
          </p:cNvPr>
          <p:cNvSpPr>
            <a:spLocks noGrp="1"/>
          </p:cNvSpPr>
          <p:nvPr>
            <p:ph type="body" sz="quarter" idx="21" hasCustomPrompt="1"/>
          </p:nvPr>
        </p:nvSpPr>
        <p:spPr>
          <a:xfrm>
            <a:off x="364155" y="1122096"/>
            <a:ext cx="2664296" cy="898159"/>
          </a:xfrm>
          <a:prstGeom prst="rect">
            <a:avLst/>
          </a:prstGeom>
          <a:noFill/>
          <a:effectLst/>
        </p:spPr>
        <p:txBody>
          <a:bodyPr lIns="165600" tIns="25200" rIns="151200">
            <a:noAutofit/>
          </a:bodyPr>
          <a:lstStyle>
            <a:lvl1pPr marL="0" indent="0">
              <a:spcBef>
                <a:spcPts val="0"/>
              </a:spcBef>
              <a:spcAft>
                <a:spcPts val="0"/>
              </a:spcAft>
              <a:buFontTx/>
              <a:buNone/>
              <a:defRPr sz="1200" b="0">
                <a:solidFill>
                  <a:schemeClr val="bg1">
                    <a:lumMod val="50000"/>
                  </a:schemeClr>
                </a:solidFill>
              </a:defRPr>
            </a:lvl1pPr>
            <a:lvl2pPr marL="0" indent="0">
              <a:spcBef>
                <a:spcPts val="0"/>
              </a:spcBef>
              <a:buFontTx/>
              <a:buNone/>
              <a:defRPr sz="800">
                <a:solidFill>
                  <a:schemeClr val="bg1">
                    <a:lumMod val="50000"/>
                  </a:schemeClr>
                </a:solidFill>
                <a:latin typeface="+mn-lt"/>
              </a:defRPr>
            </a:lvl2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sed diam </a:t>
            </a:r>
            <a:r>
              <a:rPr lang="en-US" dirty="0" err="1"/>
              <a:t>nonummy</a:t>
            </a:r>
            <a:r>
              <a:rPr lang="en-US" dirty="0"/>
              <a:t> </a:t>
            </a:r>
            <a:r>
              <a:rPr lang="en-US" dirty="0" err="1"/>
              <a:t>nibh</a:t>
            </a:r>
            <a:r>
              <a:rPr lang="en-US" dirty="0"/>
              <a:t> </a:t>
            </a:r>
            <a:r>
              <a:rPr lang="en-US" dirty="0" err="1"/>
              <a:t>euismod</a:t>
            </a:r>
            <a:r>
              <a:rPr lang="en-US" dirty="0"/>
              <a:t> </a:t>
            </a:r>
            <a:r>
              <a:rPr lang="en-US" dirty="0" err="1"/>
              <a:t>tincidunt</a:t>
            </a:r>
            <a:r>
              <a:rPr lang="en-US" dirty="0"/>
              <a:t> </a:t>
            </a:r>
            <a:r>
              <a:rPr lang="en-US" dirty="0" err="1"/>
              <a:t>ut</a:t>
            </a:r>
            <a:r>
              <a:rPr lang="en-US" dirty="0"/>
              <a:t> </a:t>
            </a:r>
            <a:r>
              <a:rPr lang="en-US" dirty="0" err="1"/>
              <a:t>laoreet</a:t>
            </a:r>
            <a:r>
              <a:rPr lang="en-US" dirty="0"/>
              <a:t> dolore magna </a:t>
            </a:r>
            <a:r>
              <a:rPr lang="en-US" dirty="0" err="1"/>
              <a:t>aliquam</a:t>
            </a:r>
            <a:r>
              <a:rPr lang="en-US" dirty="0"/>
              <a:t>.</a:t>
            </a:r>
          </a:p>
        </p:txBody>
      </p:sp>
      <p:sp>
        <p:nvSpPr>
          <p:cNvPr id="21" name="Picture Placeholder 4">
            <a:extLst>
              <a:ext uri="{FF2B5EF4-FFF2-40B4-BE49-F238E27FC236}">
                <a16:creationId xmlns:a16="http://schemas.microsoft.com/office/drawing/2014/main" id="{AD729D58-4F60-4BC1-AD79-49C6C83841FB}"/>
              </a:ext>
            </a:extLst>
          </p:cNvPr>
          <p:cNvSpPr>
            <a:spLocks noGrp="1"/>
          </p:cNvSpPr>
          <p:nvPr>
            <p:ph type="pic" sz="quarter" idx="20" hasCustomPrompt="1"/>
          </p:nvPr>
        </p:nvSpPr>
        <p:spPr>
          <a:xfrm>
            <a:off x="364155" y="2020255"/>
            <a:ext cx="2664296" cy="2088232"/>
          </a:xfrm>
          <a:prstGeom prst="rect">
            <a:avLst/>
          </a:prstGeom>
          <a:solidFill>
            <a:schemeClr val="accent1"/>
          </a:solidFill>
        </p:spPr>
        <p:txBody>
          <a:bodyPr/>
          <a:lstStyle>
            <a:lvl1pPr>
              <a:defRPr sz="2000">
                <a:solidFill>
                  <a:schemeClr val="tx1">
                    <a:lumMod val="65000"/>
                    <a:lumOff val="35000"/>
                  </a:schemeClr>
                </a:solidFill>
              </a:defRPr>
            </a:lvl1pPr>
          </a:lstStyle>
          <a:p>
            <a:r>
              <a:rPr lang="en-US" dirty="0"/>
              <a:t>Select placeholder and copy/paste picture or click icon below to insert picture</a:t>
            </a:r>
          </a:p>
        </p:txBody>
      </p:sp>
      <p:sp>
        <p:nvSpPr>
          <p:cNvPr id="22" name="Picture Placeholder 4">
            <a:extLst>
              <a:ext uri="{FF2B5EF4-FFF2-40B4-BE49-F238E27FC236}">
                <a16:creationId xmlns:a16="http://schemas.microsoft.com/office/drawing/2014/main" id="{D785DD81-7A50-415F-8170-532E22D94902}"/>
              </a:ext>
            </a:extLst>
          </p:cNvPr>
          <p:cNvSpPr>
            <a:spLocks noGrp="1"/>
          </p:cNvSpPr>
          <p:nvPr>
            <p:ph type="pic" sz="quarter" idx="26" hasCustomPrompt="1"/>
          </p:nvPr>
        </p:nvSpPr>
        <p:spPr>
          <a:xfrm>
            <a:off x="3249275" y="2020717"/>
            <a:ext cx="2664296" cy="2088232"/>
          </a:xfrm>
          <a:prstGeom prst="rect">
            <a:avLst/>
          </a:prstGeom>
          <a:solidFill>
            <a:schemeClr val="accent1"/>
          </a:solidFill>
        </p:spPr>
        <p:txBody>
          <a:bodyPr/>
          <a:lstStyle>
            <a:lvl1pPr>
              <a:defRPr sz="2000">
                <a:solidFill>
                  <a:schemeClr val="tx1">
                    <a:lumMod val="65000"/>
                    <a:lumOff val="35000"/>
                  </a:schemeClr>
                </a:solidFill>
              </a:defRPr>
            </a:lvl1pPr>
          </a:lstStyle>
          <a:p>
            <a:r>
              <a:rPr lang="en-US" dirty="0"/>
              <a:t>Select placeholder and copy/paste picture or click icon below to insert picture</a:t>
            </a:r>
          </a:p>
        </p:txBody>
      </p:sp>
      <p:sp>
        <p:nvSpPr>
          <p:cNvPr id="29" name="Picture Placeholder 4">
            <a:extLst>
              <a:ext uri="{FF2B5EF4-FFF2-40B4-BE49-F238E27FC236}">
                <a16:creationId xmlns:a16="http://schemas.microsoft.com/office/drawing/2014/main" id="{8EDF4773-630E-449B-847B-191BE8C5EC06}"/>
              </a:ext>
            </a:extLst>
          </p:cNvPr>
          <p:cNvSpPr>
            <a:spLocks noGrp="1"/>
          </p:cNvSpPr>
          <p:nvPr>
            <p:ph type="pic" sz="quarter" idx="27" hasCustomPrompt="1"/>
          </p:nvPr>
        </p:nvSpPr>
        <p:spPr>
          <a:xfrm>
            <a:off x="6134396" y="2026306"/>
            <a:ext cx="2664296" cy="2088232"/>
          </a:xfrm>
          <a:prstGeom prst="rect">
            <a:avLst/>
          </a:prstGeom>
          <a:solidFill>
            <a:schemeClr val="accent1"/>
          </a:solidFill>
        </p:spPr>
        <p:txBody>
          <a:bodyPr/>
          <a:lstStyle>
            <a:lvl1pPr>
              <a:defRPr sz="2000">
                <a:solidFill>
                  <a:schemeClr val="tx1">
                    <a:lumMod val="65000"/>
                    <a:lumOff val="35000"/>
                  </a:schemeClr>
                </a:solidFill>
              </a:defRPr>
            </a:lvl1pPr>
          </a:lstStyle>
          <a:p>
            <a:r>
              <a:rPr lang="en-US" dirty="0"/>
              <a:t>Select placeholder and copy/paste picture or click icon below to insert picture</a:t>
            </a:r>
          </a:p>
        </p:txBody>
      </p:sp>
      <p:pic>
        <p:nvPicPr>
          <p:cNvPr id="45" name="Picture 44" descr="EASA-logo_SMALL_SCALE_RGB_positive_300dpi.png">
            <a:extLst>
              <a:ext uri="{FF2B5EF4-FFF2-40B4-BE49-F238E27FC236}">
                <a16:creationId xmlns:a16="http://schemas.microsoft.com/office/drawing/2014/main" id="{11B4324C-8222-4EC9-853A-B6A8340EE41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0450" y="4727890"/>
            <a:ext cx="785962" cy="207718"/>
          </a:xfrm>
          <a:prstGeom prst="rect">
            <a:avLst/>
          </a:prstGeom>
        </p:spPr>
      </p:pic>
      <p:sp>
        <p:nvSpPr>
          <p:cNvPr id="46" name="Rectangle 45">
            <a:extLst>
              <a:ext uri="{FF2B5EF4-FFF2-40B4-BE49-F238E27FC236}">
                <a16:creationId xmlns:a16="http://schemas.microsoft.com/office/drawing/2014/main" id="{3069C62B-D5C8-441F-BC86-43516BCBE101}"/>
              </a:ext>
            </a:extLst>
          </p:cNvPr>
          <p:cNvSpPr/>
          <p:nvPr userDrawn="1"/>
        </p:nvSpPr>
        <p:spPr>
          <a:xfrm>
            <a:off x="0" y="5060830"/>
            <a:ext cx="9144000" cy="82670"/>
          </a:xfrm>
          <a:prstGeom prst="rect">
            <a:avLst/>
          </a:prstGeom>
          <a:solidFill>
            <a:srgbClr val="FBBC3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Slide Number Placeholder 5">
            <a:extLst>
              <a:ext uri="{FF2B5EF4-FFF2-40B4-BE49-F238E27FC236}">
                <a16:creationId xmlns:a16="http://schemas.microsoft.com/office/drawing/2014/main" id="{D8E0E456-CB30-4013-A780-6DE5D473E692}"/>
              </a:ext>
            </a:extLst>
          </p:cNvPr>
          <p:cNvSpPr txBox="1">
            <a:spLocks/>
          </p:cNvSpPr>
          <p:nvPr userDrawn="1"/>
        </p:nvSpPr>
        <p:spPr>
          <a:xfrm>
            <a:off x="8626415" y="4767263"/>
            <a:ext cx="517583" cy="173756"/>
          </a:xfrm>
          <a:prstGeom prst="rect">
            <a:avLst/>
          </a:prstGeom>
          <a:solidFill>
            <a:schemeClr val="accent1"/>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
        <p:nvSpPr>
          <p:cNvPr id="48" name="Прямоугольник 5">
            <a:extLst>
              <a:ext uri="{FF2B5EF4-FFF2-40B4-BE49-F238E27FC236}">
                <a16:creationId xmlns:a16="http://schemas.microsoft.com/office/drawing/2014/main" id="{FB8234C0-DE29-4526-BA7D-91DFABE31D4C}"/>
              </a:ext>
            </a:extLst>
          </p:cNvPr>
          <p:cNvSpPr/>
          <p:nvPr userDrawn="1"/>
        </p:nvSpPr>
        <p:spPr>
          <a:xfrm>
            <a:off x="364154" y="649496"/>
            <a:ext cx="576064" cy="45719"/>
          </a:xfrm>
          <a:prstGeom prst="rect">
            <a:avLst/>
          </a:prstGeom>
          <a:solidFill>
            <a:srgbClr val="FBBC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9" name="Прямоугольник 5">
            <a:extLst>
              <a:ext uri="{FF2B5EF4-FFF2-40B4-BE49-F238E27FC236}">
                <a16:creationId xmlns:a16="http://schemas.microsoft.com/office/drawing/2014/main" id="{3A14CAFE-F3B5-48CC-99E6-4FC0816AC28E}"/>
              </a:ext>
            </a:extLst>
          </p:cNvPr>
          <p:cNvSpPr/>
          <p:nvPr userDrawn="1"/>
        </p:nvSpPr>
        <p:spPr>
          <a:xfrm>
            <a:off x="6134396" y="649496"/>
            <a:ext cx="576064" cy="45719"/>
          </a:xfrm>
          <a:prstGeom prst="rect">
            <a:avLst/>
          </a:prstGeom>
          <a:solidFill>
            <a:srgbClr val="FBBC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Прямоугольник 5">
            <a:extLst>
              <a:ext uri="{FF2B5EF4-FFF2-40B4-BE49-F238E27FC236}">
                <a16:creationId xmlns:a16="http://schemas.microsoft.com/office/drawing/2014/main" id="{D714B1A4-E576-43E0-AF0C-473C7098EEFA}"/>
              </a:ext>
            </a:extLst>
          </p:cNvPr>
          <p:cNvSpPr/>
          <p:nvPr userDrawn="1"/>
        </p:nvSpPr>
        <p:spPr>
          <a:xfrm>
            <a:off x="3249276" y="645323"/>
            <a:ext cx="576064" cy="45719"/>
          </a:xfrm>
          <a:prstGeom prst="rect">
            <a:avLst/>
          </a:prstGeom>
          <a:solidFill>
            <a:srgbClr val="FBBC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28194924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13. 3 text boxes left  – 3 pictures right">
    <p:spTree>
      <p:nvGrpSpPr>
        <p:cNvPr id="1" name=""/>
        <p:cNvGrpSpPr/>
        <p:nvPr/>
      </p:nvGrpSpPr>
      <p:grpSpPr>
        <a:xfrm>
          <a:off x="0" y="0"/>
          <a:ext cx="0" cy="0"/>
          <a:chOff x="0" y="0"/>
          <a:chExt cx="0" cy="0"/>
        </a:xfrm>
      </p:grpSpPr>
      <p:sp>
        <p:nvSpPr>
          <p:cNvPr id="11" name="Text Placeholder 4">
            <a:extLst>
              <a:ext uri="{FF2B5EF4-FFF2-40B4-BE49-F238E27FC236}">
                <a16:creationId xmlns:a16="http://schemas.microsoft.com/office/drawing/2014/main" id="{778D857A-8C78-4802-9C86-2E1E854CBDF6}"/>
              </a:ext>
            </a:extLst>
          </p:cNvPr>
          <p:cNvSpPr>
            <a:spLocks noGrp="1"/>
          </p:cNvSpPr>
          <p:nvPr>
            <p:ph type="body" sz="quarter" idx="17" hasCustomPrompt="1"/>
          </p:nvPr>
        </p:nvSpPr>
        <p:spPr>
          <a:xfrm>
            <a:off x="499903" y="504000"/>
            <a:ext cx="3538800" cy="360000"/>
          </a:xfrm>
          <a:prstGeom prst="rect">
            <a:avLst/>
          </a:prstGeom>
        </p:spPr>
        <p:txBody>
          <a:bodyPr>
            <a:noAutofit/>
          </a:bodyPr>
          <a:lstStyle>
            <a:lvl1pPr marL="0" indent="0">
              <a:spcAft>
                <a:spcPts val="400"/>
              </a:spcAft>
              <a:buFontTx/>
              <a:buNone/>
              <a:defRPr sz="1800" b="1">
                <a:solidFill>
                  <a:schemeClr val="accent1"/>
                </a:solidFill>
              </a:defRPr>
            </a:lvl1pPr>
            <a:lvl2pPr marL="0" indent="0">
              <a:spcBef>
                <a:spcPts val="0"/>
              </a:spcBef>
              <a:buFontTx/>
              <a:buNone/>
              <a:defRPr sz="800">
                <a:solidFill>
                  <a:schemeClr val="bg1">
                    <a:lumMod val="50000"/>
                  </a:schemeClr>
                </a:solidFill>
              </a:defRPr>
            </a:lvl2pPr>
          </a:lstStyle>
          <a:p>
            <a:pPr lvl="0"/>
            <a:r>
              <a:rPr lang="en-US" dirty="0"/>
              <a:t>Topic</a:t>
            </a:r>
          </a:p>
        </p:txBody>
      </p:sp>
      <p:sp>
        <p:nvSpPr>
          <p:cNvPr id="12" name="Text Placeholder 4">
            <a:extLst>
              <a:ext uri="{FF2B5EF4-FFF2-40B4-BE49-F238E27FC236}">
                <a16:creationId xmlns:a16="http://schemas.microsoft.com/office/drawing/2014/main" id="{5D00A65A-5C9A-47F1-822C-64AB55A0433C}"/>
              </a:ext>
            </a:extLst>
          </p:cNvPr>
          <p:cNvSpPr>
            <a:spLocks noGrp="1"/>
          </p:cNvSpPr>
          <p:nvPr>
            <p:ph type="body" sz="quarter" idx="21" hasCustomPrompt="1"/>
          </p:nvPr>
        </p:nvSpPr>
        <p:spPr>
          <a:xfrm>
            <a:off x="499903" y="863999"/>
            <a:ext cx="3538800" cy="720000"/>
          </a:xfrm>
          <a:prstGeom prst="rect">
            <a:avLst/>
          </a:prstGeom>
        </p:spPr>
        <p:txBody>
          <a:bodyPr tIns="82800">
            <a:noAutofit/>
          </a:bodyPr>
          <a:lstStyle>
            <a:lvl1pPr marL="0" indent="0">
              <a:spcBef>
                <a:spcPts val="0"/>
              </a:spcBef>
              <a:spcAft>
                <a:spcPts val="0"/>
              </a:spcAft>
              <a:buFontTx/>
              <a:buNone/>
              <a:defRPr sz="1200" b="0">
                <a:solidFill>
                  <a:schemeClr val="bg1">
                    <a:lumMod val="50000"/>
                  </a:schemeClr>
                </a:solidFill>
              </a:defRPr>
            </a:lvl1pPr>
            <a:lvl2pPr marL="0" indent="0">
              <a:spcBef>
                <a:spcPts val="0"/>
              </a:spcBef>
              <a:buFontTx/>
              <a:buNone/>
              <a:defRPr sz="800">
                <a:solidFill>
                  <a:schemeClr val="bg1">
                    <a:lumMod val="50000"/>
                  </a:schemeClr>
                </a:solidFill>
                <a:latin typeface="+mn-lt"/>
              </a:defRPr>
            </a:lvl2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sed diam </a:t>
            </a:r>
            <a:r>
              <a:rPr lang="en-US" dirty="0" err="1"/>
              <a:t>nonummy</a:t>
            </a:r>
            <a:r>
              <a:rPr lang="en-US" dirty="0"/>
              <a:t> </a:t>
            </a:r>
            <a:r>
              <a:rPr lang="en-US" dirty="0" err="1"/>
              <a:t>nibh</a:t>
            </a:r>
            <a:r>
              <a:rPr lang="en-US" dirty="0"/>
              <a:t> </a:t>
            </a:r>
            <a:r>
              <a:rPr lang="en-US" dirty="0" err="1"/>
              <a:t>euismod</a:t>
            </a:r>
            <a:r>
              <a:rPr lang="en-US" dirty="0"/>
              <a:t> </a:t>
            </a:r>
            <a:r>
              <a:rPr lang="en-US" dirty="0" err="1"/>
              <a:t>tincidunt</a:t>
            </a:r>
            <a:r>
              <a:rPr lang="en-US" dirty="0"/>
              <a:t> </a:t>
            </a:r>
            <a:r>
              <a:rPr lang="en-US" dirty="0" err="1"/>
              <a:t>ut</a:t>
            </a:r>
            <a:r>
              <a:rPr lang="en-US" dirty="0"/>
              <a:t> </a:t>
            </a:r>
            <a:r>
              <a:rPr lang="en-US" dirty="0" err="1"/>
              <a:t>laoreet</a:t>
            </a:r>
            <a:r>
              <a:rPr lang="en-US" dirty="0"/>
              <a:t> dolore magna </a:t>
            </a:r>
            <a:r>
              <a:rPr lang="en-US" dirty="0" err="1"/>
              <a:t>aliquam</a:t>
            </a:r>
            <a:r>
              <a:rPr lang="en-US" dirty="0"/>
              <a:t> </a:t>
            </a:r>
            <a:r>
              <a:rPr lang="en-US" dirty="0" err="1"/>
              <a:t>erat</a:t>
            </a:r>
            <a:r>
              <a:rPr lang="en-US" dirty="0"/>
              <a:t> </a:t>
            </a:r>
            <a:r>
              <a:rPr lang="en-US" dirty="0" err="1"/>
              <a:t>volutpat</a:t>
            </a:r>
            <a:r>
              <a:rPr lang="en-US" dirty="0"/>
              <a:t>. </a:t>
            </a:r>
          </a:p>
        </p:txBody>
      </p:sp>
      <p:sp>
        <p:nvSpPr>
          <p:cNvPr id="13" name="Text Placeholder 4">
            <a:extLst>
              <a:ext uri="{FF2B5EF4-FFF2-40B4-BE49-F238E27FC236}">
                <a16:creationId xmlns:a16="http://schemas.microsoft.com/office/drawing/2014/main" id="{47AE4B8A-6653-40FE-A135-30ACBCF4D083}"/>
              </a:ext>
            </a:extLst>
          </p:cNvPr>
          <p:cNvSpPr>
            <a:spLocks noGrp="1"/>
          </p:cNvSpPr>
          <p:nvPr>
            <p:ph type="body" sz="quarter" idx="22" hasCustomPrompt="1"/>
          </p:nvPr>
        </p:nvSpPr>
        <p:spPr>
          <a:xfrm>
            <a:off x="499903" y="1872000"/>
            <a:ext cx="3538800" cy="360000"/>
          </a:xfrm>
          <a:prstGeom prst="rect">
            <a:avLst/>
          </a:prstGeom>
        </p:spPr>
        <p:txBody>
          <a:bodyPr>
            <a:noAutofit/>
          </a:bodyPr>
          <a:lstStyle>
            <a:lvl1pPr marL="0" indent="0">
              <a:spcAft>
                <a:spcPts val="400"/>
              </a:spcAft>
              <a:buFontTx/>
              <a:buNone/>
              <a:defRPr sz="1800" b="1">
                <a:solidFill>
                  <a:schemeClr val="accent1"/>
                </a:solidFill>
              </a:defRPr>
            </a:lvl1pPr>
            <a:lvl2pPr marL="0" indent="0">
              <a:spcBef>
                <a:spcPts val="0"/>
              </a:spcBef>
              <a:buFontTx/>
              <a:buNone/>
              <a:defRPr sz="800">
                <a:solidFill>
                  <a:schemeClr val="bg1">
                    <a:lumMod val="50000"/>
                  </a:schemeClr>
                </a:solidFill>
              </a:defRPr>
            </a:lvl2pPr>
          </a:lstStyle>
          <a:p>
            <a:pPr lvl="0"/>
            <a:r>
              <a:rPr lang="en-US" dirty="0"/>
              <a:t>Topic</a:t>
            </a:r>
          </a:p>
        </p:txBody>
      </p:sp>
      <p:sp>
        <p:nvSpPr>
          <p:cNvPr id="14" name="Text Placeholder 4">
            <a:extLst>
              <a:ext uri="{FF2B5EF4-FFF2-40B4-BE49-F238E27FC236}">
                <a16:creationId xmlns:a16="http://schemas.microsoft.com/office/drawing/2014/main" id="{EAA0DA21-7B9C-409B-8522-317F2D105CE0}"/>
              </a:ext>
            </a:extLst>
          </p:cNvPr>
          <p:cNvSpPr>
            <a:spLocks noGrp="1"/>
          </p:cNvSpPr>
          <p:nvPr>
            <p:ph type="body" sz="quarter" idx="23" hasCustomPrompt="1"/>
          </p:nvPr>
        </p:nvSpPr>
        <p:spPr>
          <a:xfrm>
            <a:off x="499903" y="2232000"/>
            <a:ext cx="3538800" cy="720000"/>
          </a:xfrm>
          <a:prstGeom prst="rect">
            <a:avLst/>
          </a:prstGeom>
        </p:spPr>
        <p:txBody>
          <a:bodyPr tIns="82800">
            <a:noAutofit/>
          </a:bodyPr>
          <a:lstStyle>
            <a:lvl1pPr marL="0" indent="0">
              <a:spcBef>
                <a:spcPts val="0"/>
              </a:spcBef>
              <a:spcAft>
                <a:spcPts val="0"/>
              </a:spcAft>
              <a:buFontTx/>
              <a:buNone/>
              <a:defRPr sz="1200" b="0">
                <a:solidFill>
                  <a:schemeClr val="bg1">
                    <a:lumMod val="50000"/>
                  </a:schemeClr>
                </a:solidFill>
              </a:defRPr>
            </a:lvl1pPr>
            <a:lvl2pPr marL="0" indent="0">
              <a:spcBef>
                <a:spcPts val="0"/>
              </a:spcBef>
              <a:buFontTx/>
              <a:buNone/>
              <a:defRPr sz="800">
                <a:solidFill>
                  <a:schemeClr val="bg1">
                    <a:lumMod val="50000"/>
                  </a:schemeClr>
                </a:solidFill>
                <a:latin typeface="+mn-lt"/>
              </a:defRPr>
            </a:lvl2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sed diam </a:t>
            </a:r>
            <a:r>
              <a:rPr lang="en-US" dirty="0" err="1"/>
              <a:t>nonummy</a:t>
            </a:r>
            <a:r>
              <a:rPr lang="en-US" dirty="0"/>
              <a:t> </a:t>
            </a:r>
            <a:r>
              <a:rPr lang="en-US" dirty="0" err="1"/>
              <a:t>nibh</a:t>
            </a:r>
            <a:r>
              <a:rPr lang="en-US" dirty="0"/>
              <a:t> </a:t>
            </a:r>
            <a:r>
              <a:rPr lang="en-US" dirty="0" err="1"/>
              <a:t>euismod</a:t>
            </a:r>
            <a:r>
              <a:rPr lang="en-US" dirty="0"/>
              <a:t> </a:t>
            </a:r>
            <a:r>
              <a:rPr lang="en-US" dirty="0" err="1"/>
              <a:t>tincidunt</a:t>
            </a:r>
            <a:r>
              <a:rPr lang="en-US" dirty="0"/>
              <a:t> </a:t>
            </a:r>
            <a:r>
              <a:rPr lang="en-US" dirty="0" err="1"/>
              <a:t>ut</a:t>
            </a:r>
            <a:r>
              <a:rPr lang="en-US" dirty="0"/>
              <a:t> </a:t>
            </a:r>
            <a:r>
              <a:rPr lang="en-US" dirty="0" err="1"/>
              <a:t>laoreet</a:t>
            </a:r>
            <a:r>
              <a:rPr lang="en-US" dirty="0"/>
              <a:t> dolore magna </a:t>
            </a:r>
            <a:r>
              <a:rPr lang="en-US" dirty="0" err="1"/>
              <a:t>aliquam</a:t>
            </a:r>
            <a:r>
              <a:rPr lang="en-US" dirty="0"/>
              <a:t> </a:t>
            </a:r>
            <a:r>
              <a:rPr lang="en-US" dirty="0" err="1"/>
              <a:t>erat</a:t>
            </a:r>
            <a:r>
              <a:rPr lang="en-US" dirty="0"/>
              <a:t> </a:t>
            </a:r>
            <a:r>
              <a:rPr lang="en-US" dirty="0" err="1"/>
              <a:t>volutpat</a:t>
            </a:r>
            <a:r>
              <a:rPr lang="en-US" dirty="0"/>
              <a:t>.</a:t>
            </a:r>
          </a:p>
        </p:txBody>
      </p:sp>
      <p:sp>
        <p:nvSpPr>
          <p:cNvPr id="15" name="Text Placeholder 4">
            <a:extLst>
              <a:ext uri="{FF2B5EF4-FFF2-40B4-BE49-F238E27FC236}">
                <a16:creationId xmlns:a16="http://schemas.microsoft.com/office/drawing/2014/main" id="{D3694339-AA33-4FE9-910E-4EAC871BB2BF}"/>
              </a:ext>
            </a:extLst>
          </p:cNvPr>
          <p:cNvSpPr>
            <a:spLocks noGrp="1"/>
          </p:cNvSpPr>
          <p:nvPr>
            <p:ph type="body" sz="quarter" idx="24" hasCustomPrompt="1"/>
          </p:nvPr>
        </p:nvSpPr>
        <p:spPr>
          <a:xfrm>
            <a:off x="499903" y="3240000"/>
            <a:ext cx="3538800" cy="360000"/>
          </a:xfrm>
          <a:prstGeom prst="rect">
            <a:avLst/>
          </a:prstGeom>
        </p:spPr>
        <p:txBody>
          <a:bodyPr>
            <a:noAutofit/>
          </a:bodyPr>
          <a:lstStyle>
            <a:lvl1pPr marL="0" indent="0">
              <a:spcAft>
                <a:spcPts val="400"/>
              </a:spcAft>
              <a:buFontTx/>
              <a:buNone/>
              <a:defRPr sz="1800" b="1">
                <a:solidFill>
                  <a:schemeClr val="accent1"/>
                </a:solidFill>
              </a:defRPr>
            </a:lvl1pPr>
            <a:lvl2pPr marL="0" indent="0">
              <a:spcBef>
                <a:spcPts val="0"/>
              </a:spcBef>
              <a:buFontTx/>
              <a:buNone/>
              <a:defRPr sz="800">
                <a:solidFill>
                  <a:schemeClr val="bg1">
                    <a:lumMod val="50000"/>
                  </a:schemeClr>
                </a:solidFill>
              </a:defRPr>
            </a:lvl2pPr>
          </a:lstStyle>
          <a:p>
            <a:pPr lvl="0"/>
            <a:r>
              <a:rPr lang="en-US" dirty="0"/>
              <a:t>Topic</a:t>
            </a:r>
          </a:p>
        </p:txBody>
      </p:sp>
      <p:sp>
        <p:nvSpPr>
          <p:cNvPr id="16" name="Text Placeholder 4">
            <a:extLst>
              <a:ext uri="{FF2B5EF4-FFF2-40B4-BE49-F238E27FC236}">
                <a16:creationId xmlns:a16="http://schemas.microsoft.com/office/drawing/2014/main" id="{572F575A-5AC6-4222-B928-591C826D8970}"/>
              </a:ext>
            </a:extLst>
          </p:cNvPr>
          <p:cNvSpPr>
            <a:spLocks noGrp="1"/>
          </p:cNvSpPr>
          <p:nvPr>
            <p:ph type="body" sz="quarter" idx="25" hasCustomPrompt="1"/>
          </p:nvPr>
        </p:nvSpPr>
        <p:spPr>
          <a:xfrm>
            <a:off x="499903" y="3600000"/>
            <a:ext cx="3538800" cy="720000"/>
          </a:xfrm>
          <a:prstGeom prst="rect">
            <a:avLst/>
          </a:prstGeom>
        </p:spPr>
        <p:txBody>
          <a:bodyPr tIns="82800">
            <a:noAutofit/>
          </a:bodyPr>
          <a:lstStyle>
            <a:lvl1pPr marL="0" indent="0">
              <a:spcBef>
                <a:spcPts val="0"/>
              </a:spcBef>
              <a:spcAft>
                <a:spcPts val="0"/>
              </a:spcAft>
              <a:buFontTx/>
              <a:buNone/>
              <a:defRPr sz="1200" b="0">
                <a:solidFill>
                  <a:schemeClr val="bg1">
                    <a:lumMod val="50000"/>
                  </a:schemeClr>
                </a:solidFill>
              </a:defRPr>
            </a:lvl1pPr>
            <a:lvl2pPr marL="0" indent="0">
              <a:spcBef>
                <a:spcPts val="0"/>
              </a:spcBef>
              <a:buFontTx/>
              <a:buNone/>
              <a:defRPr sz="800">
                <a:solidFill>
                  <a:schemeClr val="bg1">
                    <a:lumMod val="50000"/>
                  </a:schemeClr>
                </a:solidFill>
                <a:latin typeface="+mn-lt"/>
              </a:defRPr>
            </a:lvl2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sed diam </a:t>
            </a:r>
            <a:r>
              <a:rPr lang="en-US" dirty="0" err="1"/>
              <a:t>nonummy</a:t>
            </a:r>
            <a:r>
              <a:rPr lang="en-US" dirty="0"/>
              <a:t> </a:t>
            </a:r>
            <a:r>
              <a:rPr lang="en-US" dirty="0" err="1"/>
              <a:t>nibh</a:t>
            </a:r>
            <a:r>
              <a:rPr lang="en-US" dirty="0"/>
              <a:t> </a:t>
            </a:r>
            <a:r>
              <a:rPr lang="en-US" dirty="0" err="1"/>
              <a:t>euismod</a:t>
            </a:r>
            <a:r>
              <a:rPr lang="en-US" dirty="0"/>
              <a:t> </a:t>
            </a:r>
            <a:r>
              <a:rPr lang="en-US" dirty="0" err="1"/>
              <a:t>tincidunt</a:t>
            </a:r>
            <a:r>
              <a:rPr lang="en-US" dirty="0"/>
              <a:t> </a:t>
            </a:r>
            <a:r>
              <a:rPr lang="en-US" dirty="0" err="1"/>
              <a:t>ut</a:t>
            </a:r>
            <a:r>
              <a:rPr lang="en-US" dirty="0"/>
              <a:t> </a:t>
            </a:r>
            <a:r>
              <a:rPr lang="en-US" dirty="0" err="1"/>
              <a:t>laoreet</a:t>
            </a:r>
            <a:r>
              <a:rPr lang="en-US" dirty="0"/>
              <a:t> dolore magna </a:t>
            </a:r>
            <a:r>
              <a:rPr lang="en-US" dirty="0" err="1"/>
              <a:t>aliquam</a:t>
            </a:r>
            <a:r>
              <a:rPr lang="en-US" dirty="0"/>
              <a:t> </a:t>
            </a:r>
            <a:r>
              <a:rPr lang="en-US" dirty="0" err="1"/>
              <a:t>erat</a:t>
            </a:r>
            <a:r>
              <a:rPr lang="en-US" dirty="0"/>
              <a:t> </a:t>
            </a:r>
            <a:r>
              <a:rPr lang="en-US" dirty="0" err="1"/>
              <a:t>volutpat</a:t>
            </a:r>
            <a:r>
              <a:rPr lang="en-US" dirty="0"/>
              <a:t>.</a:t>
            </a:r>
          </a:p>
        </p:txBody>
      </p:sp>
      <p:sp>
        <p:nvSpPr>
          <p:cNvPr id="17" name="Picture Placeholder 4">
            <a:extLst>
              <a:ext uri="{FF2B5EF4-FFF2-40B4-BE49-F238E27FC236}">
                <a16:creationId xmlns:a16="http://schemas.microsoft.com/office/drawing/2014/main" id="{018D5911-C140-4C16-835A-388ADE0D771D}"/>
              </a:ext>
            </a:extLst>
          </p:cNvPr>
          <p:cNvSpPr>
            <a:spLocks noGrp="1"/>
          </p:cNvSpPr>
          <p:nvPr>
            <p:ph type="pic" sz="quarter" idx="26" hasCustomPrompt="1"/>
          </p:nvPr>
        </p:nvSpPr>
        <p:spPr>
          <a:xfrm>
            <a:off x="6614480" y="502123"/>
            <a:ext cx="2218665" cy="1836000"/>
          </a:xfrm>
          <a:prstGeom prst="rect">
            <a:avLst/>
          </a:prstGeom>
          <a:solidFill>
            <a:schemeClr val="accent1"/>
          </a:solidFill>
        </p:spPr>
        <p:txBody>
          <a:bodyPr/>
          <a:lstStyle>
            <a:lvl1pPr>
              <a:defRPr sz="2000">
                <a:solidFill>
                  <a:schemeClr val="tx1">
                    <a:lumMod val="65000"/>
                    <a:lumOff val="35000"/>
                  </a:schemeClr>
                </a:solidFill>
              </a:defRPr>
            </a:lvl1pPr>
          </a:lstStyle>
          <a:p>
            <a:r>
              <a:rPr lang="en-US" dirty="0"/>
              <a:t>Select placeholder and copy/paste picture or click icon below to insert picture</a:t>
            </a:r>
          </a:p>
        </p:txBody>
      </p:sp>
      <p:sp>
        <p:nvSpPr>
          <p:cNvPr id="18" name="Picture Placeholder 4">
            <a:extLst>
              <a:ext uri="{FF2B5EF4-FFF2-40B4-BE49-F238E27FC236}">
                <a16:creationId xmlns:a16="http://schemas.microsoft.com/office/drawing/2014/main" id="{8FF2C924-CAE1-4B85-A932-29A9AC04882F}"/>
              </a:ext>
            </a:extLst>
          </p:cNvPr>
          <p:cNvSpPr>
            <a:spLocks noGrp="1"/>
          </p:cNvSpPr>
          <p:nvPr>
            <p:ph type="pic" sz="quarter" idx="27" hasCustomPrompt="1"/>
          </p:nvPr>
        </p:nvSpPr>
        <p:spPr>
          <a:xfrm>
            <a:off x="6614480" y="2484000"/>
            <a:ext cx="2218665" cy="1836000"/>
          </a:xfrm>
          <a:prstGeom prst="rect">
            <a:avLst/>
          </a:prstGeom>
          <a:solidFill>
            <a:schemeClr val="accent1"/>
          </a:solidFill>
        </p:spPr>
        <p:txBody>
          <a:bodyPr/>
          <a:lstStyle>
            <a:lvl1pPr>
              <a:defRPr sz="2000">
                <a:solidFill>
                  <a:schemeClr val="tx1">
                    <a:lumMod val="65000"/>
                    <a:lumOff val="35000"/>
                  </a:schemeClr>
                </a:solidFill>
              </a:defRPr>
            </a:lvl1pPr>
          </a:lstStyle>
          <a:p>
            <a:r>
              <a:rPr lang="en-US" dirty="0"/>
              <a:t>Select placeholder and copy/paste picture or click icon below to insert picture</a:t>
            </a:r>
          </a:p>
        </p:txBody>
      </p:sp>
      <p:sp>
        <p:nvSpPr>
          <p:cNvPr id="20" name="Picture Placeholder 4">
            <a:extLst>
              <a:ext uri="{FF2B5EF4-FFF2-40B4-BE49-F238E27FC236}">
                <a16:creationId xmlns:a16="http://schemas.microsoft.com/office/drawing/2014/main" id="{3E26C204-5918-4A82-A986-C38642466FB6}"/>
              </a:ext>
            </a:extLst>
          </p:cNvPr>
          <p:cNvSpPr>
            <a:spLocks noGrp="1"/>
          </p:cNvSpPr>
          <p:nvPr>
            <p:ph type="pic" sz="quarter" idx="28" hasCustomPrompt="1"/>
          </p:nvPr>
        </p:nvSpPr>
        <p:spPr>
          <a:xfrm>
            <a:off x="4139952" y="502123"/>
            <a:ext cx="2305080" cy="3816424"/>
          </a:xfrm>
          <a:prstGeom prst="rect">
            <a:avLst/>
          </a:prstGeom>
          <a:solidFill>
            <a:schemeClr val="accent1"/>
          </a:solidFill>
        </p:spPr>
        <p:txBody>
          <a:bodyPr/>
          <a:lstStyle>
            <a:lvl1pPr>
              <a:defRPr sz="2000">
                <a:solidFill>
                  <a:schemeClr val="tx1">
                    <a:lumMod val="65000"/>
                    <a:lumOff val="35000"/>
                  </a:schemeClr>
                </a:solidFill>
              </a:defRPr>
            </a:lvl1pPr>
          </a:lstStyle>
          <a:p>
            <a:r>
              <a:rPr lang="en-US" dirty="0"/>
              <a:t>Select placeholder and copy/paste picture or click icon below to insert picture</a:t>
            </a:r>
          </a:p>
        </p:txBody>
      </p:sp>
      <p:pic>
        <p:nvPicPr>
          <p:cNvPr id="26" name="Picture 25" descr="EASA-logo_SMALL_SCALE_RGB_positive_300dpi.png">
            <a:extLst>
              <a:ext uri="{FF2B5EF4-FFF2-40B4-BE49-F238E27FC236}">
                <a16:creationId xmlns:a16="http://schemas.microsoft.com/office/drawing/2014/main" id="{C8A992CE-CC21-4F56-931B-BCFADD9ECA8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0450" y="4727890"/>
            <a:ext cx="785962" cy="207718"/>
          </a:xfrm>
          <a:prstGeom prst="rect">
            <a:avLst/>
          </a:prstGeom>
        </p:spPr>
      </p:pic>
      <p:sp>
        <p:nvSpPr>
          <p:cNvPr id="27" name="Rectangle 26">
            <a:extLst>
              <a:ext uri="{FF2B5EF4-FFF2-40B4-BE49-F238E27FC236}">
                <a16:creationId xmlns:a16="http://schemas.microsoft.com/office/drawing/2014/main" id="{1437ADF9-1A0A-46A0-8735-4F233E68FC67}"/>
              </a:ext>
            </a:extLst>
          </p:cNvPr>
          <p:cNvSpPr/>
          <p:nvPr userDrawn="1"/>
        </p:nvSpPr>
        <p:spPr>
          <a:xfrm>
            <a:off x="0" y="5060830"/>
            <a:ext cx="9144000" cy="82670"/>
          </a:xfrm>
          <a:prstGeom prst="rect">
            <a:avLst/>
          </a:prstGeom>
          <a:solidFill>
            <a:srgbClr val="FBBC3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Slide Number Placeholder 5">
            <a:extLst>
              <a:ext uri="{FF2B5EF4-FFF2-40B4-BE49-F238E27FC236}">
                <a16:creationId xmlns:a16="http://schemas.microsoft.com/office/drawing/2014/main" id="{C9A30C8B-0D34-479C-8B4C-4F963045A8B2}"/>
              </a:ext>
            </a:extLst>
          </p:cNvPr>
          <p:cNvSpPr txBox="1">
            <a:spLocks/>
          </p:cNvSpPr>
          <p:nvPr userDrawn="1"/>
        </p:nvSpPr>
        <p:spPr>
          <a:xfrm>
            <a:off x="8626415" y="4767263"/>
            <a:ext cx="517583" cy="173756"/>
          </a:xfrm>
          <a:prstGeom prst="rect">
            <a:avLst/>
          </a:prstGeom>
          <a:solidFill>
            <a:schemeClr val="accent1"/>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Tree>
    <p:extLst>
      <p:ext uri="{BB962C8B-B14F-4D97-AF65-F5344CB8AC3E}">
        <p14:creationId xmlns:p14="http://schemas.microsoft.com/office/powerpoint/2010/main" val="26539497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with picture)">
    <p:spTree>
      <p:nvGrpSpPr>
        <p:cNvPr id="1" name=""/>
        <p:cNvGrpSpPr/>
        <p:nvPr/>
      </p:nvGrpSpPr>
      <p:grpSpPr>
        <a:xfrm>
          <a:off x="0" y="0"/>
          <a:ext cx="0" cy="0"/>
          <a:chOff x="0" y="0"/>
          <a:chExt cx="0" cy="0"/>
        </a:xfrm>
      </p:grpSpPr>
      <p:sp>
        <p:nvSpPr>
          <p:cNvPr id="15" name="Rectangle 14"/>
          <p:cNvSpPr/>
          <p:nvPr userDrawn="1"/>
        </p:nvSpPr>
        <p:spPr>
          <a:xfrm>
            <a:off x="0" y="0"/>
            <a:ext cx="9144000" cy="5143500"/>
          </a:xfrm>
          <a:prstGeom prst="rect">
            <a:avLst/>
          </a:prstGeom>
          <a:solidFill>
            <a:srgbClr val="007FC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Picture Placeholder 2"/>
          <p:cNvSpPr>
            <a:spLocks noGrp="1"/>
          </p:cNvSpPr>
          <p:nvPr>
            <p:ph type="pic" sz="quarter" idx="13"/>
          </p:nvPr>
        </p:nvSpPr>
        <p:spPr>
          <a:xfrm>
            <a:off x="5851524" y="1"/>
            <a:ext cx="3292473" cy="5143499"/>
          </a:xfrm>
          <a:prstGeom prst="rect">
            <a:avLst/>
          </a:prstGeom>
        </p:spPr>
        <p:txBody>
          <a:bodyPr vert="horz"/>
          <a:lstStyle/>
          <a:p>
            <a:endParaRPr lang="en-US"/>
          </a:p>
        </p:txBody>
      </p:sp>
      <p:pic>
        <p:nvPicPr>
          <p:cNvPr id="16" name="Picture 15" descr="EASA-logo_RGB_negative_300dpi.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7577" y="193614"/>
            <a:ext cx="1498121" cy="516317"/>
          </a:xfrm>
          <a:prstGeom prst="rect">
            <a:avLst/>
          </a:prstGeom>
        </p:spPr>
      </p:pic>
      <p:sp>
        <p:nvSpPr>
          <p:cNvPr id="8" name="Title 1"/>
          <p:cNvSpPr>
            <a:spLocks noGrp="1"/>
          </p:cNvSpPr>
          <p:nvPr>
            <p:ph type="ctrTitle" hasCustomPrompt="1"/>
          </p:nvPr>
        </p:nvSpPr>
        <p:spPr>
          <a:xfrm>
            <a:off x="570789" y="1152096"/>
            <a:ext cx="5093892" cy="1101431"/>
          </a:xfrm>
          <a:prstGeom prst="rect">
            <a:avLst/>
          </a:prstGeom>
        </p:spPr>
        <p:txBody>
          <a:bodyPr/>
          <a:lstStyle>
            <a:lvl1pPr algn="l">
              <a:lnSpc>
                <a:spcPct val="70000"/>
              </a:lnSpc>
              <a:defRPr sz="3600" b="1">
                <a:solidFill>
                  <a:srgbClr val="FFFFFF"/>
                </a:solidFill>
              </a:defRPr>
            </a:lvl1pPr>
          </a:lstStyle>
          <a:p>
            <a:r>
              <a:rPr lang="en-GB" dirty="0"/>
              <a:t>Title slide (with picture)</a:t>
            </a:r>
            <a:endParaRPr lang="en-US" dirty="0"/>
          </a:p>
        </p:txBody>
      </p:sp>
      <p:sp>
        <p:nvSpPr>
          <p:cNvPr id="9" name="Subtitle 2"/>
          <p:cNvSpPr>
            <a:spLocks noGrp="1"/>
          </p:cNvSpPr>
          <p:nvPr>
            <p:ph type="subTitle" idx="1" hasCustomPrompt="1"/>
          </p:nvPr>
        </p:nvSpPr>
        <p:spPr>
          <a:xfrm>
            <a:off x="570789" y="2498717"/>
            <a:ext cx="4159370" cy="1101431"/>
          </a:xfrm>
          <a:prstGeom prst="rect">
            <a:avLst/>
          </a:prstGeom>
        </p:spPr>
        <p:txBody>
          <a:bodyPr/>
          <a:lstStyle>
            <a:lvl1pPr marL="0" indent="0" algn="l">
              <a:buNone/>
              <a:defRPr sz="24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dirty="0"/>
              <a:t>Subtitle </a:t>
            </a:r>
            <a:endParaRPr lang="en-US" dirty="0"/>
          </a:p>
        </p:txBody>
      </p:sp>
      <p:sp>
        <p:nvSpPr>
          <p:cNvPr id="12" name="Subtitle 2"/>
          <p:cNvSpPr txBox="1">
            <a:spLocks/>
          </p:cNvSpPr>
          <p:nvPr userDrawn="1"/>
        </p:nvSpPr>
        <p:spPr>
          <a:xfrm>
            <a:off x="2626263" y="4710974"/>
            <a:ext cx="2803584" cy="249208"/>
          </a:xfrm>
          <a:prstGeom prst="rect">
            <a:avLst/>
          </a:prstGeom>
        </p:spPr>
        <p:txBody>
          <a:bodyPr/>
          <a:lstStyle>
            <a:lvl1pPr marL="0" indent="0" algn="l" defTabSz="457200" rtl="0" eaLnBrk="1" latinLnBrk="0" hangingPunct="1">
              <a:spcBef>
                <a:spcPct val="20000"/>
              </a:spcBef>
              <a:buFont typeface="Arial"/>
              <a:buNone/>
              <a:defRPr sz="2400" kern="1200">
                <a:solidFill>
                  <a:srgbClr val="FFFFFF"/>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r"/>
            <a:r>
              <a:rPr lang="x-none" sz="1200" dirty="0"/>
              <a:t>An Agency of the European Union</a:t>
            </a:r>
            <a:endParaRPr lang="en-US" sz="1200" dirty="0"/>
          </a:p>
        </p:txBody>
      </p:sp>
      <p:pic>
        <p:nvPicPr>
          <p:cNvPr id="13" name="Picture 12" descr="European_Union [Converted].ai"/>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00571" y="4767262"/>
            <a:ext cx="264110" cy="173757"/>
          </a:xfrm>
          <a:prstGeom prst="rect">
            <a:avLst/>
          </a:prstGeom>
        </p:spPr>
      </p:pic>
    </p:spTree>
    <p:extLst>
      <p:ext uri="{BB962C8B-B14F-4D97-AF65-F5344CB8AC3E}">
        <p14:creationId xmlns:p14="http://schemas.microsoft.com/office/powerpoint/2010/main" val="33462208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14. 8 Boxes (Text/Picture) - Chessboard">
    <p:spTree>
      <p:nvGrpSpPr>
        <p:cNvPr id="1" name=""/>
        <p:cNvGrpSpPr/>
        <p:nvPr/>
      </p:nvGrpSpPr>
      <p:grpSpPr>
        <a:xfrm>
          <a:off x="0" y="0"/>
          <a:ext cx="0" cy="0"/>
          <a:chOff x="0" y="0"/>
          <a:chExt cx="0" cy="0"/>
        </a:xfrm>
      </p:grpSpPr>
      <p:pic>
        <p:nvPicPr>
          <p:cNvPr id="2" name="Picture 1" descr="EASA-logo_SMALL_SCALE_RGB_positive_300dpi.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0450" y="4727890"/>
            <a:ext cx="785962" cy="207718"/>
          </a:xfrm>
          <a:prstGeom prst="rect">
            <a:avLst/>
          </a:prstGeom>
        </p:spPr>
      </p:pic>
      <p:sp>
        <p:nvSpPr>
          <p:cNvPr id="3" name="Rectangle 2"/>
          <p:cNvSpPr/>
          <p:nvPr userDrawn="1"/>
        </p:nvSpPr>
        <p:spPr>
          <a:xfrm>
            <a:off x="0" y="5060830"/>
            <a:ext cx="9144000" cy="82670"/>
          </a:xfrm>
          <a:prstGeom prst="rect">
            <a:avLst/>
          </a:prstGeom>
          <a:solidFill>
            <a:srgbClr val="FBBC3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Slide Number Placeholder 5"/>
          <p:cNvSpPr txBox="1">
            <a:spLocks/>
          </p:cNvSpPr>
          <p:nvPr userDrawn="1"/>
        </p:nvSpPr>
        <p:spPr>
          <a:xfrm>
            <a:off x="8626415" y="4767263"/>
            <a:ext cx="517583" cy="173756"/>
          </a:xfrm>
          <a:prstGeom prst="rect">
            <a:avLst/>
          </a:prstGeom>
          <a:solidFill>
            <a:schemeClr val="accent1"/>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cxnSp>
        <p:nvCxnSpPr>
          <p:cNvPr id="5" name="Прямая соединительная линия 22"/>
          <p:cNvCxnSpPr/>
          <p:nvPr/>
        </p:nvCxnSpPr>
        <p:spPr>
          <a:xfrm>
            <a:off x="0" y="326580"/>
            <a:ext cx="9144000" cy="0"/>
          </a:xfrm>
          <a:prstGeom prst="line">
            <a:avLst/>
          </a:prstGeom>
          <a:ln>
            <a:solidFill>
              <a:srgbClr val="EBEBEB"/>
            </a:solidFill>
          </a:ln>
        </p:spPr>
        <p:style>
          <a:lnRef idx="1">
            <a:schemeClr val="accent1"/>
          </a:lnRef>
          <a:fillRef idx="0">
            <a:schemeClr val="accent1"/>
          </a:fillRef>
          <a:effectRef idx="0">
            <a:schemeClr val="accent1"/>
          </a:effectRef>
          <a:fontRef idx="minor">
            <a:schemeClr val="tx1"/>
          </a:fontRef>
        </p:style>
      </p:cxnSp>
      <p:sp>
        <p:nvSpPr>
          <p:cNvPr id="44" name="Text Placeholder 4">
            <a:extLst>
              <a:ext uri="{FF2B5EF4-FFF2-40B4-BE49-F238E27FC236}">
                <a16:creationId xmlns:a16="http://schemas.microsoft.com/office/drawing/2014/main" id="{F0C7E0DC-3159-4515-BEAD-3BA5A8D0A039}"/>
              </a:ext>
            </a:extLst>
          </p:cNvPr>
          <p:cNvSpPr>
            <a:spLocks noGrp="1"/>
          </p:cNvSpPr>
          <p:nvPr>
            <p:ph type="body" sz="quarter" idx="36" hasCustomPrompt="1"/>
          </p:nvPr>
        </p:nvSpPr>
        <p:spPr>
          <a:xfrm>
            <a:off x="7200" y="2354400"/>
            <a:ext cx="2271600" cy="487329"/>
          </a:xfrm>
          <a:prstGeom prst="rect">
            <a:avLst/>
          </a:prstGeom>
          <a:noFill/>
        </p:spPr>
        <p:txBody>
          <a:bodyPr lIns="234000" tIns="144000" rIns="234000">
            <a:noAutofit/>
          </a:bodyPr>
          <a:lstStyle>
            <a:lvl1pPr marL="0" indent="0">
              <a:spcBef>
                <a:spcPts val="0"/>
              </a:spcBef>
              <a:spcAft>
                <a:spcPts val="300"/>
              </a:spcAft>
              <a:buFontTx/>
              <a:buNone/>
              <a:defRPr sz="1800" b="1">
                <a:solidFill>
                  <a:schemeClr val="accent1"/>
                </a:solidFill>
              </a:defRPr>
            </a:lvl1pPr>
            <a:lvl2pPr marL="0" indent="0" algn="l" defTabSz="457200" rtl="0" eaLnBrk="1" latinLnBrk="0" hangingPunct="1">
              <a:lnSpc>
                <a:spcPct val="100000"/>
              </a:lnSpc>
              <a:spcBef>
                <a:spcPts val="0"/>
              </a:spcBef>
              <a:spcAft>
                <a:spcPts val="1900"/>
              </a:spcAft>
              <a:buFontTx/>
              <a:buNone/>
              <a:defRPr lang="en-US" sz="1000" b="0" i="0" u="none" strike="noStrike" kern="1200" baseline="0" dirty="0" smtClean="0">
                <a:solidFill>
                  <a:schemeClr val="tx2"/>
                </a:solidFill>
                <a:latin typeface="+mn-lt"/>
                <a:ea typeface="+mn-ea"/>
                <a:cs typeface="Calibri"/>
              </a:defRPr>
            </a:lvl2pPr>
            <a:lvl3pPr marL="0" marR="0" indent="0" algn="l" defTabSz="457200" rtl="0" eaLnBrk="1" fontAlgn="auto" latinLnBrk="0" hangingPunct="1">
              <a:lnSpc>
                <a:spcPct val="100000"/>
              </a:lnSpc>
              <a:spcBef>
                <a:spcPts val="0"/>
              </a:spcBef>
              <a:spcAft>
                <a:spcPts val="0"/>
              </a:spcAft>
              <a:buClrTx/>
              <a:buSzTx/>
              <a:buFont typeface="Arial"/>
              <a:buNone/>
              <a:tabLst/>
              <a:defRPr lang="en-US" sz="800" kern="1200" dirty="0">
                <a:solidFill>
                  <a:schemeClr val="bg1">
                    <a:lumMod val="50000"/>
                  </a:schemeClr>
                </a:solidFill>
                <a:latin typeface="+mn-lt"/>
                <a:ea typeface="+mn-ea"/>
                <a:cs typeface="+mn-cs"/>
              </a:defRPr>
            </a:lvl3pPr>
          </a:lstStyle>
          <a:p>
            <a:pPr lvl="0"/>
            <a:r>
              <a:rPr lang="de-DE" dirty="0"/>
              <a:t>Topic</a:t>
            </a:r>
            <a:endParaRPr lang="en-US" dirty="0"/>
          </a:p>
        </p:txBody>
      </p:sp>
      <p:sp>
        <p:nvSpPr>
          <p:cNvPr id="45" name="Text Placeholder 4">
            <a:extLst>
              <a:ext uri="{FF2B5EF4-FFF2-40B4-BE49-F238E27FC236}">
                <a16:creationId xmlns:a16="http://schemas.microsoft.com/office/drawing/2014/main" id="{53F7DA94-39AD-4424-A5D1-06DB7C1F549D}"/>
              </a:ext>
            </a:extLst>
          </p:cNvPr>
          <p:cNvSpPr>
            <a:spLocks noGrp="1"/>
          </p:cNvSpPr>
          <p:nvPr>
            <p:ph type="body" sz="quarter" idx="37" hasCustomPrompt="1"/>
          </p:nvPr>
        </p:nvSpPr>
        <p:spPr>
          <a:xfrm>
            <a:off x="7200" y="2840400"/>
            <a:ext cx="2271600" cy="390530"/>
          </a:xfrm>
          <a:prstGeom prst="rect">
            <a:avLst/>
          </a:prstGeom>
          <a:noFill/>
        </p:spPr>
        <p:txBody>
          <a:bodyPr lIns="234000" tIns="0" rIns="234000">
            <a:noAutofit/>
          </a:bodyPr>
          <a:lstStyle>
            <a:lvl1pPr marL="0" indent="0">
              <a:spcBef>
                <a:spcPts val="0"/>
              </a:spcBef>
              <a:spcAft>
                <a:spcPts val="300"/>
              </a:spcAft>
              <a:buFontTx/>
              <a:buNone/>
              <a:defRPr lang="en-US" sz="1200" b="0" i="0" u="none" strike="noStrike" kern="1200" baseline="0" dirty="0" smtClean="0">
                <a:solidFill>
                  <a:schemeClr val="tx2"/>
                </a:solidFill>
                <a:latin typeface="+mn-lt"/>
                <a:ea typeface="+mn-ea"/>
                <a:cs typeface="Calibri"/>
              </a:defRPr>
            </a:lvl1pPr>
            <a:lvl2pPr marL="0" indent="0" algn="l" defTabSz="457200" rtl="0" eaLnBrk="1" latinLnBrk="0" hangingPunct="1">
              <a:lnSpc>
                <a:spcPct val="100000"/>
              </a:lnSpc>
              <a:spcBef>
                <a:spcPts val="0"/>
              </a:spcBef>
              <a:spcAft>
                <a:spcPts val="1900"/>
              </a:spcAft>
              <a:buFontTx/>
              <a:buNone/>
              <a:defRPr lang="en-US" sz="1000" b="0" i="0" u="none" strike="noStrike" kern="1200" baseline="0" dirty="0" smtClean="0">
                <a:solidFill>
                  <a:schemeClr val="tx2"/>
                </a:solidFill>
                <a:latin typeface="+mn-lt"/>
                <a:ea typeface="+mn-ea"/>
                <a:cs typeface="Calibri"/>
              </a:defRPr>
            </a:lvl2pPr>
            <a:lvl3pPr marL="0" marR="0" indent="0" algn="l" defTabSz="457200" rtl="0" eaLnBrk="1" fontAlgn="auto" latinLnBrk="0" hangingPunct="1">
              <a:lnSpc>
                <a:spcPct val="100000"/>
              </a:lnSpc>
              <a:spcBef>
                <a:spcPts val="0"/>
              </a:spcBef>
              <a:spcAft>
                <a:spcPts val="0"/>
              </a:spcAft>
              <a:buClrTx/>
              <a:buSzTx/>
              <a:buFont typeface="Arial"/>
              <a:buNone/>
              <a:tabLst/>
              <a:defRPr lang="en-US" sz="800" kern="1200" dirty="0">
                <a:solidFill>
                  <a:schemeClr val="bg1">
                    <a:lumMod val="50000"/>
                  </a:schemeClr>
                </a:solidFill>
                <a:latin typeface="+mn-lt"/>
                <a:ea typeface="+mn-ea"/>
                <a:cs typeface="+mn-cs"/>
              </a:defRPr>
            </a:lvl3pPr>
          </a:lstStyle>
          <a:p>
            <a:pPr lvl="0"/>
            <a:r>
              <a:rPr lang="en-US" dirty="0"/>
              <a:t>Subtitle</a:t>
            </a:r>
          </a:p>
        </p:txBody>
      </p:sp>
      <p:sp>
        <p:nvSpPr>
          <p:cNvPr id="47" name="Text Placeholder 4">
            <a:extLst>
              <a:ext uri="{FF2B5EF4-FFF2-40B4-BE49-F238E27FC236}">
                <a16:creationId xmlns:a16="http://schemas.microsoft.com/office/drawing/2014/main" id="{19F544F9-0DBB-44A6-B0EC-0C247DD3C9F9}"/>
              </a:ext>
            </a:extLst>
          </p:cNvPr>
          <p:cNvSpPr>
            <a:spLocks noGrp="1"/>
          </p:cNvSpPr>
          <p:nvPr>
            <p:ph type="body" sz="quarter" idx="30" hasCustomPrompt="1"/>
          </p:nvPr>
        </p:nvSpPr>
        <p:spPr>
          <a:xfrm>
            <a:off x="4586400" y="2354400"/>
            <a:ext cx="2271600" cy="487329"/>
          </a:xfrm>
          <a:prstGeom prst="rect">
            <a:avLst/>
          </a:prstGeom>
          <a:noFill/>
        </p:spPr>
        <p:txBody>
          <a:bodyPr lIns="234000" tIns="144000" rIns="234000">
            <a:noAutofit/>
          </a:bodyPr>
          <a:lstStyle>
            <a:lvl1pPr marL="0" indent="0">
              <a:spcBef>
                <a:spcPts val="0"/>
              </a:spcBef>
              <a:spcAft>
                <a:spcPts val="300"/>
              </a:spcAft>
              <a:buFontTx/>
              <a:buNone/>
              <a:defRPr sz="1800" b="1">
                <a:solidFill>
                  <a:schemeClr val="accent1"/>
                </a:solidFill>
              </a:defRPr>
            </a:lvl1pPr>
            <a:lvl2pPr marL="0" indent="0" algn="l" defTabSz="457200" rtl="0" eaLnBrk="1" latinLnBrk="0" hangingPunct="1">
              <a:lnSpc>
                <a:spcPct val="100000"/>
              </a:lnSpc>
              <a:spcBef>
                <a:spcPts val="0"/>
              </a:spcBef>
              <a:spcAft>
                <a:spcPts val="1900"/>
              </a:spcAft>
              <a:buFontTx/>
              <a:buNone/>
              <a:defRPr lang="en-US" sz="1000" b="0" i="0" u="none" strike="noStrike" kern="1200" baseline="0" dirty="0" smtClean="0">
                <a:solidFill>
                  <a:schemeClr val="tx2"/>
                </a:solidFill>
                <a:latin typeface="+mn-lt"/>
                <a:ea typeface="+mn-ea"/>
                <a:cs typeface="Calibri"/>
              </a:defRPr>
            </a:lvl2pPr>
            <a:lvl3pPr marL="0" marR="0" indent="0" algn="l" defTabSz="457200" rtl="0" eaLnBrk="1" fontAlgn="auto" latinLnBrk="0" hangingPunct="1">
              <a:lnSpc>
                <a:spcPct val="100000"/>
              </a:lnSpc>
              <a:spcBef>
                <a:spcPts val="0"/>
              </a:spcBef>
              <a:spcAft>
                <a:spcPts val="0"/>
              </a:spcAft>
              <a:buClrTx/>
              <a:buSzTx/>
              <a:buFont typeface="Arial"/>
              <a:buNone/>
              <a:tabLst/>
              <a:defRPr lang="en-US" sz="800" kern="1200" dirty="0">
                <a:solidFill>
                  <a:schemeClr val="bg1">
                    <a:lumMod val="50000"/>
                  </a:schemeClr>
                </a:solidFill>
                <a:latin typeface="+mn-lt"/>
                <a:ea typeface="+mn-ea"/>
                <a:cs typeface="+mn-cs"/>
              </a:defRPr>
            </a:lvl3pPr>
          </a:lstStyle>
          <a:p>
            <a:pPr lvl="0"/>
            <a:r>
              <a:rPr lang="en-US" dirty="0"/>
              <a:t>Topic</a:t>
            </a:r>
          </a:p>
        </p:txBody>
      </p:sp>
      <p:sp>
        <p:nvSpPr>
          <p:cNvPr id="48" name="Text Placeholder 4">
            <a:extLst>
              <a:ext uri="{FF2B5EF4-FFF2-40B4-BE49-F238E27FC236}">
                <a16:creationId xmlns:a16="http://schemas.microsoft.com/office/drawing/2014/main" id="{9D0F162C-D665-4233-BE3B-2398FB1FC46F}"/>
              </a:ext>
            </a:extLst>
          </p:cNvPr>
          <p:cNvSpPr>
            <a:spLocks noGrp="1"/>
          </p:cNvSpPr>
          <p:nvPr>
            <p:ph type="body" sz="quarter" idx="31" hasCustomPrompt="1"/>
          </p:nvPr>
        </p:nvSpPr>
        <p:spPr>
          <a:xfrm>
            <a:off x="4586400" y="2840400"/>
            <a:ext cx="2271600" cy="390530"/>
          </a:xfrm>
          <a:prstGeom prst="rect">
            <a:avLst/>
          </a:prstGeom>
          <a:noFill/>
        </p:spPr>
        <p:txBody>
          <a:bodyPr vert="horz" lIns="234000" tIns="0" rIns="234000" bIns="45720" rtlCol="0">
            <a:noAutofit/>
          </a:bodyPr>
          <a:lstStyle>
            <a:lvl1pPr marL="0" indent="0">
              <a:buNone/>
              <a:defRPr lang="en-US" sz="1200" b="0" i="0" u="none" strike="noStrike" kern="1200" baseline="0" dirty="0" smtClean="0">
                <a:solidFill>
                  <a:schemeClr val="tx2"/>
                </a:solidFill>
                <a:latin typeface="+mn-lt"/>
                <a:ea typeface="+mn-ea"/>
                <a:cs typeface="Calibri"/>
              </a:defRPr>
            </a:lvl1pPr>
            <a:lvl2pPr>
              <a:defRPr lang="en-US" sz="1000" b="0" i="0" u="none" strike="noStrike" kern="1200" baseline="0" dirty="0" smtClean="0">
                <a:solidFill>
                  <a:schemeClr val="tx2"/>
                </a:solidFill>
                <a:latin typeface="+mn-lt"/>
                <a:ea typeface="+mn-ea"/>
                <a:cs typeface="Calibri"/>
              </a:defRPr>
            </a:lvl2pPr>
          </a:lstStyle>
          <a:p>
            <a:pPr marL="0" lvl="0" indent="-400050" algn="l" defTabSz="457200" rtl="0" eaLnBrk="1" latinLnBrk="0" hangingPunct="1">
              <a:lnSpc>
                <a:spcPct val="100000"/>
              </a:lnSpc>
              <a:spcBef>
                <a:spcPts val="0"/>
              </a:spcBef>
              <a:spcAft>
                <a:spcPts val="1900"/>
              </a:spcAft>
            </a:pPr>
            <a:r>
              <a:rPr lang="en-US" dirty="0"/>
              <a:t>Subtitle</a:t>
            </a:r>
          </a:p>
        </p:txBody>
      </p:sp>
      <p:sp>
        <p:nvSpPr>
          <p:cNvPr id="49" name="Text Placeholder 4">
            <a:extLst>
              <a:ext uri="{FF2B5EF4-FFF2-40B4-BE49-F238E27FC236}">
                <a16:creationId xmlns:a16="http://schemas.microsoft.com/office/drawing/2014/main" id="{CBDD2135-A15D-4473-8E8F-EB7BD45C14E9}"/>
              </a:ext>
            </a:extLst>
          </p:cNvPr>
          <p:cNvSpPr>
            <a:spLocks noGrp="1"/>
          </p:cNvSpPr>
          <p:nvPr>
            <p:ph type="body" sz="quarter" idx="32" hasCustomPrompt="1"/>
          </p:nvPr>
        </p:nvSpPr>
        <p:spPr>
          <a:xfrm>
            <a:off x="4586400" y="3232800"/>
            <a:ext cx="2271600" cy="1116964"/>
          </a:xfrm>
          <a:prstGeom prst="rect">
            <a:avLst/>
          </a:prstGeom>
          <a:noFill/>
        </p:spPr>
        <p:txBody>
          <a:bodyPr lIns="234000" tIns="0" rIns="234000">
            <a:no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lang="en-US" sz="1200" b="0" i="0" u="none" strike="noStrike" kern="1200" baseline="0">
                <a:solidFill>
                  <a:schemeClr val="bg1">
                    <a:lumMod val="50000"/>
                  </a:schemeClr>
                </a:solidFill>
                <a:latin typeface="+mn-lt"/>
                <a:ea typeface="Open Sans" charset="0"/>
                <a:cs typeface="Calibri"/>
              </a:defRPr>
            </a:lvl1pPr>
            <a:lvl2pPr marL="0" indent="0" algn="l" defTabSz="457200" rtl="0" eaLnBrk="1" latinLnBrk="0" hangingPunct="1">
              <a:lnSpc>
                <a:spcPct val="100000"/>
              </a:lnSpc>
              <a:spcBef>
                <a:spcPts val="0"/>
              </a:spcBef>
              <a:spcAft>
                <a:spcPts val="1900"/>
              </a:spcAft>
              <a:buFontTx/>
              <a:buNone/>
              <a:defRPr lang="en-US" sz="1000" b="0" i="0" u="none" strike="noStrike" kern="1200" baseline="0" dirty="0" smtClean="0">
                <a:solidFill>
                  <a:schemeClr val="tx2"/>
                </a:solidFill>
                <a:latin typeface="+mn-lt"/>
                <a:ea typeface="+mn-ea"/>
                <a:cs typeface="Calibri"/>
              </a:defRPr>
            </a:lvl2pPr>
            <a:lvl3pPr marL="0" marR="0" indent="0" algn="l" defTabSz="457200" rtl="0" eaLnBrk="1" fontAlgn="auto" latinLnBrk="0" hangingPunct="1">
              <a:lnSpc>
                <a:spcPct val="100000"/>
              </a:lnSpc>
              <a:spcBef>
                <a:spcPts val="0"/>
              </a:spcBef>
              <a:spcAft>
                <a:spcPts val="0"/>
              </a:spcAft>
              <a:buClrTx/>
              <a:buSzTx/>
              <a:buFont typeface="Arial"/>
              <a:buNone/>
              <a:tabLst/>
              <a:defRPr lang="en-US" sz="800" kern="1200" dirty="0" smtClean="0">
                <a:solidFill>
                  <a:schemeClr val="bg1">
                    <a:lumMod val="50000"/>
                  </a:schemeClr>
                </a:solidFill>
                <a:latin typeface="+mn-lt"/>
                <a:ea typeface="Open Sans" charset="0"/>
                <a:cs typeface="Calibri"/>
              </a:defRPr>
            </a:lvl3pPr>
          </a:lstStyle>
          <a:p>
            <a:pPr marL="0" marR="0" lvl="0" indent="0" algn="l" defTabSz="457200" rtl="0" eaLnBrk="1" fontAlgn="auto" latinLnBrk="0" hangingPunct="1">
              <a:lnSpc>
                <a:spcPct val="100000"/>
              </a:lnSpc>
              <a:spcBef>
                <a:spcPts val="0"/>
              </a:spcBef>
              <a:spcAft>
                <a:spcPts val="0"/>
              </a:spcAft>
              <a:buClrTx/>
              <a:buSzTx/>
              <a:buFont typeface="Arial"/>
              <a:buNone/>
              <a:tabLst/>
              <a:defRPr/>
            </a:pPr>
            <a:r>
              <a:rPr lang="it-IT" sz="1200" dirty="0" err="1">
                <a:solidFill>
                  <a:schemeClr val="bg1">
                    <a:lumMod val="50000"/>
                  </a:schemeClr>
                </a:solidFill>
                <a:latin typeface="+mn-lt"/>
                <a:ea typeface="Open Sans" charset="0"/>
                <a:cs typeface="Calibri"/>
              </a:rPr>
              <a:t>Lorem</a:t>
            </a:r>
            <a:r>
              <a:rPr lang="it-IT" sz="1200" dirty="0">
                <a:solidFill>
                  <a:schemeClr val="bg1">
                    <a:lumMod val="50000"/>
                  </a:schemeClr>
                </a:solidFill>
                <a:latin typeface="+mn-lt"/>
                <a:ea typeface="Open Sans" charset="0"/>
                <a:cs typeface="Calibri"/>
              </a:rPr>
              <a:t> ipsum </a:t>
            </a:r>
            <a:r>
              <a:rPr lang="it-IT" sz="1200" dirty="0" err="1">
                <a:solidFill>
                  <a:schemeClr val="bg1">
                    <a:lumMod val="50000"/>
                  </a:schemeClr>
                </a:solidFill>
                <a:latin typeface="+mn-lt"/>
                <a:ea typeface="Open Sans" charset="0"/>
                <a:cs typeface="Calibri"/>
              </a:rPr>
              <a:t>dolor</a:t>
            </a:r>
            <a:r>
              <a:rPr lang="it-IT" sz="1200" dirty="0">
                <a:solidFill>
                  <a:schemeClr val="bg1">
                    <a:lumMod val="50000"/>
                  </a:schemeClr>
                </a:solidFill>
                <a:latin typeface="+mn-lt"/>
                <a:ea typeface="Open Sans" charset="0"/>
                <a:cs typeface="Calibri"/>
              </a:rPr>
              <a:t> </a:t>
            </a:r>
            <a:r>
              <a:rPr lang="it-IT" sz="1200" dirty="0" err="1">
                <a:solidFill>
                  <a:schemeClr val="bg1">
                    <a:lumMod val="50000"/>
                  </a:schemeClr>
                </a:solidFill>
                <a:latin typeface="+mn-lt"/>
                <a:ea typeface="Open Sans" charset="0"/>
                <a:cs typeface="Calibri"/>
              </a:rPr>
              <a:t>sit</a:t>
            </a:r>
            <a:r>
              <a:rPr lang="it-IT" sz="1200" dirty="0">
                <a:solidFill>
                  <a:schemeClr val="bg1">
                    <a:lumMod val="50000"/>
                  </a:schemeClr>
                </a:solidFill>
                <a:latin typeface="+mn-lt"/>
                <a:ea typeface="Open Sans" charset="0"/>
                <a:cs typeface="Calibri"/>
              </a:rPr>
              <a:t> </a:t>
            </a:r>
            <a:r>
              <a:rPr lang="it-IT" sz="1200" dirty="0" err="1">
                <a:solidFill>
                  <a:schemeClr val="bg1">
                    <a:lumMod val="50000"/>
                  </a:schemeClr>
                </a:solidFill>
                <a:latin typeface="+mn-lt"/>
                <a:ea typeface="Open Sans" charset="0"/>
                <a:cs typeface="Calibri"/>
              </a:rPr>
              <a:t>amet</a:t>
            </a:r>
            <a:r>
              <a:rPr lang="it-IT" sz="1200" dirty="0">
                <a:solidFill>
                  <a:schemeClr val="bg1">
                    <a:lumMod val="50000"/>
                  </a:schemeClr>
                </a:solidFill>
                <a:latin typeface="+mn-lt"/>
                <a:ea typeface="Open Sans" charset="0"/>
                <a:cs typeface="Calibri"/>
              </a:rPr>
              <a:t>, </a:t>
            </a:r>
            <a:r>
              <a:rPr lang="it-IT" sz="1200" dirty="0" err="1">
                <a:solidFill>
                  <a:schemeClr val="bg1">
                    <a:lumMod val="50000"/>
                  </a:schemeClr>
                </a:solidFill>
                <a:latin typeface="+mn-lt"/>
                <a:ea typeface="Open Sans" charset="0"/>
                <a:cs typeface="Calibri"/>
              </a:rPr>
              <a:t>consectetuer</a:t>
            </a:r>
            <a:r>
              <a:rPr lang="it-IT" sz="1200" dirty="0">
                <a:solidFill>
                  <a:schemeClr val="bg1">
                    <a:lumMod val="50000"/>
                  </a:schemeClr>
                </a:solidFill>
                <a:latin typeface="+mn-lt"/>
                <a:ea typeface="Open Sans" charset="0"/>
                <a:cs typeface="Calibri"/>
              </a:rPr>
              <a:t> </a:t>
            </a:r>
            <a:r>
              <a:rPr lang="it-IT" sz="1200" dirty="0" err="1">
                <a:solidFill>
                  <a:schemeClr val="bg1">
                    <a:lumMod val="50000"/>
                  </a:schemeClr>
                </a:solidFill>
                <a:latin typeface="+mn-lt"/>
                <a:ea typeface="Open Sans" charset="0"/>
                <a:cs typeface="Calibri"/>
              </a:rPr>
              <a:t>adipiscing</a:t>
            </a:r>
            <a:r>
              <a:rPr lang="it-IT" sz="1200" dirty="0">
                <a:solidFill>
                  <a:schemeClr val="bg1">
                    <a:lumMod val="50000"/>
                  </a:schemeClr>
                </a:solidFill>
                <a:latin typeface="+mn-lt"/>
                <a:ea typeface="Open Sans" charset="0"/>
                <a:cs typeface="Calibri"/>
              </a:rPr>
              <a:t> </a:t>
            </a:r>
            <a:r>
              <a:rPr lang="it-IT" sz="1200" dirty="0" err="1">
                <a:solidFill>
                  <a:schemeClr val="bg1">
                    <a:lumMod val="50000"/>
                  </a:schemeClr>
                </a:solidFill>
                <a:latin typeface="+mn-lt"/>
                <a:ea typeface="Open Sans" charset="0"/>
                <a:cs typeface="Calibri"/>
              </a:rPr>
              <a:t>elit</a:t>
            </a:r>
            <a:endParaRPr lang="en-US" dirty="0"/>
          </a:p>
        </p:txBody>
      </p:sp>
      <p:sp>
        <p:nvSpPr>
          <p:cNvPr id="50" name="Text Placeholder 4">
            <a:extLst>
              <a:ext uri="{FF2B5EF4-FFF2-40B4-BE49-F238E27FC236}">
                <a16:creationId xmlns:a16="http://schemas.microsoft.com/office/drawing/2014/main" id="{582E15A2-7CAB-44FF-9177-4477C23287AE}"/>
              </a:ext>
            </a:extLst>
          </p:cNvPr>
          <p:cNvSpPr>
            <a:spLocks noGrp="1"/>
          </p:cNvSpPr>
          <p:nvPr>
            <p:ph type="body" sz="quarter" idx="33" hasCustomPrompt="1"/>
          </p:nvPr>
        </p:nvSpPr>
        <p:spPr>
          <a:xfrm>
            <a:off x="6872400" y="360000"/>
            <a:ext cx="2271600" cy="487329"/>
          </a:xfrm>
          <a:prstGeom prst="rect">
            <a:avLst/>
          </a:prstGeom>
          <a:noFill/>
        </p:spPr>
        <p:txBody>
          <a:bodyPr lIns="234000" tIns="144000" rIns="234000">
            <a:noAutofit/>
          </a:bodyPr>
          <a:lstStyle>
            <a:lvl1pPr marL="0" indent="0">
              <a:spcBef>
                <a:spcPts val="0"/>
              </a:spcBef>
              <a:spcAft>
                <a:spcPts val="300"/>
              </a:spcAft>
              <a:buFontTx/>
              <a:buNone/>
              <a:defRPr sz="1800" b="1">
                <a:solidFill>
                  <a:schemeClr val="accent1"/>
                </a:solidFill>
              </a:defRPr>
            </a:lvl1pPr>
            <a:lvl2pPr marL="0" indent="0" algn="l" defTabSz="457200" rtl="0" eaLnBrk="1" latinLnBrk="0" hangingPunct="1">
              <a:lnSpc>
                <a:spcPct val="100000"/>
              </a:lnSpc>
              <a:spcBef>
                <a:spcPts val="0"/>
              </a:spcBef>
              <a:spcAft>
                <a:spcPts val="1900"/>
              </a:spcAft>
              <a:buFontTx/>
              <a:buNone/>
              <a:defRPr lang="en-US" sz="1000" b="0" i="0" u="none" strike="noStrike" kern="1200" baseline="0" dirty="0" smtClean="0">
                <a:solidFill>
                  <a:schemeClr val="tx2"/>
                </a:solidFill>
                <a:latin typeface="+mn-lt"/>
                <a:ea typeface="+mn-ea"/>
                <a:cs typeface="Calibri"/>
              </a:defRPr>
            </a:lvl2pPr>
            <a:lvl3pPr marL="0" marR="0" indent="0" algn="l" defTabSz="457200" rtl="0" eaLnBrk="1" fontAlgn="auto" latinLnBrk="0" hangingPunct="1">
              <a:lnSpc>
                <a:spcPct val="100000"/>
              </a:lnSpc>
              <a:spcBef>
                <a:spcPts val="0"/>
              </a:spcBef>
              <a:spcAft>
                <a:spcPts val="0"/>
              </a:spcAft>
              <a:buClrTx/>
              <a:buSzTx/>
              <a:buFont typeface="Arial"/>
              <a:buNone/>
              <a:tabLst/>
              <a:defRPr lang="en-US" sz="800" kern="1200" dirty="0">
                <a:solidFill>
                  <a:schemeClr val="bg1">
                    <a:lumMod val="50000"/>
                  </a:schemeClr>
                </a:solidFill>
                <a:latin typeface="+mn-lt"/>
                <a:ea typeface="+mn-ea"/>
                <a:cs typeface="+mn-cs"/>
              </a:defRPr>
            </a:lvl3pPr>
          </a:lstStyle>
          <a:p>
            <a:pPr lvl="0"/>
            <a:r>
              <a:rPr lang="en-US" dirty="0"/>
              <a:t>Topic</a:t>
            </a:r>
          </a:p>
        </p:txBody>
      </p:sp>
      <p:sp>
        <p:nvSpPr>
          <p:cNvPr id="51" name="Text Placeholder 4">
            <a:extLst>
              <a:ext uri="{FF2B5EF4-FFF2-40B4-BE49-F238E27FC236}">
                <a16:creationId xmlns:a16="http://schemas.microsoft.com/office/drawing/2014/main" id="{170EC4DD-CE3A-4B68-BCEF-084E5B5EEA11}"/>
              </a:ext>
            </a:extLst>
          </p:cNvPr>
          <p:cNvSpPr>
            <a:spLocks noGrp="1"/>
          </p:cNvSpPr>
          <p:nvPr>
            <p:ph type="body" sz="quarter" idx="34" hasCustomPrompt="1"/>
          </p:nvPr>
        </p:nvSpPr>
        <p:spPr>
          <a:xfrm>
            <a:off x="6872400" y="846000"/>
            <a:ext cx="2271600" cy="390530"/>
          </a:xfrm>
          <a:prstGeom prst="rect">
            <a:avLst/>
          </a:prstGeom>
          <a:noFill/>
        </p:spPr>
        <p:txBody>
          <a:bodyPr vert="horz" lIns="234000" tIns="0" rIns="234000" bIns="45720" rtlCol="0">
            <a:noAutofit/>
          </a:bodyPr>
          <a:lstStyle>
            <a:lvl1pPr marL="0" indent="0">
              <a:buNone/>
              <a:defRPr lang="en-US" sz="1200" b="0" i="0" u="none" strike="noStrike" kern="1200" baseline="0" dirty="0" smtClean="0">
                <a:solidFill>
                  <a:schemeClr val="tx2"/>
                </a:solidFill>
                <a:latin typeface="+mn-lt"/>
                <a:ea typeface="+mn-ea"/>
                <a:cs typeface="Calibri"/>
              </a:defRPr>
            </a:lvl1pPr>
            <a:lvl2pPr>
              <a:defRPr lang="en-US" sz="1000" b="0" i="0" u="none" strike="noStrike" kern="1200" baseline="0" dirty="0" smtClean="0">
                <a:solidFill>
                  <a:schemeClr val="tx2"/>
                </a:solidFill>
                <a:latin typeface="+mn-lt"/>
                <a:ea typeface="+mn-ea"/>
                <a:cs typeface="Calibri"/>
              </a:defRPr>
            </a:lvl2pPr>
          </a:lstStyle>
          <a:p>
            <a:pPr marL="0" lvl="0" indent="-400050" algn="l" defTabSz="457200" rtl="0" eaLnBrk="1" latinLnBrk="0" hangingPunct="1">
              <a:lnSpc>
                <a:spcPct val="100000"/>
              </a:lnSpc>
              <a:spcBef>
                <a:spcPts val="0"/>
              </a:spcBef>
              <a:spcAft>
                <a:spcPts val="1900"/>
              </a:spcAft>
            </a:pPr>
            <a:r>
              <a:rPr lang="en-US" dirty="0"/>
              <a:t>Subtitle</a:t>
            </a:r>
          </a:p>
        </p:txBody>
      </p:sp>
      <p:sp>
        <p:nvSpPr>
          <p:cNvPr id="52" name="Text Placeholder 4">
            <a:extLst>
              <a:ext uri="{FF2B5EF4-FFF2-40B4-BE49-F238E27FC236}">
                <a16:creationId xmlns:a16="http://schemas.microsoft.com/office/drawing/2014/main" id="{10655EB7-51BC-4305-B026-9EB7C5CD01AA}"/>
              </a:ext>
            </a:extLst>
          </p:cNvPr>
          <p:cNvSpPr>
            <a:spLocks noGrp="1"/>
          </p:cNvSpPr>
          <p:nvPr>
            <p:ph type="body" sz="quarter" idx="35" hasCustomPrompt="1"/>
          </p:nvPr>
        </p:nvSpPr>
        <p:spPr>
          <a:xfrm>
            <a:off x="6872400" y="1238400"/>
            <a:ext cx="2271600" cy="1116964"/>
          </a:xfrm>
          <a:prstGeom prst="rect">
            <a:avLst/>
          </a:prstGeom>
          <a:noFill/>
        </p:spPr>
        <p:txBody>
          <a:bodyPr lIns="234000" tIns="0" rIns="234000">
            <a:no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lang="en-US" sz="1200" b="0" i="0" u="none" strike="noStrike" kern="1200" baseline="0">
                <a:solidFill>
                  <a:schemeClr val="bg1">
                    <a:lumMod val="50000"/>
                  </a:schemeClr>
                </a:solidFill>
                <a:latin typeface="+mn-lt"/>
                <a:ea typeface="Open Sans" charset="0"/>
                <a:cs typeface="Calibri"/>
              </a:defRPr>
            </a:lvl1pPr>
            <a:lvl2pPr marL="0" indent="0" algn="l" defTabSz="457200" rtl="0" eaLnBrk="1" latinLnBrk="0" hangingPunct="1">
              <a:lnSpc>
                <a:spcPct val="100000"/>
              </a:lnSpc>
              <a:spcBef>
                <a:spcPts val="0"/>
              </a:spcBef>
              <a:spcAft>
                <a:spcPts val="1900"/>
              </a:spcAft>
              <a:buFontTx/>
              <a:buNone/>
              <a:defRPr lang="en-US" sz="800" b="0" i="0" u="none" strike="noStrike" kern="1200" baseline="0" dirty="0" smtClean="0">
                <a:solidFill>
                  <a:schemeClr val="bg1">
                    <a:lumMod val="50000"/>
                  </a:schemeClr>
                </a:solidFill>
                <a:latin typeface="+mn-lt"/>
                <a:ea typeface="Open Sans" charset="0"/>
                <a:cs typeface="Calibri"/>
              </a:defRPr>
            </a:lvl2pPr>
            <a:lvl3pPr marL="0" marR="0" indent="0" algn="l" defTabSz="457200" rtl="0" eaLnBrk="1" fontAlgn="auto" latinLnBrk="0" hangingPunct="1">
              <a:lnSpc>
                <a:spcPct val="100000"/>
              </a:lnSpc>
              <a:spcBef>
                <a:spcPts val="0"/>
              </a:spcBef>
              <a:spcAft>
                <a:spcPts val="0"/>
              </a:spcAft>
              <a:buClrTx/>
              <a:buSzTx/>
              <a:buFont typeface="Arial"/>
              <a:buNone/>
              <a:tabLst/>
              <a:defRPr lang="en-US" sz="800" kern="1200" dirty="0">
                <a:solidFill>
                  <a:schemeClr val="bg1">
                    <a:lumMod val="50000"/>
                  </a:schemeClr>
                </a:solidFill>
                <a:latin typeface="+mn-lt"/>
                <a:ea typeface="+mn-ea"/>
                <a:cs typeface="+mn-cs"/>
              </a:defRPr>
            </a:lvl3pPr>
          </a:lstStyle>
          <a:p>
            <a:pPr marL="0" marR="0" lvl="0" indent="0" algn="l" defTabSz="457200" rtl="0" eaLnBrk="1" fontAlgn="auto" latinLnBrk="0" hangingPunct="1">
              <a:lnSpc>
                <a:spcPct val="100000"/>
              </a:lnSpc>
              <a:spcBef>
                <a:spcPts val="0"/>
              </a:spcBef>
              <a:spcAft>
                <a:spcPts val="0"/>
              </a:spcAft>
              <a:buClrTx/>
              <a:buSzTx/>
              <a:buFont typeface="Arial"/>
              <a:buNone/>
              <a:tabLst/>
              <a:defRPr/>
            </a:pPr>
            <a:r>
              <a:rPr lang="it-IT" sz="1200" dirty="0" err="1">
                <a:solidFill>
                  <a:schemeClr val="bg1">
                    <a:lumMod val="50000"/>
                  </a:schemeClr>
                </a:solidFill>
                <a:latin typeface="+mn-lt"/>
                <a:ea typeface="Open Sans" charset="0"/>
                <a:cs typeface="Calibri"/>
              </a:rPr>
              <a:t>Lorem</a:t>
            </a:r>
            <a:r>
              <a:rPr lang="it-IT" sz="1200" dirty="0">
                <a:solidFill>
                  <a:schemeClr val="bg1">
                    <a:lumMod val="50000"/>
                  </a:schemeClr>
                </a:solidFill>
                <a:latin typeface="+mn-lt"/>
                <a:ea typeface="Open Sans" charset="0"/>
                <a:cs typeface="Calibri"/>
              </a:rPr>
              <a:t> ipsum </a:t>
            </a:r>
            <a:r>
              <a:rPr lang="it-IT" sz="1200" dirty="0" err="1">
                <a:solidFill>
                  <a:schemeClr val="bg1">
                    <a:lumMod val="50000"/>
                  </a:schemeClr>
                </a:solidFill>
                <a:latin typeface="+mn-lt"/>
                <a:ea typeface="Open Sans" charset="0"/>
                <a:cs typeface="Calibri"/>
              </a:rPr>
              <a:t>dolor</a:t>
            </a:r>
            <a:r>
              <a:rPr lang="it-IT" sz="1200" dirty="0">
                <a:solidFill>
                  <a:schemeClr val="bg1">
                    <a:lumMod val="50000"/>
                  </a:schemeClr>
                </a:solidFill>
                <a:latin typeface="+mn-lt"/>
                <a:ea typeface="Open Sans" charset="0"/>
                <a:cs typeface="Calibri"/>
              </a:rPr>
              <a:t> </a:t>
            </a:r>
            <a:r>
              <a:rPr lang="it-IT" sz="1200" dirty="0" err="1">
                <a:solidFill>
                  <a:schemeClr val="bg1">
                    <a:lumMod val="50000"/>
                  </a:schemeClr>
                </a:solidFill>
                <a:latin typeface="+mn-lt"/>
                <a:ea typeface="Open Sans" charset="0"/>
                <a:cs typeface="Calibri"/>
              </a:rPr>
              <a:t>sit</a:t>
            </a:r>
            <a:r>
              <a:rPr lang="it-IT" sz="1200" dirty="0">
                <a:solidFill>
                  <a:schemeClr val="bg1">
                    <a:lumMod val="50000"/>
                  </a:schemeClr>
                </a:solidFill>
                <a:latin typeface="+mn-lt"/>
                <a:ea typeface="Open Sans" charset="0"/>
                <a:cs typeface="Calibri"/>
              </a:rPr>
              <a:t> </a:t>
            </a:r>
            <a:r>
              <a:rPr lang="it-IT" sz="1200" dirty="0" err="1">
                <a:solidFill>
                  <a:schemeClr val="bg1">
                    <a:lumMod val="50000"/>
                  </a:schemeClr>
                </a:solidFill>
                <a:latin typeface="+mn-lt"/>
                <a:ea typeface="Open Sans" charset="0"/>
                <a:cs typeface="Calibri"/>
              </a:rPr>
              <a:t>amet</a:t>
            </a:r>
            <a:r>
              <a:rPr lang="it-IT" sz="1200" dirty="0">
                <a:solidFill>
                  <a:schemeClr val="bg1">
                    <a:lumMod val="50000"/>
                  </a:schemeClr>
                </a:solidFill>
                <a:latin typeface="+mn-lt"/>
                <a:ea typeface="Open Sans" charset="0"/>
                <a:cs typeface="Calibri"/>
              </a:rPr>
              <a:t>, </a:t>
            </a:r>
            <a:r>
              <a:rPr lang="it-IT" sz="1200" dirty="0" err="1">
                <a:solidFill>
                  <a:schemeClr val="bg1">
                    <a:lumMod val="50000"/>
                  </a:schemeClr>
                </a:solidFill>
                <a:latin typeface="+mn-lt"/>
                <a:ea typeface="Open Sans" charset="0"/>
                <a:cs typeface="Calibri"/>
              </a:rPr>
              <a:t>consectetuer</a:t>
            </a:r>
            <a:r>
              <a:rPr lang="it-IT" sz="1200" dirty="0">
                <a:solidFill>
                  <a:schemeClr val="bg1">
                    <a:lumMod val="50000"/>
                  </a:schemeClr>
                </a:solidFill>
                <a:latin typeface="+mn-lt"/>
                <a:ea typeface="Open Sans" charset="0"/>
                <a:cs typeface="Calibri"/>
              </a:rPr>
              <a:t> </a:t>
            </a:r>
            <a:r>
              <a:rPr lang="it-IT" sz="1200" dirty="0" err="1">
                <a:solidFill>
                  <a:schemeClr val="bg1">
                    <a:lumMod val="50000"/>
                  </a:schemeClr>
                </a:solidFill>
                <a:latin typeface="+mn-lt"/>
                <a:ea typeface="Open Sans" charset="0"/>
                <a:cs typeface="Calibri"/>
              </a:rPr>
              <a:t>adipiscing</a:t>
            </a:r>
            <a:r>
              <a:rPr lang="it-IT" sz="1200" dirty="0">
                <a:solidFill>
                  <a:schemeClr val="bg1">
                    <a:lumMod val="50000"/>
                  </a:schemeClr>
                </a:solidFill>
                <a:latin typeface="+mn-lt"/>
                <a:ea typeface="Open Sans" charset="0"/>
                <a:cs typeface="Calibri"/>
              </a:rPr>
              <a:t> </a:t>
            </a:r>
            <a:r>
              <a:rPr lang="it-IT" sz="1200" dirty="0" err="1">
                <a:solidFill>
                  <a:schemeClr val="bg1">
                    <a:lumMod val="50000"/>
                  </a:schemeClr>
                </a:solidFill>
                <a:latin typeface="+mn-lt"/>
                <a:ea typeface="Open Sans" charset="0"/>
                <a:cs typeface="Calibri"/>
              </a:rPr>
              <a:t>elit</a:t>
            </a:r>
            <a:endParaRPr lang="en-US" dirty="0"/>
          </a:p>
        </p:txBody>
      </p:sp>
      <p:sp>
        <p:nvSpPr>
          <p:cNvPr id="59" name="Text Placeholder 4">
            <a:extLst>
              <a:ext uri="{FF2B5EF4-FFF2-40B4-BE49-F238E27FC236}">
                <a16:creationId xmlns:a16="http://schemas.microsoft.com/office/drawing/2014/main" id="{E482284E-919F-4F7C-9E10-FF8B7B51F756}"/>
              </a:ext>
            </a:extLst>
          </p:cNvPr>
          <p:cNvSpPr>
            <a:spLocks noGrp="1"/>
          </p:cNvSpPr>
          <p:nvPr>
            <p:ph type="body" sz="quarter" idx="39" hasCustomPrompt="1"/>
          </p:nvPr>
        </p:nvSpPr>
        <p:spPr>
          <a:xfrm>
            <a:off x="2293200" y="360000"/>
            <a:ext cx="2271600" cy="486000"/>
          </a:xfrm>
          <a:prstGeom prst="rect">
            <a:avLst/>
          </a:prstGeom>
          <a:noFill/>
        </p:spPr>
        <p:txBody>
          <a:bodyPr lIns="234000" tIns="144000" rIns="234000">
            <a:noAutofit/>
          </a:bodyPr>
          <a:lstStyle>
            <a:lvl1pPr marL="0" indent="0">
              <a:spcBef>
                <a:spcPts val="0"/>
              </a:spcBef>
              <a:spcAft>
                <a:spcPts val="300"/>
              </a:spcAft>
              <a:buFontTx/>
              <a:buNone/>
              <a:defRPr sz="1800" b="1">
                <a:solidFill>
                  <a:schemeClr val="accent1"/>
                </a:solidFill>
              </a:defRPr>
            </a:lvl1pPr>
            <a:lvl2pPr marL="0" indent="0" algn="l" defTabSz="457200" rtl="0" eaLnBrk="1" latinLnBrk="0" hangingPunct="1">
              <a:lnSpc>
                <a:spcPct val="100000"/>
              </a:lnSpc>
              <a:spcBef>
                <a:spcPts val="0"/>
              </a:spcBef>
              <a:spcAft>
                <a:spcPts val="1900"/>
              </a:spcAft>
              <a:buFontTx/>
              <a:buNone/>
              <a:defRPr lang="en-US" sz="1000" b="0" i="0" u="none" strike="noStrike" kern="1200" baseline="0" dirty="0" smtClean="0">
                <a:solidFill>
                  <a:schemeClr val="tx2"/>
                </a:solidFill>
                <a:latin typeface="+mn-lt"/>
                <a:ea typeface="+mn-ea"/>
                <a:cs typeface="Calibri"/>
              </a:defRPr>
            </a:lvl2pPr>
            <a:lvl3pPr marL="0" marR="0" indent="0" algn="l" defTabSz="457200" rtl="0" eaLnBrk="1" fontAlgn="auto" latinLnBrk="0" hangingPunct="1">
              <a:lnSpc>
                <a:spcPct val="100000"/>
              </a:lnSpc>
              <a:spcBef>
                <a:spcPts val="0"/>
              </a:spcBef>
              <a:spcAft>
                <a:spcPts val="0"/>
              </a:spcAft>
              <a:buClrTx/>
              <a:buSzTx/>
              <a:buFont typeface="Arial"/>
              <a:buNone/>
              <a:tabLst/>
              <a:defRPr lang="en-US" sz="800" kern="1200" dirty="0">
                <a:solidFill>
                  <a:schemeClr val="bg1">
                    <a:lumMod val="50000"/>
                  </a:schemeClr>
                </a:solidFill>
                <a:latin typeface="+mn-lt"/>
                <a:ea typeface="+mn-ea"/>
                <a:cs typeface="+mn-cs"/>
              </a:defRPr>
            </a:lvl3pPr>
          </a:lstStyle>
          <a:p>
            <a:pPr lvl="0"/>
            <a:r>
              <a:rPr lang="de-DE" dirty="0"/>
              <a:t>Topic</a:t>
            </a:r>
            <a:endParaRPr lang="en-US" dirty="0"/>
          </a:p>
        </p:txBody>
      </p:sp>
      <p:sp>
        <p:nvSpPr>
          <p:cNvPr id="60" name="Text Placeholder 4">
            <a:extLst>
              <a:ext uri="{FF2B5EF4-FFF2-40B4-BE49-F238E27FC236}">
                <a16:creationId xmlns:a16="http://schemas.microsoft.com/office/drawing/2014/main" id="{681A772A-2167-4494-B4E1-397BF75AB853}"/>
              </a:ext>
            </a:extLst>
          </p:cNvPr>
          <p:cNvSpPr>
            <a:spLocks noGrp="1"/>
          </p:cNvSpPr>
          <p:nvPr>
            <p:ph type="body" sz="quarter" idx="40" hasCustomPrompt="1"/>
          </p:nvPr>
        </p:nvSpPr>
        <p:spPr>
          <a:xfrm>
            <a:off x="2293200" y="846000"/>
            <a:ext cx="2271600" cy="392400"/>
          </a:xfrm>
          <a:prstGeom prst="rect">
            <a:avLst/>
          </a:prstGeom>
          <a:noFill/>
        </p:spPr>
        <p:txBody>
          <a:bodyPr lIns="234000" tIns="0" rIns="234000">
            <a:noAutofit/>
          </a:bodyPr>
          <a:lstStyle>
            <a:lvl1pPr marL="0" indent="0">
              <a:spcBef>
                <a:spcPts val="0"/>
              </a:spcBef>
              <a:spcAft>
                <a:spcPts val="300"/>
              </a:spcAft>
              <a:buFontTx/>
              <a:buNone/>
              <a:defRPr lang="en-US" sz="1200" b="0" i="0" u="none" strike="noStrike" kern="1200" baseline="0" dirty="0" smtClean="0">
                <a:solidFill>
                  <a:schemeClr val="tx2"/>
                </a:solidFill>
                <a:latin typeface="+mn-lt"/>
                <a:ea typeface="+mn-ea"/>
                <a:cs typeface="Calibri"/>
              </a:defRPr>
            </a:lvl1pPr>
            <a:lvl2pPr marL="0" indent="0" algn="l" defTabSz="457200" rtl="0" eaLnBrk="1" latinLnBrk="0" hangingPunct="1">
              <a:lnSpc>
                <a:spcPct val="100000"/>
              </a:lnSpc>
              <a:spcBef>
                <a:spcPts val="0"/>
              </a:spcBef>
              <a:spcAft>
                <a:spcPts val="1900"/>
              </a:spcAft>
              <a:buFontTx/>
              <a:buNone/>
              <a:defRPr lang="en-US" sz="1000" b="0" i="0" u="none" strike="noStrike" kern="1200" baseline="0" dirty="0" smtClean="0">
                <a:solidFill>
                  <a:schemeClr val="tx2"/>
                </a:solidFill>
                <a:latin typeface="+mn-lt"/>
                <a:ea typeface="+mn-ea"/>
                <a:cs typeface="Calibri"/>
              </a:defRPr>
            </a:lvl2pPr>
            <a:lvl3pPr marL="0" marR="0" indent="0" algn="l" defTabSz="457200" rtl="0" eaLnBrk="1" fontAlgn="auto" latinLnBrk="0" hangingPunct="1">
              <a:lnSpc>
                <a:spcPct val="100000"/>
              </a:lnSpc>
              <a:spcBef>
                <a:spcPts val="0"/>
              </a:spcBef>
              <a:spcAft>
                <a:spcPts val="0"/>
              </a:spcAft>
              <a:buClrTx/>
              <a:buSzTx/>
              <a:buFont typeface="Arial"/>
              <a:buNone/>
              <a:tabLst/>
              <a:defRPr lang="en-US" sz="800" kern="1200" dirty="0">
                <a:solidFill>
                  <a:schemeClr val="bg1">
                    <a:lumMod val="50000"/>
                  </a:schemeClr>
                </a:solidFill>
                <a:latin typeface="+mn-lt"/>
                <a:ea typeface="+mn-ea"/>
                <a:cs typeface="+mn-cs"/>
              </a:defRPr>
            </a:lvl3pPr>
          </a:lstStyle>
          <a:p>
            <a:pPr lvl="0"/>
            <a:r>
              <a:rPr lang="en-US" dirty="0"/>
              <a:t>Subtitle</a:t>
            </a:r>
          </a:p>
        </p:txBody>
      </p:sp>
      <p:sp>
        <p:nvSpPr>
          <p:cNvPr id="34" name="Picture Placeholder 4">
            <a:extLst>
              <a:ext uri="{FF2B5EF4-FFF2-40B4-BE49-F238E27FC236}">
                <a16:creationId xmlns:a16="http://schemas.microsoft.com/office/drawing/2014/main" id="{2B07A23C-8A93-4CF9-A28C-E4144AB07DB7}"/>
              </a:ext>
            </a:extLst>
          </p:cNvPr>
          <p:cNvSpPr>
            <a:spLocks noGrp="1"/>
          </p:cNvSpPr>
          <p:nvPr>
            <p:ph type="pic" sz="quarter" idx="24" hasCustomPrompt="1"/>
          </p:nvPr>
        </p:nvSpPr>
        <p:spPr>
          <a:xfrm>
            <a:off x="0" y="360000"/>
            <a:ext cx="2286000" cy="1995687"/>
          </a:xfrm>
          <a:prstGeom prst="rect">
            <a:avLst/>
          </a:prstGeom>
          <a:solidFill>
            <a:schemeClr val="accent1"/>
          </a:solidFill>
        </p:spPr>
        <p:txBody>
          <a:bodyPr/>
          <a:lstStyle>
            <a:lvl1pPr>
              <a:defRPr sz="2000">
                <a:solidFill>
                  <a:schemeClr val="tx1">
                    <a:lumMod val="65000"/>
                    <a:lumOff val="35000"/>
                  </a:schemeClr>
                </a:solidFill>
              </a:defRPr>
            </a:lvl1pPr>
          </a:lstStyle>
          <a:p>
            <a:r>
              <a:rPr lang="en-US" dirty="0"/>
              <a:t>Select placeholder and copy/paste picture or click icon below to insert picture</a:t>
            </a:r>
          </a:p>
        </p:txBody>
      </p:sp>
      <p:sp>
        <p:nvSpPr>
          <p:cNvPr id="35" name="Picture Placeholder 4">
            <a:extLst>
              <a:ext uri="{FF2B5EF4-FFF2-40B4-BE49-F238E27FC236}">
                <a16:creationId xmlns:a16="http://schemas.microsoft.com/office/drawing/2014/main" id="{A7E09157-BA58-4419-922B-C87778F57C2A}"/>
              </a:ext>
            </a:extLst>
          </p:cNvPr>
          <p:cNvSpPr>
            <a:spLocks noGrp="1"/>
          </p:cNvSpPr>
          <p:nvPr>
            <p:ph type="pic" sz="quarter" idx="25" hasCustomPrompt="1"/>
          </p:nvPr>
        </p:nvSpPr>
        <p:spPr>
          <a:xfrm>
            <a:off x="4572000" y="360000"/>
            <a:ext cx="2286000" cy="1995688"/>
          </a:xfrm>
          <a:prstGeom prst="rect">
            <a:avLst/>
          </a:prstGeom>
          <a:solidFill>
            <a:schemeClr val="accent1"/>
          </a:solidFill>
        </p:spPr>
        <p:txBody>
          <a:bodyPr/>
          <a:lstStyle>
            <a:lvl1pPr>
              <a:defRPr sz="2000">
                <a:solidFill>
                  <a:schemeClr val="tx1">
                    <a:lumMod val="65000"/>
                    <a:lumOff val="35000"/>
                  </a:schemeClr>
                </a:solidFill>
              </a:defRPr>
            </a:lvl1pPr>
          </a:lstStyle>
          <a:p>
            <a:r>
              <a:rPr lang="en-US" dirty="0"/>
              <a:t>Select placeholder and copy/paste picture or click icon below to insert picture</a:t>
            </a:r>
          </a:p>
        </p:txBody>
      </p:sp>
      <p:sp>
        <p:nvSpPr>
          <p:cNvPr id="36" name="Picture Placeholder 4">
            <a:extLst>
              <a:ext uri="{FF2B5EF4-FFF2-40B4-BE49-F238E27FC236}">
                <a16:creationId xmlns:a16="http://schemas.microsoft.com/office/drawing/2014/main" id="{628C62A1-771C-458D-A50D-AE2134349B7D}"/>
              </a:ext>
            </a:extLst>
          </p:cNvPr>
          <p:cNvSpPr>
            <a:spLocks noGrp="1"/>
          </p:cNvSpPr>
          <p:nvPr>
            <p:ph type="pic" sz="quarter" idx="26" hasCustomPrompt="1"/>
          </p:nvPr>
        </p:nvSpPr>
        <p:spPr>
          <a:xfrm>
            <a:off x="2286000" y="2354400"/>
            <a:ext cx="2286000" cy="1994400"/>
          </a:xfrm>
          <a:prstGeom prst="rect">
            <a:avLst/>
          </a:prstGeom>
          <a:solidFill>
            <a:schemeClr val="accent1"/>
          </a:solidFill>
        </p:spPr>
        <p:txBody>
          <a:bodyPr/>
          <a:lstStyle>
            <a:lvl1pPr>
              <a:defRPr sz="2000">
                <a:solidFill>
                  <a:schemeClr val="tx1">
                    <a:lumMod val="65000"/>
                    <a:lumOff val="35000"/>
                  </a:schemeClr>
                </a:solidFill>
              </a:defRPr>
            </a:lvl1pPr>
          </a:lstStyle>
          <a:p>
            <a:r>
              <a:rPr lang="en-US" dirty="0"/>
              <a:t>Select placeholder and copy/paste picture or click icon below to insert picture</a:t>
            </a:r>
          </a:p>
        </p:txBody>
      </p:sp>
      <p:sp>
        <p:nvSpPr>
          <p:cNvPr id="37" name="Picture Placeholder 4">
            <a:extLst>
              <a:ext uri="{FF2B5EF4-FFF2-40B4-BE49-F238E27FC236}">
                <a16:creationId xmlns:a16="http://schemas.microsoft.com/office/drawing/2014/main" id="{311A1A7B-722B-4C6E-8E51-1F0A72B5E1A8}"/>
              </a:ext>
            </a:extLst>
          </p:cNvPr>
          <p:cNvSpPr>
            <a:spLocks noGrp="1"/>
          </p:cNvSpPr>
          <p:nvPr>
            <p:ph type="pic" sz="quarter" idx="27" hasCustomPrompt="1"/>
          </p:nvPr>
        </p:nvSpPr>
        <p:spPr>
          <a:xfrm>
            <a:off x="6858000" y="2354400"/>
            <a:ext cx="2286000" cy="1994400"/>
          </a:xfrm>
          <a:prstGeom prst="rect">
            <a:avLst/>
          </a:prstGeom>
          <a:solidFill>
            <a:schemeClr val="accent1"/>
          </a:solidFill>
        </p:spPr>
        <p:txBody>
          <a:bodyPr/>
          <a:lstStyle>
            <a:lvl1pPr>
              <a:defRPr sz="2000">
                <a:solidFill>
                  <a:schemeClr val="tx1">
                    <a:lumMod val="65000"/>
                    <a:lumOff val="35000"/>
                  </a:schemeClr>
                </a:solidFill>
              </a:defRPr>
            </a:lvl1pPr>
          </a:lstStyle>
          <a:p>
            <a:r>
              <a:rPr lang="en-US" dirty="0"/>
              <a:t>Select placeholder and copy/paste picture or click icon below to insert picture</a:t>
            </a:r>
          </a:p>
        </p:txBody>
      </p:sp>
      <p:sp>
        <p:nvSpPr>
          <p:cNvPr id="38" name="Text Placeholder 4">
            <a:extLst>
              <a:ext uri="{FF2B5EF4-FFF2-40B4-BE49-F238E27FC236}">
                <a16:creationId xmlns:a16="http://schemas.microsoft.com/office/drawing/2014/main" id="{5D59E13D-EF6F-4E3C-8577-F424A8B56FBB}"/>
              </a:ext>
            </a:extLst>
          </p:cNvPr>
          <p:cNvSpPr>
            <a:spLocks noGrp="1"/>
          </p:cNvSpPr>
          <p:nvPr>
            <p:ph type="body" sz="quarter" idx="41" hasCustomPrompt="1"/>
          </p:nvPr>
        </p:nvSpPr>
        <p:spPr>
          <a:xfrm>
            <a:off x="2293200" y="1238400"/>
            <a:ext cx="2271600" cy="1116964"/>
          </a:xfrm>
          <a:prstGeom prst="rect">
            <a:avLst/>
          </a:prstGeom>
          <a:noFill/>
        </p:spPr>
        <p:txBody>
          <a:bodyPr lIns="234000" tIns="0" rIns="234000">
            <a:no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lang="en-US" sz="1200" b="0" i="0" u="none" strike="noStrike" kern="1200" baseline="0">
                <a:solidFill>
                  <a:schemeClr val="bg1">
                    <a:lumMod val="50000"/>
                  </a:schemeClr>
                </a:solidFill>
                <a:latin typeface="+mn-lt"/>
                <a:ea typeface="Open Sans" charset="0"/>
                <a:cs typeface="Calibri"/>
              </a:defRPr>
            </a:lvl1pPr>
            <a:lvl2pPr marL="0" indent="0" algn="l" defTabSz="457200" rtl="0" eaLnBrk="1" latinLnBrk="0" hangingPunct="1">
              <a:lnSpc>
                <a:spcPct val="100000"/>
              </a:lnSpc>
              <a:spcBef>
                <a:spcPts val="0"/>
              </a:spcBef>
              <a:spcAft>
                <a:spcPts val="1900"/>
              </a:spcAft>
              <a:buFontTx/>
              <a:buNone/>
              <a:defRPr lang="en-US" sz="1000" b="0" i="0" u="none" strike="noStrike" kern="1200" baseline="0" dirty="0" smtClean="0">
                <a:solidFill>
                  <a:schemeClr val="tx2"/>
                </a:solidFill>
                <a:latin typeface="+mn-lt"/>
                <a:ea typeface="+mn-ea"/>
                <a:cs typeface="Calibri"/>
              </a:defRPr>
            </a:lvl2pPr>
            <a:lvl3pPr marL="0" marR="0" indent="0" algn="l" defTabSz="457200" rtl="0" eaLnBrk="1" fontAlgn="auto" latinLnBrk="0" hangingPunct="1">
              <a:lnSpc>
                <a:spcPct val="100000"/>
              </a:lnSpc>
              <a:spcBef>
                <a:spcPts val="0"/>
              </a:spcBef>
              <a:spcAft>
                <a:spcPts val="0"/>
              </a:spcAft>
              <a:buClrTx/>
              <a:buSzTx/>
              <a:buFont typeface="Arial"/>
              <a:buNone/>
              <a:tabLst/>
              <a:defRPr lang="en-US" sz="800" kern="1200" dirty="0" smtClean="0">
                <a:solidFill>
                  <a:schemeClr val="bg1">
                    <a:lumMod val="50000"/>
                  </a:schemeClr>
                </a:solidFill>
                <a:latin typeface="+mn-lt"/>
                <a:ea typeface="Open Sans" charset="0"/>
                <a:cs typeface="Calibri"/>
              </a:defRPr>
            </a:lvl3pPr>
          </a:lstStyle>
          <a:p>
            <a:pPr marL="0" marR="0" lvl="0" indent="0" algn="l" defTabSz="457200" rtl="0" eaLnBrk="1" fontAlgn="auto" latinLnBrk="0" hangingPunct="1">
              <a:lnSpc>
                <a:spcPct val="100000"/>
              </a:lnSpc>
              <a:spcBef>
                <a:spcPts val="0"/>
              </a:spcBef>
              <a:spcAft>
                <a:spcPts val="0"/>
              </a:spcAft>
              <a:buClrTx/>
              <a:buSzTx/>
              <a:buFont typeface="Arial"/>
              <a:buNone/>
              <a:tabLst/>
              <a:defRPr/>
            </a:pPr>
            <a:r>
              <a:rPr lang="it-IT" sz="1200" dirty="0" err="1">
                <a:solidFill>
                  <a:schemeClr val="bg1">
                    <a:lumMod val="50000"/>
                  </a:schemeClr>
                </a:solidFill>
                <a:latin typeface="+mn-lt"/>
                <a:ea typeface="Open Sans" charset="0"/>
                <a:cs typeface="Calibri"/>
              </a:rPr>
              <a:t>Lorem</a:t>
            </a:r>
            <a:r>
              <a:rPr lang="it-IT" sz="1200" dirty="0">
                <a:solidFill>
                  <a:schemeClr val="bg1">
                    <a:lumMod val="50000"/>
                  </a:schemeClr>
                </a:solidFill>
                <a:latin typeface="+mn-lt"/>
                <a:ea typeface="Open Sans" charset="0"/>
                <a:cs typeface="Calibri"/>
              </a:rPr>
              <a:t> ipsum </a:t>
            </a:r>
            <a:r>
              <a:rPr lang="it-IT" sz="1200" dirty="0" err="1">
                <a:solidFill>
                  <a:schemeClr val="bg1">
                    <a:lumMod val="50000"/>
                  </a:schemeClr>
                </a:solidFill>
                <a:latin typeface="+mn-lt"/>
                <a:ea typeface="Open Sans" charset="0"/>
                <a:cs typeface="Calibri"/>
              </a:rPr>
              <a:t>dolor</a:t>
            </a:r>
            <a:r>
              <a:rPr lang="it-IT" sz="1200" dirty="0">
                <a:solidFill>
                  <a:schemeClr val="bg1">
                    <a:lumMod val="50000"/>
                  </a:schemeClr>
                </a:solidFill>
                <a:latin typeface="+mn-lt"/>
                <a:ea typeface="Open Sans" charset="0"/>
                <a:cs typeface="Calibri"/>
              </a:rPr>
              <a:t> </a:t>
            </a:r>
            <a:r>
              <a:rPr lang="it-IT" sz="1200" dirty="0" err="1">
                <a:solidFill>
                  <a:schemeClr val="bg1">
                    <a:lumMod val="50000"/>
                  </a:schemeClr>
                </a:solidFill>
                <a:latin typeface="+mn-lt"/>
                <a:ea typeface="Open Sans" charset="0"/>
                <a:cs typeface="Calibri"/>
              </a:rPr>
              <a:t>sit</a:t>
            </a:r>
            <a:r>
              <a:rPr lang="it-IT" sz="1200" dirty="0">
                <a:solidFill>
                  <a:schemeClr val="bg1">
                    <a:lumMod val="50000"/>
                  </a:schemeClr>
                </a:solidFill>
                <a:latin typeface="+mn-lt"/>
                <a:ea typeface="Open Sans" charset="0"/>
                <a:cs typeface="Calibri"/>
              </a:rPr>
              <a:t> </a:t>
            </a:r>
            <a:r>
              <a:rPr lang="it-IT" sz="1200" dirty="0" err="1">
                <a:solidFill>
                  <a:schemeClr val="bg1">
                    <a:lumMod val="50000"/>
                  </a:schemeClr>
                </a:solidFill>
                <a:latin typeface="+mn-lt"/>
                <a:ea typeface="Open Sans" charset="0"/>
                <a:cs typeface="Calibri"/>
              </a:rPr>
              <a:t>amet</a:t>
            </a:r>
            <a:r>
              <a:rPr lang="it-IT" sz="1200" dirty="0">
                <a:solidFill>
                  <a:schemeClr val="bg1">
                    <a:lumMod val="50000"/>
                  </a:schemeClr>
                </a:solidFill>
                <a:latin typeface="+mn-lt"/>
                <a:ea typeface="Open Sans" charset="0"/>
                <a:cs typeface="Calibri"/>
              </a:rPr>
              <a:t>, </a:t>
            </a:r>
            <a:r>
              <a:rPr lang="it-IT" sz="1200" dirty="0" err="1">
                <a:solidFill>
                  <a:schemeClr val="bg1">
                    <a:lumMod val="50000"/>
                  </a:schemeClr>
                </a:solidFill>
                <a:latin typeface="+mn-lt"/>
                <a:ea typeface="Open Sans" charset="0"/>
                <a:cs typeface="Calibri"/>
              </a:rPr>
              <a:t>consectetuer</a:t>
            </a:r>
            <a:r>
              <a:rPr lang="it-IT" sz="1200" dirty="0">
                <a:solidFill>
                  <a:schemeClr val="bg1">
                    <a:lumMod val="50000"/>
                  </a:schemeClr>
                </a:solidFill>
                <a:latin typeface="+mn-lt"/>
                <a:ea typeface="Open Sans" charset="0"/>
                <a:cs typeface="Calibri"/>
              </a:rPr>
              <a:t> </a:t>
            </a:r>
            <a:r>
              <a:rPr lang="it-IT" sz="1200" dirty="0" err="1">
                <a:solidFill>
                  <a:schemeClr val="bg1">
                    <a:lumMod val="50000"/>
                  </a:schemeClr>
                </a:solidFill>
                <a:latin typeface="+mn-lt"/>
                <a:ea typeface="Open Sans" charset="0"/>
                <a:cs typeface="Calibri"/>
              </a:rPr>
              <a:t>adipiscing</a:t>
            </a:r>
            <a:r>
              <a:rPr lang="it-IT" sz="1200" dirty="0">
                <a:solidFill>
                  <a:schemeClr val="bg1">
                    <a:lumMod val="50000"/>
                  </a:schemeClr>
                </a:solidFill>
                <a:latin typeface="+mn-lt"/>
                <a:ea typeface="Open Sans" charset="0"/>
                <a:cs typeface="Calibri"/>
              </a:rPr>
              <a:t> </a:t>
            </a:r>
            <a:r>
              <a:rPr lang="it-IT" sz="1200" dirty="0" err="1">
                <a:solidFill>
                  <a:schemeClr val="bg1">
                    <a:lumMod val="50000"/>
                  </a:schemeClr>
                </a:solidFill>
                <a:latin typeface="+mn-lt"/>
                <a:ea typeface="Open Sans" charset="0"/>
                <a:cs typeface="Calibri"/>
              </a:rPr>
              <a:t>elit</a:t>
            </a:r>
            <a:endParaRPr lang="en-US" dirty="0"/>
          </a:p>
        </p:txBody>
      </p:sp>
      <p:sp>
        <p:nvSpPr>
          <p:cNvPr id="39" name="Text Placeholder 4">
            <a:extLst>
              <a:ext uri="{FF2B5EF4-FFF2-40B4-BE49-F238E27FC236}">
                <a16:creationId xmlns:a16="http://schemas.microsoft.com/office/drawing/2014/main" id="{837B49F7-028B-4BCD-A585-2DB4160C6A2D}"/>
              </a:ext>
            </a:extLst>
          </p:cNvPr>
          <p:cNvSpPr>
            <a:spLocks noGrp="1"/>
          </p:cNvSpPr>
          <p:nvPr>
            <p:ph type="body" sz="quarter" idx="42" hasCustomPrompt="1"/>
          </p:nvPr>
        </p:nvSpPr>
        <p:spPr>
          <a:xfrm>
            <a:off x="7200" y="3232800"/>
            <a:ext cx="2271600" cy="1116964"/>
          </a:xfrm>
          <a:prstGeom prst="rect">
            <a:avLst/>
          </a:prstGeom>
          <a:noFill/>
        </p:spPr>
        <p:txBody>
          <a:bodyPr lIns="234000" tIns="0" rIns="234000">
            <a:no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lang="en-US" sz="1200" b="0" i="0" u="none" strike="noStrike" kern="1200" baseline="0">
                <a:solidFill>
                  <a:schemeClr val="bg1">
                    <a:lumMod val="50000"/>
                  </a:schemeClr>
                </a:solidFill>
                <a:latin typeface="+mn-lt"/>
                <a:ea typeface="Open Sans" charset="0"/>
                <a:cs typeface="Calibri"/>
              </a:defRPr>
            </a:lvl1pPr>
            <a:lvl2pPr marL="0" indent="0" algn="l" defTabSz="457200" rtl="0" eaLnBrk="1" latinLnBrk="0" hangingPunct="1">
              <a:lnSpc>
                <a:spcPct val="100000"/>
              </a:lnSpc>
              <a:spcBef>
                <a:spcPts val="0"/>
              </a:spcBef>
              <a:spcAft>
                <a:spcPts val="1900"/>
              </a:spcAft>
              <a:buFontTx/>
              <a:buNone/>
              <a:defRPr lang="en-US" sz="1000" b="0" i="0" u="none" strike="noStrike" kern="1200" baseline="0" dirty="0" smtClean="0">
                <a:solidFill>
                  <a:schemeClr val="tx2"/>
                </a:solidFill>
                <a:latin typeface="+mn-lt"/>
                <a:ea typeface="+mn-ea"/>
                <a:cs typeface="Calibri"/>
              </a:defRPr>
            </a:lvl2pPr>
            <a:lvl3pPr marL="0" marR="0" indent="0" algn="l" defTabSz="457200" rtl="0" eaLnBrk="1" fontAlgn="auto" latinLnBrk="0" hangingPunct="1">
              <a:lnSpc>
                <a:spcPct val="100000"/>
              </a:lnSpc>
              <a:spcBef>
                <a:spcPts val="0"/>
              </a:spcBef>
              <a:spcAft>
                <a:spcPts val="0"/>
              </a:spcAft>
              <a:buClrTx/>
              <a:buSzTx/>
              <a:buFont typeface="Arial"/>
              <a:buNone/>
              <a:tabLst/>
              <a:defRPr lang="en-US" sz="800" kern="1200" dirty="0" smtClean="0">
                <a:solidFill>
                  <a:schemeClr val="bg1">
                    <a:lumMod val="50000"/>
                  </a:schemeClr>
                </a:solidFill>
                <a:latin typeface="+mn-lt"/>
                <a:ea typeface="Open Sans" charset="0"/>
                <a:cs typeface="Calibri"/>
              </a:defRPr>
            </a:lvl3pPr>
          </a:lstStyle>
          <a:p>
            <a:pPr marL="0" marR="0" lvl="0" indent="0" algn="l" defTabSz="457200" rtl="0" eaLnBrk="1" fontAlgn="auto" latinLnBrk="0" hangingPunct="1">
              <a:lnSpc>
                <a:spcPct val="100000"/>
              </a:lnSpc>
              <a:spcBef>
                <a:spcPts val="0"/>
              </a:spcBef>
              <a:spcAft>
                <a:spcPts val="0"/>
              </a:spcAft>
              <a:buClrTx/>
              <a:buSzTx/>
              <a:buFont typeface="Arial"/>
              <a:buNone/>
              <a:tabLst/>
              <a:defRPr/>
            </a:pPr>
            <a:r>
              <a:rPr lang="it-IT" sz="1200" dirty="0" err="1">
                <a:solidFill>
                  <a:schemeClr val="bg1">
                    <a:lumMod val="50000"/>
                  </a:schemeClr>
                </a:solidFill>
                <a:latin typeface="+mn-lt"/>
                <a:ea typeface="Open Sans" charset="0"/>
                <a:cs typeface="Calibri"/>
              </a:rPr>
              <a:t>Lorem</a:t>
            </a:r>
            <a:r>
              <a:rPr lang="it-IT" sz="1200" dirty="0">
                <a:solidFill>
                  <a:schemeClr val="bg1">
                    <a:lumMod val="50000"/>
                  </a:schemeClr>
                </a:solidFill>
                <a:latin typeface="+mn-lt"/>
                <a:ea typeface="Open Sans" charset="0"/>
                <a:cs typeface="Calibri"/>
              </a:rPr>
              <a:t> ipsum </a:t>
            </a:r>
            <a:r>
              <a:rPr lang="it-IT" sz="1200" dirty="0" err="1">
                <a:solidFill>
                  <a:schemeClr val="bg1">
                    <a:lumMod val="50000"/>
                  </a:schemeClr>
                </a:solidFill>
                <a:latin typeface="+mn-lt"/>
                <a:ea typeface="Open Sans" charset="0"/>
                <a:cs typeface="Calibri"/>
              </a:rPr>
              <a:t>dolor</a:t>
            </a:r>
            <a:r>
              <a:rPr lang="it-IT" sz="1200" dirty="0">
                <a:solidFill>
                  <a:schemeClr val="bg1">
                    <a:lumMod val="50000"/>
                  </a:schemeClr>
                </a:solidFill>
                <a:latin typeface="+mn-lt"/>
                <a:ea typeface="Open Sans" charset="0"/>
                <a:cs typeface="Calibri"/>
              </a:rPr>
              <a:t> </a:t>
            </a:r>
            <a:r>
              <a:rPr lang="it-IT" sz="1200" dirty="0" err="1">
                <a:solidFill>
                  <a:schemeClr val="bg1">
                    <a:lumMod val="50000"/>
                  </a:schemeClr>
                </a:solidFill>
                <a:latin typeface="+mn-lt"/>
                <a:ea typeface="Open Sans" charset="0"/>
                <a:cs typeface="Calibri"/>
              </a:rPr>
              <a:t>sit</a:t>
            </a:r>
            <a:r>
              <a:rPr lang="it-IT" sz="1200" dirty="0">
                <a:solidFill>
                  <a:schemeClr val="bg1">
                    <a:lumMod val="50000"/>
                  </a:schemeClr>
                </a:solidFill>
                <a:latin typeface="+mn-lt"/>
                <a:ea typeface="Open Sans" charset="0"/>
                <a:cs typeface="Calibri"/>
              </a:rPr>
              <a:t> </a:t>
            </a:r>
            <a:r>
              <a:rPr lang="it-IT" sz="1200" dirty="0" err="1">
                <a:solidFill>
                  <a:schemeClr val="bg1">
                    <a:lumMod val="50000"/>
                  </a:schemeClr>
                </a:solidFill>
                <a:latin typeface="+mn-lt"/>
                <a:ea typeface="Open Sans" charset="0"/>
                <a:cs typeface="Calibri"/>
              </a:rPr>
              <a:t>amet</a:t>
            </a:r>
            <a:r>
              <a:rPr lang="it-IT" sz="1200" dirty="0">
                <a:solidFill>
                  <a:schemeClr val="bg1">
                    <a:lumMod val="50000"/>
                  </a:schemeClr>
                </a:solidFill>
                <a:latin typeface="+mn-lt"/>
                <a:ea typeface="Open Sans" charset="0"/>
                <a:cs typeface="Calibri"/>
              </a:rPr>
              <a:t>, </a:t>
            </a:r>
            <a:r>
              <a:rPr lang="it-IT" sz="1200" dirty="0" err="1">
                <a:solidFill>
                  <a:schemeClr val="bg1">
                    <a:lumMod val="50000"/>
                  </a:schemeClr>
                </a:solidFill>
                <a:latin typeface="+mn-lt"/>
                <a:ea typeface="Open Sans" charset="0"/>
                <a:cs typeface="Calibri"/>
              </a:rPr>
              <a:t>consectetuer</a:t>
            </a:r>
            <a:r>
              <a:rPr lang="it-IT" sz="1200" dirty="0">
                <a:solidFill>
                  <a:schemeClr val="bg1">
                    <a:lumMod val="50000"/>
                  </a:schemeClr>
                </a:solidFill>
                <a:latin typeface="+mn-lt"/>
                <a:ea typeface="Open Sans" charset="0"/>
                <a:cs typeface="Calibri"/>
              </a:rPr>
              <a:t> </a:t>
            </a:r>
            <a:r>
              <a:rPr lang="it-IT" sz="1200" dirty="0" err="1">
                <a:solidFill>
                  <a:schemeClr val="bg1">
                    <a:lumMod val="50000"/>
                  </a:schemeClr>
                </a:solidFill>
                <a:latin typeface="+mn-lt"/>
                <a:ea typeface="Open Sans" charset="0"/>
                <a:cs typeface="Calibri"/>
              </a:rPr>
              <a:t>adipiscing</a:t>
            </a:r>
            <a:r>
              <a:rPr lang="it-IT" sz="1200" dirty="0">
                <a:solidFill>
                  <a:schemeClr val="bg1">
                    <a:lumMod val="50000"/>
                  </a:schemeClr>
                </a:solidFill>
                <a:latin typeface="+mn-lt"/>
                <a:ea typeface="Open Sans" charset="0"/>
                <a:cs typeface="Calibri"/>
              </a:rPr>
              <a:t> </a:t>
            </a:r>
            <a:r>
              <a:rPr lang="it-IT" sz="1200" dirty="0" err="1">
                <a:solidFill>
                  <a:schemeClr val="bg1">
                    <a:lumMod val="50000"/>
                  </a:schemeClr>
                </a:solidFill>
                <a:latin typeface="+mn-lt"/>
                <a:ea typeface="Open Sans" charset="0"/>
                <a:cs typeface="Calibri"/>
              </a:rPr>
              <a:t>elit</a:t>
            </a:r>
            <a:endParaRPr lang="en-US" dirty="0"/>
          </a:p>
        </p:txBody>
      </p:sp>
      <p:cxnSp>
        <p:nvCxnSpPr>
          <p:cNvPr id="54" name="Straight Connector 53">
            <a:extLst>
              <a:ext uri="{FF2B5EF4-FFF2-40B4-BE49-F238E27FC236}">
                <a16:creationId xmlns:a16="http://schemas.microsoft.com/office/drawing/2014/main" id="{353ADEEE-D602-4C73-9083-1A1E317949E4}"/>
              </a:ext>
            </a:extLst>
          </p:cNvPr>
          <p:cNvCxnSpPr/>
          <p:nvPr userDrawn="1"/>
        </p:nvCxnSpPr>
        <p:spPr>
          <a:xfrm>
            <a:off x="2503088" y="1116000"/>
            <a:ext cx="972000" cy="0"/>
          </a:xfrm>
          <a:prstGeom prst="line">
            <a:avLst/>
          </a:prstGeom>
          <a:ln w="15875">
            <a:solidFill>
              <a:schemeClr val="accent2"/>
            </a:solidFill>
          </a:ln>
          <a:effectLst/>
        </p:spPr>
        <p:style>
          <a:lnRef idx="2">
            <a:schemeClr val="accent1"/>
          </a:lnRef>
          <a:fillRef idx="0">
            <a:schemeClr val="accent1"/>
          </a:fillRef>
          <a:effectRef idx="1">
            <a:schemeClr val="accent1"/>
          </a:effectRef>
          <a:fontRef idx="minor">
            <a:schemeClr val="tx1"/>
          </a:fontRef>
        </p:style>
      </p:cxnSp>
      <p:cxnSp>
        <p:nvCxnSpPr>
          <p:cNvPr id="55" name="Straight Connector 54">
            <a:extLst>
              <a:ext uri="{FF2B5EF4-FFF2-40B4-BE49-F238E27FC236}">
                <a16:creationId xmlns:a16="http://schemas.microsoft.com/office/drawing/2014/main" id="{15185F71-8B02-4080-A845-FD6E59E7E4C4}"/>
              </a:ext>
            </a:extLst>
          </p:cNvPr>
          <p:cNvCxnSpPr/>
          <p:nvPr userDrawn="1"/>
        </p:nvCxnSpPr>
        <p:spPr>
          <a:xfrm>
            <a:off x="7092000" y="1116000"/>
            <a:ext cx="972000" cy="0"/>
          </a:xfrm>
          <a:prstGeom prst="line">
            <a:avLst/>
          </a:prstGeom>
          <a:ln w="15875">
            <a:solidFill>
              <a:schemeClr val="accent2"/>
            </a:solidFill>
          </a:ln>
          <a:effectLst/>
        </p:spPr>
        <p:style>
          <a:lnRef idx="2">
            <a:schemeClr val="accent1"/>
          </a:lnRef>
          <a:fillRef idx="0">
            <a:schemeClr val="accent1"/>
          </a:fillRef>
          <a:effectRef idx="1">
            <a:schemeClr val="accent1"/>
          </a:effectRef>
          <a:fontRef idx="minor">
            <a:schemeClr val="tx1"/>
          </a:fontRef>
        </p:style>
      </p:cxnSp>
      <p:cxnSp>
        <p:nvCxnSpPr>
          <p:cNvPr id="56" name="Straight Connector 55">
            <a:extLst>
              <a:ext uri="{FF2B5EF4-FFF2-40B4-BE49-F238E27FC236}">
                <a16:creationId xmlns:a16="http://schemas.microsoft.com/office/drawing/2014/main" id="{8F6755C0-CE1A-4280-86B5-7006DECA4804}"/>
              </a:ext>
            </a:extLst>
          </p:cNvPr>
          <p:cNvCxnSpPr/>
          <p:nvPr userDrawn="1"/>
        </p:nvCxnSpPr>
        <p:spPr>
          <a:xfrm>
            <a:off x="4788000" y="3096000"/>
            <a:ext cx="972000" cy="0"/>
          </a:xfrm>
          <a:prstGeom prst="line">
            <a:avLst/>
          </a:prstGeom>
          <a:ln w="15875">
            <a:solidFill>
              <a:schemeClr val="accent2"/>
            </a:solidFill>
          </a:ln>
          <a:effectLst/>
        </p:spPr>
        <p:style>
          <a:lnRef idx="2">
            <a:schemeClr val="accent1"/>
          </a:lnRef>
          <a:fillRef idx="0">
            <a:schemeClr val="accent1"/>
          </a:fillRef>
          <a:effectRef idx="1">
            <a:schemeClr val="accent1"/>
          </a:effectRef>
          <a:fontRef idx="minor">
            <a:schemeClr val="tx1"/>
          </a:fontRef>
        </p:style>
      </p:cxnSp>
      <p:cxnSp>
        <p:nvCxnSpPr>
          <p:cNvPr id="57" name="Straight Connector 56">
            <a:extLst>
              <a:ext uri="{FF2B5EF4-FFF2-40B4-BE49-F238E27FC236}">
                <a16:creationId xmlns:a16="http://schemas.microsoft.com/office/drawing/2014/main" id="{3D839369-B356-4ADB-8B1B-BF3A0633072E}"/>
              </a:ext>
            </a:extLst>
          </p:cNvPr>
          <p:cNvCxnSpPr/>
          <p:nvPr userDrawn="1"/>
        </p:nvCxnSpPr>
        <p:spPr>
          <a:xfrm>
            <a:off x="216000" y="3096000"/>
            <a:ext cx="972000" cy="0"/>
          </a:xfrm>
          <a:prstGeom prst="line">
            <a:avLst/>
          </a:prstGeom>
          <a:ln w="15875">
            <a:solidFill>
              <a:schemeClr val="accent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253888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15. 8 Person – Circle picture">
    <p:spTree>
      <p:nvGrpSpPr>
        <p:cNvPr id="1" name=""/>
        <p:cNvGrpSpPr/>
        <p:nvPr/>
      </p:nvGrpSpPr>
      <p:grpSpPr>
        <a:xfrm>
          <a:off x="0" y="0"/>
          <a:ext cx="0" cy="0"/>
          <a:chOff x="0" y="0"/>
          <a:chExt cx="0" cy="0"/>
        </a:xfrm>
      </p:grpSpPr>
      <p:grpSp>
        <p:nvGrpSpPr>
          <p:cNvPr id="37" name="Группа 40"/>
          <p:cNvGrpSpPr/>
          <p:nvPr/>
        </p:nvGrpSpPr>
        <p:grpSpPr>
          <a:xfrm>
            <a:off x="0" y="0"/>
            <a:ext cx="9144000" cy="5143500"/>
            <a:chOff x="0" y="0"/>
            <a:chExt cx="9144000" cy="5143500"/>
          </a:xfrm>
        </p:grpSpPr>
        <p:cxnSp>
          <p:nvCxnSpPr>
            <p:cNvPr id="38" name="Прямая соединительная линия 26"/>
            <p:cNvCxnSpPr>
              <a:cxnSpLocks/>
            </p:cNvCxnSpPr>
            <p:nvPr/>
          </p:nvCxnSpPr>
          <p:spPr>
            <a:xfrm>
              <a:off x="2309815" y="9525"/>
              <a:ext cx="10322" cy="5133975"/>
            </a:xfrm>
            <a:prstGeom prst="line">
              <a:avLst/>
            </a:prstGeom>
            <a:ln>
              <a:solidFill>
                <a:srgbClr val="EBEBEB"/>
              </a:solidFill>
            </a:ln>
          </p:spPr>
          <p:style>
            <a:lnRef idx="1">
              <a:schemeClr val="accent1"/>
            </a:lnRef>
            <a:fillRef idx="0">
              <a:schemeClr val="accent1"/>
            </a:fillRef>
            <a:effectRef idx="0">
              <a:schemeClr val="accent1"/>
            </a:effectRef>
            <a:fontRef idx="minor">
              <a:schemeClr val="tx1"/>
            </a:fontRef>
          </p:style>
        </p:cxnSp>
        <p:cxnSp>
          <p:nvCxnSpPr>
            <p:cNvPr id="39" name="Прямая соединительная линия 27"/>
            <p:cNvCxnSpPr/>
            <p:nvPr/>
          </p:nvCxnSpPr>
          <p:spPr>
            <a:xfrm>
              <a:off x="4572000" y="0"/>
              <a:ext cx="0" cy="5143500"/>
            </a:xfrm>
            <a:prstGeom prst="line">
              <a:avLst/>
            </a:prstGeom>
            <a:ln>
              <a:solidFill>
                <a:srgbClr val="EBEBEB"/>
              </a:solidFill>
            </a:ln>
          </p:spPr>
          <p:style>
            <a:lnRef idx="1">
              <a:schemeClr val="accent1"/>
            </a:lnRef>
            <a:fillRef idx="0">
              <a:schemeClr val="accent1"/>
            </a:fillRef>
            <a:effectRef idx="0">
              <a:schemeClr val="accent1"/>
            </a:effectRef>
            <a:fontRef idx="minor">
              <a:schemeClr val="tx1"/>
            </a:fontRef>
          </p:style>
        </p:cxnSp>
        <p:cxnSp>
          <p:nvCxnSpPr>
            <p:cNvPr id="40" name="Прямая соединительная линия 28"/>
            <p:cNvCxnSpPr/>
            <p:nvPr/>
          </p:nvCxnSpPr>
          <p:spPr>
            <a:xfrm>
              <a:off x="6842915" y="0"/>
              <a:ext cx="0" cy="5143500"/>
            </a:xfrm>
            <a:prstGeom prst="line">
              <a:avLst/>
            </a:prstGeom>
            <a:ln>
              <a:solidFill>
                <a:srgbClr val="EBEBEB"/>
              </a:solidFill>
            </a:ln>
          </p:spPr>
          <p:style>
            <a:lnRef idx="1">
              <a:schemeClr val="accent1"/>
            </a:lnRef>
            <a:fillRef idx="0">
              <a:schemeClr val="accent1"/>
            </a:fillRef>
            <a:effectRef idx="0">
              <a:schemeClr val="accent1"/>
            </a:effectRef>
            <a:fontRef idx="minor">
              <a:schemeClr val="tx1"/>
            </a:fontRef>
          </p:style>
        </p:cxnSp>
        <p:cxnSp>
          <p:nvCxnSpPr>
            <p:cNvPr id="41" name="Прямая соединительная линия 29"/>
            <p:cNvCxnSpPr/>
            <p:nvPr/>
          </p:nvCxnSpPr>
          <p:spPr>
            <a:xfrm>
              <a:off x="0" y="2298583"/>
              <a:ext cx="9144000" cy="0"/>
            </a:xfrm>
            <a:prstGeom prst="line">
              <a:avLst/>
            </a:prstGeom>
            <a:ln>
              <a:solidFill>
                <a:srgbClr val="EBEBEB"/>
              </a:solidFill>
            </a:ln>
          </p:spPr>
          <p:style>
            <a:lnRef idx="1">
              <a:schemeClr val="accent1"/>
            </a:lnRef>
            <a:fillRef idx="0">
              <a:schemeClr val="accent1"/>
            </a:fillRef>
            <a:effectRef idx="0">
              <a:schemeClr val="accent1"/>
            </a:effectRef>
            <a:fontRef idx="minor">
              <a:schemeClr val="tx1"/>
            </a:fontRef>
          </p:style>
        </p:cxnSp>
      </p:grpSp>
      <p:pic>
        <p:nvPicPr>
          <p:cNvPr id="2" name="Picture 1" descr="EASA-logo_SMALL_SCALE_RGB_positive_300dpi.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0450" y="4727890"/>
            <a:ext cx="785962" cy="207718"/>
          </a:xfrm>
          <a:prstGeom prst="rect">
            <a:avLst/>
          </a:prstGeom>
        </p:spPr>
      </p:pic>
      <p:sp>
        <p:nvSpPr>
          <p:cNvPr id="3" name="Rectangle 2"/>
          <p:cNvSpPr/>
          <p:nvPr userDrawn="1"/>
        </p:nvSpPr>
        <p:spPr>
          <a:xfrm>
            <a:off x="0" y="5060830"/>
            <a:ext cx="9144000" cy="82670"/>
          </a:xfrm>
          <a:prstGeom prst="rect">
            <a:avLst/>
          </a:prstGeom>
          <a:solidFill>
            <a:srgbClr val="FBBC3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Slide Number Placeholder 5"/>
          <p:cNvSpPr txBox="1">
            <a:spLocks/>
          </p:cNvSpPr>
          <p:nvPr userDrawn="1"/>
        </p:nvSpPr>
        <p:spPr>
          <a:xfrm>
            <a:off x="8626415" y="4767263"/>
            <a:ext cx="517583" cy="173756"/>
          </a:xfrm>
          <a:prstGeom prst="rect">
            <a:avLst/>
          </a:prstGeom>
          <a:solidFill>
            <a:schemeClr val="accent1"/>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
        <p:nvSpPr>
          <p:cNvPr id="5" name="Рисунок 2"/>
          <p:cNvSpPr>
            <a:spLocks noGrp="1"/>
          </p:cNvSpPr>
          <p:nvPr>
            <p:ph type="pic" sz="quarter" idx="10" hasCustomPrompt="1"/>
          </p:nvPr>
        </p:nvSpPr>
        <p:spPr>
          <a:xfrm>
            <a:off x="730649" y="471247"/>
            <a:ext cx="865187" cy="863600"/>
          </a:xfrm>
          <a:prstGeom prst="ellipse">
            <a:avLst/>
          </a:prstGeom>
          <a:solidFill>
            <a:schemeClr val="bg1"/>
          </a:solidFill>
          <a:ln w="38100">
            <a:solidFill>
              <a:schemeClr val="accent1"/>
            </a:solidFill>
          </a:ln>
        </p:spPr>
        <p:style>
          <a:lnRef idx="2">
            <a:schemeClr val="accent2">
              <a:shade val="50000"/>
            </a:schemeClr>
          </a:lnRef>
          <a:fillRef idx="1">
            <a:schemeClr val="accent2"/>
          </a:fillRef>
          <a:effectRef idx="0">
            <a:schemeClr val="accent2"/>
          </a:effectRef>
          <a:fontRef idx="minor">
            <a:schemeClr val="lt1"/>
          </a:fontRef>
        </p:style>
        <p:txBody>
          <a:bodyPr wrap="none">
            <a:normAutofit/>
          </a:bodyPr>
          <a:lstStyle>
            <a:lvl1pPr marL="108000" indent="-108000">
              <a:defRPr sz="1200">
                <a:solidFill>
                  <a:schemeClr val="tx1"/>
                </a:solidFill>
              </a:defRPr>
            </a:lvl1pPr>
          </a:lstStyle>
          <a:p>
            <a:r>
              <a:rPr lang="de-DE" dirty="0"/>
              <a:t>Picture</a:t>
            </a:r>
          </a:p>
        </p:txBody>
      </p:sp>
      <p:sp>
        <p:nvSpPr>
          <p:cNvPr id="6" name="Рисунок 3"/>
          <p:cNvSpPr>
            <a:spLocks noGrp="1"/>
          </p:cNvSpPr>
          <p:nvPr>
            <p:ph type="pic" sz="quarter" idx="11" hasCustomPrompt="1"/>
          </p:nvPr>
        </p:nvSpPr>
        <p:spPr>
          <a:xfrm>
            <a:off x="730649" y="2768990"/>
            <a:ext cx="865187" cy="863600"/>
          </a:xfrm>
          <a:prstGeom prst="ellipse">
            <a:avLst/>
          </a:prstGeom>
          <a:solidFill>
            <a:schemeClr val="bg1"/>
          </a:solidFill>
          <a:ln w="38100">
            <a:solidFill>
              <a:schemeClr val="accent1"/>
            </a:solidFill>
          </a:ln>
        </p:spPr>
        <p:style>
          <a:lnRef idx="2">
            <a:schemeClr val="accent2">
              <a:shade val="50000"/>
            </a:schemeClr>
          </a:lnRef>
          <a:fillRef idx="1">
            <a:schemeClr val="accent2"/>
          </a:fillRef>
          <a:effectRef idx="0">
            <a:schemeClr val="accent2"/>
          </a:effectRef>
          <a:fontRef idx="minor">
            <a:schemeClr val="lt1"/>
          </a:fontRef>
        </p:style>
        <p:txBody>
          <a:bodyPr vert="horz" wrap="none" lIns="91440" tIns="45720" rIns="91440" bIns="45720" rtlCol="0">
            <a:normAutofit/>
          </a:bodyPr>
          <a:lstStyle>
            <a:lvl1pPr>
              <a:defRPr lang="de-DE" sz="1200" dirty="0">
                <a:solidFill>
                  <a:schemeClr val="tx1"/>
                </a:solidFill>
              </a:defRPr>
            </a:lvl1pPr>
          </a:lstStyle>
          <a:p>
            <a:pPr marL="108000" lvl="0" indent="-108000"/>
            <a:r>
              <a:rPr lang="de-DE" dirty="0"/>
              <a:t>Picture</a:t>
            </a:r>
          </a:p>
        </p:txBody>
      </p:sp>
      <p:sp>
        <p:nvSpPr>
          <p:cNvPr id="7" name="Рисунок 4"/>
          <p:cNvSpPr>
            <a:spLocks noGrp="1"/>
          </p:cNvSpPr>
          <p:nvPr>
            <p:ph type="pic" sz="quarter" idx="12" hasCustomPrompt="1"/>
          </p:nvPr>
        </p:nvSpPr>
        <p:spPr>
          <a:xfrm>
            <a:off x="3013952" y="471247"/>
            <a:ext cx="865187" cy="863600"/>
          </a:xfrm>
          <a:prstGeom prst="ellipse">
            <a:avLst/>
          </a:prstGeom>
          <a:solidFill>
            <a:schemeClr val="bg1"/>
          </a:solidFill>
          <a:ln w="38100">
            <a:solidFill>
              <a:schemeClr val="accent1"/>
            </a:solidFill>
          </a:ln>
        </p:spPr>
        <p:style>
          <a:lnRef idx="2">
            <a:schemeClr val="accent2">
              <a:shade val="50000"/>
            </a:schemeClr>
          </a:lnRef>
          <a:fillRef idx="1">
            <a:schemeClr val="accent2"/>
          </a:fillRef>
          <a:effectRef idx="0">
            <a:schemeClr val="accent2"/>
          </a:effectRef>
          <a:fontRef idx="minor">
            <a:schemeClr val="lt1"/>
          </a:fontRef>
        </p:style>
        <p:txBody>
          <a:bodyPr vert="horz" wrap="none" lIns="91440" tIns="45720" rIns="91440" bIns="45720" rtlCol="0">
            <a:normAutofit/>
          </a:bodyPr>
          <a:lstStyle>
            <a:lvl1pPr>
              <a:defRPr lang="de-DE" sz="1200" dirty="0">
                <a:solidFill>
                  <a:schemeClr val="tx1"/>
                </a:solidFill>
              </a:defRPr>
            </a:lvl1pPr>
          </a:lstStyle>
          <a:p>
            <a:pPr marL="108000" lvl="0" indent="-108000"/>
            <a:r>
              <a:rPr lang="de-DE" dirty="0"/>
              <a:t>Picture</a:t>
            </a:r>
          </a:p>
        </p:txBody>
      </p:sp>
      <p:sp>
        <p:nvSpPr>
          <p:cNvPr id="8" name="Рисунок 5"/>
          <p:cNvSpPr>
            <a:spLocks noGrp="1"/>
          </p:cNvSpPr>
          <p:nvPr>
            <p:ph type="pic" sz="quarter" idx="13" hasCustomPrompt="1"/>
          </p:nvPr>
        </p:nvSpPr>
        <p:spPr>
          <a:xfrm>
            <a:off x="3013471" y="2768990"/>
            <a:ext cx="865187" cy="863600"/>
          </a:xfrm>
          <a:prstGeom prst="ellipse">
            <a:avLst/>
          </a:prstGeom>
          <a:solidFill>
            <a:schemeClr val="bg1"/>
          </a:solidFill>
          <a:ln w="38100">
            <a:solidFill>
              <a:schemeClr val="accent1"/>
            </a:solidFill>
          </a:ln>
        </p:spPr>
        <p:style>
          <a:lnRef idx="2">
            <a:schemeClr val="accent2">
              <a:shade val="50000"/>
            </a:schemeClr>
          </a:lnRef>
          <a:fillRef idx="1">
            <a:schemeClr val="accent2"/>
          </a:fillRef>
          <a:effectRef idx="0">
            <a:schemeClr val="accent2"/>
          </a:effectRef>
          <a:fontRef idx="minor">
            <a:schemeClr val="lt1"/>
          </a:fontRef>
        </p:style>
        <p:txBody>
          <a:bodyPr vert="horz" wrap="none" lIns="91440" tIns="45720" rIns="91440" bIns="45720" rtlCol="0">
            <a:normAutofit/>
          </a:bodyPr>
          <a:lstStyle>
            <a:lvl1pPr>
              <a:defRPr lang="de-DE" sz="1200" dirty="0">
                <a:solidFill>
                  <a:schemeClr val="tx1"/>
                </a:solidFill>
              </a:defRPr>
            </a:lvl1pPr>
          </a:lstStyle>
          <a:p>
            <a:pPr marL="108000" lvl="0" indent="-108000"/>
            <a:r>
              <a:rPr lang="de-DE" dirty="0"/>
              <a:t>Picture</a:t>
            </a:r>
          </a:p>
        </p:txBody>
      </p:sp>
      <p:sp>
        <p:nvSpPr>
          <p:cNvPr id="9" name="Рисунок 6"/>
          <p:cNvSpPr>
            <a:spLocks noGrp="1"/>
          </p:cNvSpPr>
          <p:nvPr>
            <p:ph type="pic" sz="quarter" idx="14" hasCustomPrompt="1"/>
          </p:nvPr>
        </p:nvSpPr>
        <p:spPr>
          <a:xfrm>
            <a:off x="5273686" y="471247"/>
            <a:ext cx="865187" cy="863600"/>
          </a:xfrm>
          <a:prstGeom prst="ellipse">
            <a:avLst/>
          </a:prstGeom>
          <a:solidFill>
            <a:schemeClr val="bg1"/>
          </a:solidFill>
          <a:ln w="38100">
            <a:solidFill>
              <a:schemeClr val="accent1"/>
            </a:solidFill>
          </a:ln>
        </p:spPr>
        <p:style>
          <a:lnRef idx="2">
            <a:schemeClr val="accent2">
              <a:shade val="50000"/>
            </a:schemeClr>
          </a:lnRef>
          <a:fillRef idx="1">
            <a:schemeClr val="accent2"/>
          </a:fillRef>
          <a:effectRef idx="0">
            <a:schemeClr val="accent2"/>
          </a:effectRef>
          <a:fontRef idx="minor">
            <a:schemeClr val="lt1"/>
          </a:fontRef>
        </p:style>
        <p:txBody>
          <a:bodyPr vert="horz" wrap="none" lIns="91440" tIns="45720" rIns="91440" bIns="45720" rtlCol="0">
            <a:normAutofit/>
          </a:bodyPr>
          <a:lstStyle>
            <a:lvl1pPr>
              <a:defRPr lang="de-DE" sz="1200" dirty="0">
                <a:solidFill>
                  <a:schemeClr val="tx1"/>
                </a:solidFill>
              </a:defRPr>
            </a:lvl1pPr>
          </a:lstStyle>
          <a:p>
            <a:pPr marL="108000" lvl="0" indent="-108000"/>
            <a:r>
              <a:rPr lang="de-DE" dirty="0"/>
              <a:t>Picture</a:t>
            </a:r>
          </a:p>
        </p:txBody>
      </p:sp>
      <p:sp>
        <p:nvSpPr>
          <p:cNvPr id="10" name="Рисунок 7"/>
          <p:cNvSpPr>
            <a:spLocks noGrp="1"/>
          </p:cNvSpPr>
          <p:nvPr>
            <p:ph type="pic" sz="quarter" idx="15" hasCustomPrompt="1"/>
          </p:nvPr>
        </p:nvSpPr>
        <p:spPr>
          <a:xfrm>
            <a:off x="5273686" y="2768990"/>
            <a:ext cx="865187" cy="863600"/>
          </a:xfrm>
          <a:prstGeom prst="ellipse">
            <a:avLst/>
          </a:prstGeom>
          <a:solidFill>
            <a:schemeClr val="bg1"/>
          </a:solidFill>
          <a:ln w="38100">
            <a:solidFill>
              <a:schemeClr val="accent1"/>
            </a:solidFill>
          </a:ln>
        </p:spPr>
        <p:style>
          <a:lnRef idx="2">
            <a:schemeClr val="accent2">
              <a:shade val="50000"/>
            </a:schemeClr>
          </a:lnRef>
          <a:fillRef idx="1">
            <a:schemeClr val="accent2"/>
          </a:fillRef>
          <a:effectRef idx="0">
            <a:schemeClr val="accent2"/>
          </a:effectRef>
          <a:fontRef idx="minor">
            <a:schemeClr val="lt1"/>
          </a:fontRef>
        </p:style>
        <p:txBody>
          <a:bodyPr vert="horz" wrap="none" lIns="91440" tIns="45720" rIns="91440" bIns="45720" rtlCol="0">
            <a:normAutofit/>
          </a:bodyPr>
          <a:lstStyle>
            <a:lvl1pPr>
              <a:defRPr lang="de-DE" sz="1200" dirty="0">
                <a:solidFill>
                  <a:schemeClr val="tx1"/>
                </a:solidFill>
              </a:defRPr>
            </a:lvl1pPr>
          </a:lstStyle>
          <a:p>
            <a:pPr marL="108000" lvl="0" indent="-108000"/>
            <a:r>
              <a:rPr lang="de-DE" dirty="0"/>
              <a:t>Picture</a:t>
            </a:r>
          </a:p>
        </p:txBody>
      </p:sp>
      <p:sp>
        <p:nvSpPr>
          <p:cNvPr id="11" name="Рисунок 8"/>
          <p:cNvSpPr>
            <a:spLocks noGrp="1"/>
          </p:cNvSpPr>
          <p:nvPr>
            <p:ph type="pic" sz="quarter" idx="16" hasCustomPrompt="1"/>
          </p:nvPr>
        </p:nvSpPr>
        <p:spPr>
          <a:xfrm>
            <a:off x="7580601" y="471247"/>
            <a:ext cx="865187" cy="863600"/>
          </a:xfrm>
          <a:prstGeom prst="ellipse">
            <a:avLst/>
          </a:prstGeom>
          <a:solidFill>
            <a:schemeClr val="bg1"/>
          </a:solidFill>
          <a:ln w="38100">
            <a:solidFill>
              <a:schemeClr val="accent1"/>
            </a:solidFill>
          </a:ln>
        </p:spPr>
        <p:style>
          <a:lnRef idx="2">
            <a:schemeClr val="accent2">
              <a:shade val="50000"/>
            </a:schemeClr>
          </a:lnRef>
          <a:fillRef idx="1">
            <a:schemeClr val="accent2"/>
          </a:fillRef>
          <a:effectRef idx="0">
            <a:schemeClr val="accent2"/>
          </a:effectRef>
          <a:fontRef idx="minor">
            <a:schemeClr val="lt1"/>
          </a:fontRef>
        </p:style>
        <p:txBody>
          <a:bodyPr vert="horz" wrap="none" lIns="91440" tIns="45720" rIns="91440" bIns="45720" rtlCol="0">
            <a:normAutofit/>
          </a:bodyPr>
          <a:lstStyle>
            <a:lvl1pPr>
              <a:defRPr lang="de-DE" sz="1200" dirty="0">
                <a:solidFill>
                  <a:schemeClr val="tx1"/>
                </a:solidFill>
              </a:defRPr>
            </a:lvl1pPr>
          </a:lstStyle>
          <a:p>
            <a:pPr marL="108000" lvl="0" indent="-108000"/>
            <a:r>
              <a:rPr lang="de-DE" dirty="0"/>
              <a:t>Picture</a:t>
            </a:r>
          </a:p>
        </p:txBody>
      </p:sp>
      <p:sp>
        <p:nvSpPr>
          <p:cNvPr id="12" name="Рисунок 9"/>
          <p:cNvSpPr>
            <a:spLocks noGrp="1"/>
          </p:cNvSpPr>
          <p:nvPr>
            <p:ph type="pic" sz="quarter" idx="17" hasCustomPrompt="1"/>
          </p:nvPr>
        </p:nvSpPr>
        <p:spPr>
          <a:xfrm>
            <a:off x="7580601" y="2768990"/>
            <a:ext cx="865187" cy="863600"/>
          </a:xfrm>
          <a:prstGeom prst="ellipse">
            <a:avLst/>
          </a:prstGeom>
          <a:solidFill>
            <a:schemeClr val="bg1"/>
          </a:solidFill>
          <a:ln w="38100">
            <a:solidFill>
              <a:schemeClr val="accent1"/>
            </a:solidFill>
          </a:ln>
        </p:spPr>
        <p:style>
          <a:lnRef idx="2">
            <a:schemeClr val="accent2">
              <a:shade val="50000"/>
            </a:schemeClr>
          </a:lnRef>
          <a:fillRef idx="1">
            <a:schemeClr val="accent2"/>
          </a:fillRef>
          <a:effectRef idx="0">
            <a:schemeClr val="accent2"/>
          </a:effectRef>
          <a:fontRef idx="minor">
            <a:schemeClr val="lt1"/>
          </a:fontRef>
        </p:style>
        <p:txBody>
          <a:bodyPr vert="horz" wrap="none" lIns="91440" tIns="45720" rIns="91440" bIns="45720" rtlCol="0">
            <a:normAutofit/>
          </a:bodyPr>
          <a:lstStyle>
            <a:lvl1pPr>
              <a:defRPr lang="de-DE" sz="1200" dirty="0">
                <a:solidFill>
                  <a:schemeClr val="tx1"/>
                </a:solidFill>
              </a:defRPr>
            </a:lvl1pPr>
          </a:lstStyle>
          <a:p>
            <a:pPr marL="108000" lvl="0" indent="-108000"/>
            <a:r>
              <a:rPr lang="de-DE" dirty="0"/>
              <a:t>Picture</a:t>
            </a:r>
          </a:p>
        </p:txBody>
      </p:sp>
      <p:sp>
        <p:nvSpPr>
          <p:cNvPr id="59" name="Text Placeholder 15">
            <a:extLst>
              <a:ext uri="{FF2B5EF4-FFF2-40B4-BE49-F238E27FC236}">
                <a16:creationId xmlns:a16="http://schemas.microsoft.com/office/drawing/2014/main" id="{CFE50D93-3814-4723-ACD0-B201EA80BB95}"/>
              </a:ext>
            </a:extLst>
          </p:cNvPr>
          <p:cNvSpPr>
            <a:spLocks noGrp="1"/>
          </p:cNvSpPr>
          <p:nvPr>
            <p:ph type="body" sz="quarter" idx="34" hasCustomPrompt="1"/>
          </p:nvPr>
        </p:nvSpPr>
        <p:spPr>
          <a:xfrm>
            <a:off x="2447925" y="1728000"/>
            <a:ext cx="1978022" cy="252000"/>
          </a:xfrm>
          <a:noFill/>
        </p:spPr>
        <p:txBody>
          <a:bodyPr wrap="square" lIns="90000" tIns="0" rIns="90000" bIns="0" rtlCol="0">
            <a:noAutofit/>
          </a:bodyPr>
          <a:lstStyle>
            <a:lvl1pPr marL="0" marR="0" indent="0" algn="ctr" defTabSz="457200" rtl="0" eaLnBrk="1" fontAlgn="auto" latinLnBrk="0" hangingPunct="1">
              <a:lnSpc>
                <a:spcPct val="150000"/>
              </a:lnSpc>
              <a:spcBef>
                <a:spcPts val="0"/>
              </a:spcBef>
              <a:spcAft>
                <a:spcPts val="0"/>
              </a:spcAft>
              <a:buClrTx/>
              <a:buSzTx/>
              <a:buFont typeface="Arial"/>
              <a:buNone/>
              <a:tabLst/>
              <a:defRPr lang="en-US" sz="1200" kern="1200">
                <a:solidFill>
                  <a:schemeClr val="bg1">
                    <a:lumMod val="50000"/>
                  </a:schemeClr>
                </a:solidFill>
                <a:latin typeface="+mn-lt"/>
                <a:ea typeface="Open Sans" charset="0"/>
                <a:cs typeface="Open Sans" charset="0"/>
              </a:defRPr>
            </a:lvl1pPr>
            <a:lvl2pPr marL="0" indent="0" algn="ctr">
              <a:lnSpc>
                <a:spcPct val="150000"/>
              </a:lnSpc>
              <a:spcBef>
                <a:spcPts val="0"/>
              </a:spcBef>
              <a:buNone/>
              <a:defRPr lang="en-US" sz="800" kern="1200" dirty="0">
                <a:solidFill>
                  <a:schemeClr val="bg1">
                    <a:lumMod val="50000"/>
                  </a:schemeClr>
                </a:solidFill>
                <a:latin typeface="+mn-lt"/>
                <a:ea typeface="Open Sans" charset="0"/>
                <a:cs typeface="Open Sans" charset="0"/>
              </a:defRPr>
            </a:lvl2pPr>
            <a:lvl3pPr>
              <a:defRPr lang="en-US" sz="1800" smtClean="0"/>
            </a:lvl3pPr>
            <a:lvl4pPr marL="0">
              <a:defRPr lang="en-US" sz="800" kern="1200" dirty="0">
                <a:solidFill>
                  <a:schemeClr val="bg1">
                    <a:lumMod val="50000"/>
                  </a:schemeClr>
                </a:solidFill>
                <a:latin typeface="+mn-lt"/>
                <a:ea typeface="Open Sans" charset="0"/>
                <a:cs typeface="Open Sans" charset="0"/>
              </a:defRPr>
            </a:lvl4pPr>
            <a:lvl5pPr>
              <a:defRPr lang="de-DE" sz="1800"/>
            </a:lvl5pPr>
          </a:lstStyle>
          <a:p>
            <a:pPr lvl="0"/>
            <a:r>
              <a:rPr lang="en-US" dirty="0"/>
              <a:t>Function</a:t>
            </a:r>
          </a:p>
        </p:txBody>
      </p:sp>
      <p:sp>
        <p:nvSpPr>
          <p:cNvPr id="60" name="Text Placeholder 13">
            <a:extLst>
              <a:ext uri="{FF2B5EF4-FFF2-40B4-BE49-F238E27FC236}">
                <a16:creationId xmlns:a16="http://schemas.microsoft.com/office/drawing/2014/main" id="{7DCD4AE6-B0F3-46B8-ADE5-264E17221072}"/>
              </a:ext>
            </a:extLst>
          </p:cNvPr>
          <p:cNvSpPr>
            <a:spLocks noGrp="1"/>
          </p:cNvSpPr>
          <p:nvPr>
            <p:ph type="body" sz="quarter" idx="35" hasCustomPrompt="1"/>
          </p:nvPr>
        </p:nvSpPr>
        <p:spPr>
          <a:xfrm>
            <a:off x="2447925" y="1453468"/>
            <a:ext cx="1978024" cy="259200"/>
          </a:xfrm>
        </p:spPr>
        <p:txBody>
          <a:bodyPr>
            <a:noAutofit/>
          </a:bodyPr>
          <a:lstStyle>
            <a:lvl1pPr marL="0" indent="0" algn="ctr" defTabSz="457200" rtl="0" eaLnBrk="1" latinLnBrk="0" hangingPunct="1">
              <a:spcBef>
                <a:spcPts val="0"/>
              </a:spcBef>
              <a:buNone/>
              <a:defRPr lang="de-DE" sz="1400" kern="1200" dirty="0">
                <a:solidFill>
                  <a:srgbClr val="383838"/>
                </a:solidFill>
                <a:latin typeface="+mj-lt"/>
                <a:ea typeface="Bebas Neue" charset="0"/>
                <a:cs typeface="Calibri"/>
              </a:defRPr>
            </a:lvl1pPr>
            <a:lvl2pPr marL="0" algn="ctr" defTabSz="457200" rtl="0" eaLnBrk="1" latinLnBrk="0" hangingPunct="1">
              <a:defRPr lang="en-US" sz="1300" kern="1200" dirty="0" smtClean="0">
                <a:solidFill>
                  <a:srgbClr val="383838"/>
                </a:solidFill>
                <a:latin typeface="+mj-lt"/>
                <a:ea typeface="Bebas Neue" charset="0"/>
                <a:cs typeface="Calibri"/>
              </a:defRPr>
            </a:lvl2pPr>
            <a:lvl3pPr marL="0" algn="ctr" defTabSz="457200" rtl="0" eaLnBrk="1" latinLnBrk="0" hangingPunct="1">
              <a:defRPr lang="en-US" sz="1300" kern="1200" dirty="0" smtClean="0">
                <a:solidFill>
                  <a:srgbClr val="383838"/>
                </a:solidFill>
                <a:latin typeface="+mj-lt"/>
                <a:ea typeface="Bebas Neue" charset="0"/>
                <a:cs typeface="Calibri"/>
              </a:defRPr>
            </a:lvl3pPr>
          </a:lstStyle>
          <a:p>
            <a:pPr lvl="0"/>
            <a:r>
              <a:rPr lang="en-US" dirty="0"/>
              <a:t>Forename Surname</a:t>
            </a:r>
            <a:endParaRPr lang="de-DE" dirty="0"/>
          </a:p>
        </p:txBody>
      </p:sp>
      <p:sp>
        <p:nvSpPr>
          <p:cNvPr id="61" name="Text Placeholder 15">
            <a:extLst>
              <a:ext uri="{FF2B5EF4-FFF2-40B4-BE49-F238E27FC236}">
                <a16:creationId xmlns:a16="http://schemas.microsoft.com/office/drawing/2014/main" id="{3E1CC692-4B9E-4618-A3CC-A3B5DF6E2AA4}"/>
              </a:ext>
            </a:extLst>
          </p:cNvPr>
          <p:cNvSpPr>
            <a:spLocks noGrp="1"/>
          </p:cNvSpPr>
          <p:nvPr>
            <p:ph type="body" sz="quarter" idx="36" hasCustomPrompt="1"/>
          </p:nvPr>
        </p:nvSpPr>
        <p:spPr>
          <a:xfrm>
            <a:off x="4718053" y="1727999"/>
            <a:ext cx="1978022" cy="252000"/>
          </a:xfrm>
          <a:noFill/>
        </p:spPr>
        <p:txBody>
          <a:bodyPr wrap="square" lIns="90000" tIns="0" rIns="90000" bIns="0" rtlCol="0">
            <a:noAutofit/>
          </a:bodyPr>
          <a:lstStyle>
            <a:lvl1pPr marL="0" marR="0" indent="0" algn="ctr" defTabSz="457200" rtl="0" eaLnBrk="1" fontAlgn="auto" latinLnBrk="0" hangingPunct="1">
              <a:lnSpc>
                <a:spcPct val="150000"/>
              </a:lnSpc>
              <a:spcBef>
                <a:spcPts val="0"/>
              </a:spcBef>
              <a:spcAft>
                <a:spcPts val="0"/>
              </a:spcAft>
              <a:buClrTx/>
              <a:buSzTx/>
              <a:buFont typeface="Arial"/>
              <a:buNone/>
              <a:tabLst/>
              <a:defRPr lang="en-US" sz="1200" kern="1200">
                <a:solidFill>
                  <a:schemeClr val="bg1">
                    <a:lumMod val="50000"/>
                  </a:schemeClr>
                </a:solidFill>
                <a:latin typeface="+mn-lt"/>
                <a:ea typeface="Open Sans" charset="0"/>
                <a:cs typeface="Open Sans" charset="0"/>
              </a:defRPr>
            </a:lvl1pPr>
            <a:lvl2pPr marL="0" indent="0" algn="ctr">
              <a:lnSpc>
                <a:spcPct val="150000"/>
              </a:lnSpc>
              <a:spcBef>
                <a:spcPts val="0"/>
              </a:spcBef>
              <a:buNone/>
              <a:defRPr lang="en-US" sz="800" kern="1200" dirty="0">
                <a:solidFill>
                  <a:schemeClr val="bg1">
                    <a:lumMod val="50000"/>
                  </a:schemeClr>
                </a:solidFill>
                <a:latin typeface="+mn-lt"/>
                <a:ea typeface="Open Sans" charset="0"/>
                <a:cs typeface="Open Sans" charset="0"/>
              </a:defRPr>
            </a:lvl2pPr>
            <a:lvl3pPr>
              <a:defRPr lang="en-US" sz="1800" smtClean="0"/>
            </a:lvl3pPr>
            <a:lvl4pPr marL="0">
              <a:defRPr lang="en-US" sz="800" kern="1200" dirty="0">
                <a:solidFill>
                  <a:schemeClr val="bg1">
                    <a:lumMod val="50000"/>
                  </a:schemeClr>
                </a:solidFill>
                <a:latin typeface="+mn-lt"/>
                <a:ea typeface="Open Sans" charset="0"/>
                <a:cs typeface="Open Sans" charset="0"/>
              </a:defRPr>
            </a:lvl4pPr>
            <a:lvl5pPr>
              <a:defRPr lang="de-DE" sz="1800"/>
            </a:lvl5pPr>
          </a:lstStyle>
          <a:p>
            <a:pPr lvl="0"/>
            <a:r>
              <a:rPr lang="en-US" dirty="0"/>
              <a:t>Function</a:t>
            </a:r>
          </a:p>
        </p:txBody>
      </p:sp>
      <p:sp>
        <p:nvSpPr>
          <p:cNvPr id="62" name="Text Placeholder 13">
            <a:extLst>
              <a:ext uri="{FF2B5EF4-FFF2-40B4-BE49-F238E27FC236}">
                <a16:creationId xmlns:a16="http://schemas.microsoft.com/office/drawing/2014/main" id="{FA940D06-4CFD-4668-B036-91DDBF02050B}"/>
              </a:ext>
            </a:extLst>
          </p:cNvPr>
          <p:cNvSpPr>
            <a:spLocks noGrp="1"/>
          </p:cNvSpPr>
          <p:nvPr>
            <p:ph type="body" sz="quarter" idx="37" hasCustomPrompt="1"/>
          </p:nvPr>
        </p:nvSpPr>
        <p:spPr>
          <a:xfrm>
            <a:off x="4718053" y="1453468"/>
            <a:ext cx="1978024" cy="259200"/>
          </a:xfrm>
        </p:spPr>
        <p:txBody>
          <a:bodyPr>
            <a:noAutofit/>
          </a:bodyPr>
          <a:lstStyle>
            <a:lvl1pPr marL="0" indent="0" algn="ctr" defTabSz="457200" rtl="0" eaLnBrk="1" latinLnBrk="0" hangingPunct="1">
              <a:spcBef>
                <a:spcPts val="0"/>
              </a:spcBef>
              <a:buNone/>
              <a:defRPr lang="de-DE" sz="1400" kern="1200" dirty="0">
                <a:solidFill>
                  <a:srgbClr val="383838"/>
                </a:solidFill>
                <a:latin typeface="+mj-lt"/>
                <a:ea typeface="Bebas Neue" charset="0"/>
                <a:cs typeface="Calibri"/>
              </a:defRPr>
            </a:lvl1pPr>
            <a:lvl2pPr marL="0" algn="ctr" defTabSz="457200" rtl="0" eaLnBrk="1" latinLnBrk="0" hangingPunct="1">
              <a:defRPr lang="en-US" sz="1300" kern="1200" dirty="0" smtClean="0">
                <a:solidFill>
                  <a:srgbClr val="383838"/>
                </a:solidFill>
                <a:latin typeface="+mj-lt"/>
                <a:ea typeface="Bebas Neue" charset="0"/>
                <a:cs typeface="Calibri"/>
              </a:defRPr>
            </a:lvl2pPr>
            <a:lvl3pPr marL="0" algn="ctr" defTabSz="457200" rtl="0" eaLnBrk="1" latinLnBrk="0" hangingPunct="1">
              <a:defRPr lang="en-US" sz="1300" kern="1200" dirty="0" smtClean="0">
                <a:solidFill>
                  <a:srgbClr val="383838"/>
                </a:solidFill>
                <a:latin typeface="+mj-lt"/>
                <a:ea typeface="Bebas Neue" charset="0"/>
                <a:cs typeface="Calibri"/>
              </a:defRPr>
            </a:lvl3pPr>
          </a:lstStyle>
          <a:p>
            <a:pPr lvl="0"/>
            <a:r>
              <a:rPr lang="en-US" dirty="0"/>
              <a:t>Forename Surname</a:t>
            </a:r>
            <a:endParaRPr lang="de-DE" dirty="0"/>
          </a:p>
        </p:txBody>
      </p:sp>
      <p:sp>
        <p:nvSpPr>
          <p:cNvPr id="63" name="Text Placeholder 15">
            <a:extLst>
              <a:ext uri="{FF2B5EF4-FFF2-40B4-BE49-F238E27FC236}">
                <a16:creationId xmlns:a16="http://schemas.microsoft.com/office/drawing/2014/main" id="{664E1D4F-076B-4D51-85F9-205AF06FD0D3}"/>
              </a:ext>
            </a:extLst>
          </p:cNvPr>
          <p:cNvSpPr>
            <a:spLocks noGrp="1"/>
          </p:cNvSpPr>
          <p:nvPr>
            <p:ph type="body" sz="quarter" idx="38" hasCustomPrompt="1"/>
          </p:nvPr>
        </p:nvSpPr>
        <p:spPr>
          <a:xfrm>
            <a:off x="7026275" y="1727999"/>
            <a:ext cx="1978022" cy="252000"/>
          </a:xfrm>
          <a:noFill/>
        </p:spPr>
        <p:txBody>
          <a:bodyPr wrap="square" lIns="90000" tIns="0" rIns="90000" bIns="0" rtlCol="0">
            <a:noAutofit/>
          </a:bodyPr>
          <a:lstStyle>
            <a:lvl1pPr marL="0" marR="0" indent="0" algn="ctr" defTabSz="457200" rtl="0" eaLnBrk="1" fontAlgn="auto" latinLnBrk="0" hangingPunct="1">
              <a:lnSpc>
                <a:spcPct val="150000"/>
              </a:lnSpc>
              <a:spcBef>
                <a:spcPts val="0"/>
              </a:spcBef>
              <a:spcAft>
                <a:spcPts val="0"/>
              </a:spcAft>
              <a:buClrTx/>
              <a:buSzTx/>
              <a:buFont typeface="Arial"/>
              <a:buNone/>
              <a:tabLst/>
              <a:defRPr lang="en-US" sz="1200" kern="1200">
                <a:solidFill>
                  <a:schemeClr val="bg1">
                    <a:lumMod val="50000"/>
                  </a:schemeClr>
                </a:solidFill>
                <a:latin typeface="+mn-lt"/>
                <a:ea typeface="Open Sans" charset="0"/>
                <a:cs typeface="Open Sans" charset="0"/>
              </a:defRPr>
            </a:lvl1pPr>
            <a:lvl2pPr marL="0" indent="0" algn="ctr">
              <a:lnSpc>
                <a:spcPct val="150000"/>
              </a:lnSpc>
              <a:spcBef>
                <a:spcPts val="0"/>
              </a:spcBef>
              <a:buNone/>
              <a:defRPr lang="en-US" sz="800" kern="1200" dirty="0">
                <a:solidFill>
                  <a:schemeClr val="bg1">
                    <a:lumMod val="50000"/>
                  </a:schemeClr>
                </a:solidFill>
                <a:latin typeface="+mn-lt"/>
                <a:ea typeface="Open Sans" charset="0"/>
                <a:cs typeface="Open Sans" charset="0"/>
              </a:defRPr>
            </a:lvl2pPr>
            <a:lvl3pPr>
              <a:defRPr lang="en-US" sz="1800" smtClean="0"/>
            </a:lvl3pPr>
            <a:lvl4pPr marL="0">
              <a:defRPr lang="en-US" sz="800" kern="1200" dirty="0">
                <a:solidFill>
                  <a:schemeClr val="bg1">
                    <a:lumMod val="50000"/>
                  </a:schemeClr>
                </a:solidFill>
                <a:latin typeface="+mn-lt"/>
                <a:ea typeface="Open Sans" charset="0"/>
                <a:cs typeface="Open Sans" charset="0"/>
              </a:defRPr>
            </a:lvl4pPr>
            <a:lvl5pPr>
              <a:defRPr lang="de-DE" sz="1800"/>
            </a:lvl5pPr>
          </a:lstStyle>
          <a:p>
            <a:pPr lvl="0"/>
            <a:r>
              <a:rPr lang="en-US" dirty="0"/>
              <a:t>Function</a:t>
            </a:r>
          </a:p>
        </p:txBody>
      </p:sp>
      <p:sp>
        <p:nvSpPr>
          <p:cNvPr id="64" name="Text Placeholder 13">
            <a:extLst>
              <a:ext uri="{FF2B5EF4-FFF2-40B4-BE49-F238E27FC236}">
                <a16:creationId xmlns:a16="http://schemas.microsoft.com/office/drawing/2014/main" id="{A505C149-2E84-4537-BE3B-474EB81E397E}"/>
              </a:ext>
            </a:extLst>
          </p:cNvPr>
          <p:cNvSpPr>
            <a:spLocks noGrp="1"/>
          </p:cNvSpPr>
          <p:nvPr>
            <p:ph type="body" sz="quarter" idx="39" hasCustomPrompt="1"/>
          </p:nvPr>
        </p:nvSpPr>
        <p:spPr>
          <a:xfrm>
            <a:off x="7026275" y="1453468"/>
            <a:ext cx="1978024" cy="259200"/>
          </a:xfrm>
        </p:spPr>
        <p:txBody>
          <a:bodyPr>
            <a:noAutofit/>
          </a:bodyPr>
          <a:lstStyle>
            <a:lvl1pPr marL="0" indent="0" algn="ctr" defTabSz="457200" rtl="0" eaLnBrk="1" latinLnBrk="0" hangingPunct="1">
              <a:spcBef>
                <a:spcPts val="0"/>
              </a:spcBef>
              <a:buNone/>
              <a:defRPr lang="de-DE" sz="1400" kern="1200" dirty="0">
                <a:solidFill>
                  <a:srgbClr val="383838"/>
                </a:solidFill>
                <a:latin typeface="+mj-lt"/>
                <a:ea typeface="Bebas Neue" charset="0"/>
                <a:cs typeface="Calibri"/>
              </a:defRPr>
            </a:lvl1pPr>
            <a:lvl2pPr marL="0" algn="ctr" defTabSz="457200" rtl="0" eaLnBrk="1" latinLnBrk="0" hangingPunct="1">
              <a:defRPr lang="en-US" sz="1300" kern="1200" dirty="0" smtClean="0">
                <a:solidFill>
                  <a:srgbClr val="383838"/>
                </a:solidFill>
                <a:latin typeface="+mj-lt"/>
                <a:ea typeface="Bebas Neue" charset="0"/>
                <a:cs typeface="Calibri"/>
              </a:defRPr>
            </a:lvl2pPr>
            <a:lvl3pPr marL="0" algn="ctr" defTabSz="457200" rtl="0" eaLnBrk="1" latinLnBrk="0" hangingPunct="1">
              <a:defRPr lang="en-US" sz="1300" kern="1200" dirty="0" smtClean="0">
                <a:solidFill>
                  <a:srgbClr val="383838"/>
                </a:solidFill>
                <a:latin typeface="+mj-lt"/>
                <a:ea typeface="Bebas Neue" charset="0"/>
                <a:cs typeface="Calibri"/>
              </a:defRPr>
            </a:lvl3pPr>
          </a:lstStyle>
          <a:p>
            <a:pPr lvl="0"/>
            <a:r>
              <a:rPr lang="en-US" dirty="0"/>
              <a:t>Forename Surname</a:t>
            </a:r>
            <a:endParaRPr lang="de-DE" dirty="0"/>
          </a:p>
        </p:txBody>
      </p:sp>
      <p:sp>
        <p:nvSpPr>
          <p:cNvPr id="65" name="Text Placeholder 15">
            <a:extLst>
              <a:ext uri="{FF2B5EF4-FFF2-40B4-BE49-F238E27FC236}">
                <a16:creationId xmlns:a16="http://schemas.microsoft.com/office/drawing/2014/main" id="{EE547D56-5E4E-48B2-B32E-6E736A7A69FB}"/>
              </a:ext>
            </a:extLst>
          </p:cNvPr>
          <p:cNvSpPr>
            <a:spLocks noGrp="1"/>
          </p:cNvSpPr>
          <p:nvPr>
            <p:ph type="body" sz="quarter" idx="40" hasCustomPrompt="1"/>
          </p:nvPr>
        </p:nvSpPr>
        <p:spPr>
          <a:xfrm>
            <a:off x="175195" y="1727999"/>
            <a:ext cx="1978022" cy="252000"/>
          </a:xfrm>
          <a:noFill/>
        </p:spPr>
        <p:txBody>
          <a:bodyPr wrap="square" lIns="90000" tIns="0" rIns="90000" bIns="0" rtlCol="0">
            <a:noAutofit/>
          </a:bodyPr>
          <a:lstStyle>
            <a:lvl1pPr marL="0" marR="0" indent="0" algn="ctr" defTabSz="457200" rtl="0" eaLnBrk="1" fontAlgn="auto" latinLnBrk="0" hangingPunct="1">
              <a:lnSpc>
                <a:spcPct val="150000"/>
              </a:lnSpc>
              <a:spcBef>
                <a:spcPts val="0"/>
              </a:spcBef>
              <a:spcAft>
                <a:spcPts val="0"/>
              </a:spcAft>
              <a:buClrTx/>
              <a:buSzTx/>
              <a:buFont typeface="Arial"/>
              <a:buNone/>
              <a:tabLst/>
              <a:defRPr lang="en-US" sz="1200" kern="1200">
                <a:solidFill>
                  <a:schemeClr val="bg1">
                    <a:lumMod val="50000"/>
                  </a:schemeClr>
                </a:solidFill>
                <a:latin typeface="+mn-lt"/>
                <a:ea typeface="Open Sans" charset="0"/>
                <a:cs typeface="Open Sans" charset="0"/>
              </a:defRPr>
            </a:lvl1pPr>
            <a:lvl2pPr marL="0" indent="0" algn="ctr">
              <a:lnSpc>
                <a:spcPct val="150000"/>
              </a:lnSpc>
              <a:spcBef>
                <a:spcPts val="0"/>
              </a:spcBef>
              <a:buNone/>
              <a:defRPr lang="en-US" sz="800" kern="1200" dirty="0">
                <a:solidFill>
                  <a:schemeClr val="bg1">
                    <a:lumMod val="50000"/>
                  </a:schemeClr>
                </a:solidFill>
                <a:latin typeface="+mn-lt"/>
                <a:ea typeface="Open Sans" charset="0"/>
                <a:cs typeface="Open Sans" charset="0"/>
              </a:defRPr>
            </a:lvl2pPr>
            <a:lvl3pPr>
              <a:defRPr lang="en-US" sz="1800" smtClean="0"/>
            </a:lvl3pPr>
            <a:lvl4pPr marL="0">
              <a:defRPr lang="en-US" sz="800" kern="1200" dirty="0">
                <a:solidFill>
                  <a:schemeClr val="bg1">
                    <a:lumMod val="50000"/>
                  </a:schemeClr>
                </a:solidFill>
                <a:latin typeface="+mn-lt"/>
                <a:ea typeface="Open Sans" charset="0"/>
                <a:cs typeface="Open Sans" charset="0"/>
              </a:defRPr>
            </a:lvl4pPr>
            <a:lvl5pPr>
              <a:defRPr lang="de-DE" sz="1800"/>
            </a:lvl5pPr>
          </a:lstStyle>
          <a:p>
            <a:pPr lvl="0"/>
            <a:r>
              <a:rPr lang="en-US" dirty="0"/>
              <a:t>Function</a:t>
            </a:r>
          </a:p>
        </p:txBody>
      </p:sp>
      <p:sp>
        <p:nvSpPr>
          <p:cNvPr id="66" name="Text Placeholder 13">
            <a:extLst>
              <a:ext uri="{FF2B5EF4-FFF2-40B4-BE49-F238E27FC236}">
                <a16:creationId xmlns:a16="http://schemas.microsoft.com/office/drawing/2014/main" id="{D1DA8A8C-DB42-496F-9495-43FC5B93688D}"/>
              </a:ext>
            </a:extLst>
          </p:cNvPr>
          <p:cNvSpPr>
            <a:spLocks noGrp="1"/>
          </p:cNvSpPr>
          <p:nvPr>
            <p:ph type="body" sz="quarter" idx="41" hasCustomPrompt="1"/>
          </p:nvPr>
        </p:nvSpPr>
        <p:spPr>
          <a:xfrm>
            <a:off x="175195" y="1451993"/>
            <a:ext cx="1978024" cy="259200"/>
          </a:xfrm>
        </p:spPr>
        <p:txBody>
          <a:bodyPr>
            <a:noAutofit/>
          </a:bodyPr>
          <a:lstStyle>
            <a:lvl1pPr marL="0" indent="0" algn="ctr" defTabSz="457200" rtl="0" eaLnBrk="1" latinLnBrk="0" hangingPunct="1">
              <a:spcBef>
                <a:spcPts val="0"/>
              </a:spcBef>
              <a:buNone/>
              <a:defRPr lang="de-DE" sz="1400" kern="1200" dirty="0">
                <a:solidFill>
                  <a:srgbClr val="383838"/>
                </a:solidFill>
                <a:latin typeface="+mj-lt"/>
                <a:ea typeface="Bebas Neue" charset="0"/>
                <a:cs typeface="Calibri"/>
              </a:defRPr>
            </a:lvl1pPr>
            <a:lvl2pPr marL="0" algn="ctr" defTabSz="457200" rtl="0" eaLnBrk="1" latinLnBrk="0" hangingPunct="1">
              <a:defRPr lang="en-US" sz="1300" kern="1200" dirty="0" smtClean="0">
                <a:solidFill>
                  <a:srgbClr val="383838"/>
                </a:solidFill>
                <a:latin typeface="+mj-lt"/>
                <a:ea typeface="Bebas Neue" charset="0"/>
                <a:cs typeface="Calibri"/>
              </a:defRPr>
            </a:lvl2pPr>
            <a:lvl3pPr marL="0" algn="ctr" defTabSz="457200" rtl="0" eaLnBrk="1" latinLnBrk="0" hangingPunct="1">
              <a:defRPr lang="en-US" sz="1300" kern="1200" dirty="0" smtClean="0">
                <a:solidFill>
                  <a:srgbClr val="383838"/>
                </a:solidFill>
                <a:latin typeface="+mj-lt"/>
                <a:ea typeface="Bebas Neue" charset="0"/>
                <a:cs typeface="Calibri"/>
              </a:defRPr>
            </a:lvl3pPr>
          </a:lstStyle>
          <a:p>
            <a:pPr lvl="0"/>
            <a:r>
              <a:rPr lang="en-US" dirty="0"/>
              <a:t>Forename Surname</a:t>
            </a:r>
            <a:endParaRPr lang="de-DE" dirty="0"/>
          </a:p>
        </p:txBody>
      </p:sp>
      <p:sp>
        <p:nvSpPr>
          <p:cNvPr id="67" name="Text Placeholder 15">
            <a:extLst>
              <a:ext uri="{FF2B5EF4-FFF2-40B4-BE49-F238E27FC236}">
                <a16:creationId xmlns:a16="http://schemas.microsoft.com/office/drawing/2014/main" id="{276F6193-F592-4EDC-8442-1190130F8393}"/>
              </a:ext>
            </a:extLst>
          </p:cNvPr>
          <p:cNvSpPr>
            <a:spLocks noGrp="1"/>
          </p:cNvSpPr>
          <p:nvPr>
            <p:ph type="body" sz="quarter" idx="42" hasCustomPrompt="1"/>
          </p:nvPr>
        </p:nvSpPr>
        <p:spPr>
          <a:xfrm>
            <a:off x="2447927" y="3995999"/>
            <a:ext cx="1978022" cy="252000"/>
          </a:xfrm>
          <a:noFill/>
        </p:spPr>
        <p:txBody>
          <a:bodyPr wrap="square" lIns="90000" tIns="0" rIns="90000" bIns="0" rtlCol="0">
            <a:noAutofit/>
          </a:bodyPr>
          <a:lstStyle>
            <a:lvl1pPr marL="0" marR="0" indent="0" algn="ctr" defTabSz="457200" rtl="0" eaLnBrk="1" fontAlgn="auto" latinLnBrk="0" hangingPunct="1">
              <a:lnSpc>
                <a:spcPct val="150000"/>
              </a:lnSpc>
              <a:spcBef>
                <a:spcPts val="0"/>
              </a:spcBef>
              <a:spcAft>
                <a:spcPts val="0"/>
              </a:spcAft>
              <a:buClrTx/>
              <a:buSzTx/>
              <a:buFont typeface="Arial"/>
              <a:buNone/>
              <a:tabLst/>
              <a:defRPr lang="en-US" sz="1200" kern="1200">
                <a:solidFill>
                  <a:schemeClr val="bg1">
                    <a:lumMod val="50000"/>
                  </a:schemeClr>
                </a:solidFill>
                <a:latin typeface="+mn-lt"/>
                <a:ea typeface="Open Sans" charset="0"/>
                <a:cs typeface="Open Sans" charset="0"/>
              </a:defRPr>
            </a:lvl1pPr>
            <a:lvl2pPr marL="0" indent="0" algn="ctr">
              <a:lnSpc>
                <a:spcPct val="150000"/>
              </a:lnSpc>
              <a:spcBef>
                <a:spcPts val="0"/>
              </a:spcBef>
              <a:buNone/>
              <a:defRPr lang="en-US" sz="800" kern="1200" dirty="0">
                <a:solidFill>
                  <a:schemeClr val="bg1">
                    <a:lumMod val="50000"/>
                  </a:schemeClr>
                </a:solidFill>
                <a:latin typeface="+mn-lt"/>
                <a:ea typeface="Open Sans" charset="0"/>
                <a:cs typeface="Open Sans" charset="0"/>
              </a:defRPr>
            </a:lvl2pPr>
            <a:lvl3pPr>
              <a:defRPr lang="en-US" sz="1800" smtClean="0"/>
            </a:lvl3pPr>
            <a:lvl4pPr marL="0">
              <a:defRPr lang="en-US" sz="800" kern="1200" dirty="0">
                <a:solidFill>
                  <a:schemeClr val="bg1">
                    <a:lumMod val="50000"/>
                  </a:schemeClr>
                </a:solidFill>
                <a:latin typeface="+mn-lt"/>
                <a:ea typeface="Open Sans" charset="0"/>
                <a:cs typeface="Open Sans" charset="0"/>
              </a:defRPr>
            </a:lvl4pPr>
            <a:lvl5pPr>
              <a:defRPr lang="de-DE" sz="1800"/>
            </a:lvl5pPr>
          </a:lstStyle>
          <a:p>
            <a:pPr lvl="0"/>
            <a:r>
              <a:rPr lang="en-US" dirty="0"/>
              <a:t>Function</a:t>
            </a:r>
          </a:p>
        </p:txBody>
      </p:sp>
      <p:sp>
        <p:nvSpPr>
          <p:cNvPr id="68" name="Text Placeholder 13">
            <a:extLst>
              <a:ext uri="{FF2B5EF4-FFF2-40B4-BE49-F238E27FC236}">
                <a16:creationId xmlns:a16="http://schemas.microsoft.com/office/drawing/2014/main" id="{58A9536C-E73C-4C13-893C-A026C9083300}"/>
              </a:ext>
            </a:extLst>
          </p:cNvPr>
          <p:cNvSpPr>
            <a:spLocks noGrp="1"/>
          </p:cNvSpPr>
          <p:nvPr>
            <p:ph type="body" sz="quarter" idx="43" hasCustomPrompt="1"/>
          </p:nvPr>
        </p:nvSpPr>
        <p:spPr>
          <a:xfrm>
            <a:off x="2447927" y="3742526"/>
            <a:ext cx="1978024" cy="259200"/>
          </a:xfrm>
        </p:spPr>
        <p:txBody>
          <a:bodyPr>
            <a:noAutofit/>
          </a:bodyPr>
          <a:lstStyle>
            <a:lvl1pPr marL="0" indent="0" algn="ctr" defTabSz="457200" rtl="0" eaLnBrk="1" latinLnBrk="0" hangingPunct="1">
              <a:spcBef>
                <a:spcPts val="0"/>
              </a:spcBef>
              <a:buNone/>
              <a:defRPr lang="de-DE" sz="1400" kern="1200" dirty="0">
                <a:solidFill>
                  <a:srgbClr val="383838"/>
                </a:solidFill>
                <a:latin typeface="+mj-lt"/>
                <a:ea typeface="Bebas Neue" charset="0"/>
                <a:cs typeface="Calibri"/>
              </a:defRPr>
            </a:lvl1pPr>
            <a:lvl2pPr marL="0" algn="ctr" defTabSz="457200" rtl="0" eaLnBrk="1" latinLnBrk="0" hangingPunct="1">
              <a:defRPr lang="en-US" sz="1300" kern="1200" dirty="0" smtClean="0">
                <a:solidFill>
                  <a:srgbClr val="383838"/>
                </a:solidFill>
                <a:latin typeface="+mj-lt"/>
                <a:ea typeface="Bebas Neue" charset="0"/>
                <a:cs typeface="Calibri"/>
              </a:defRPr>
            </a:lvl2pPr>
            <a:lvl3pPr marL="0" algn="ctr" defTabSz="457200" rtl="0" eaLnBrk="1" latinLnBrk="0" hangingPunct="1">
              <a:defRPr lang="en-US" sz="1300" kern="1200" dirty="0" smtClean="0">
                <a:solidFill>
                  <a:srgbClr val="383838"/>
                </a:solidFill>
                <a:latin typeface="+mj-lt"/>
                <a:ea typeface="Bebas Neue" charset="0"/>
                <a:cs typeface="Calibri"/>
              </a:defRPr>
            </a:lvl3pPr>
          </a:lstStyle>
          <a:p>
            <a:pPr lvl="0"/>
            <a:r>
              <a:rPr lang="en-US" dirty="0"/>
              <a:t>Forename Surname</a:t>
            </a:r>
            <a:endParaRPr lang="de-DE" dirty="0"/>
          </a:p>
        </p:txBody>
      </p:sp>
      <p:sp>
        <p:nvSpPr>
          <p:cNvPr id="69" name="Text Placeholder 15">
            <a:extLst>
              <a:ext uri="{FF2B5EF4-FFF2-40B4-BE49-F238E27FC236}">
                <a16:creationId xmlns:a16="http://schemas.microsoft.com/office/drawing/2014/main" id="{D1A3E199-286D-4CCC-BB4B-11F686B83AFB}"/>
              </a:ext>
            </a:extLst>
          </p:cNvPr>
          <p:cNvSpPr>
            <a:spLocks noGrp="1"/>
          </p:cNvSpPr>
          <p:nvPr>
            <p:ph type="body" sz="quarter" idx="44" hasCustomPrompt="1"/>
          </p:nvPr>
        </p:nvSpPr>
        <p:spPr>
          <a:xfrm>
            <a:off x="4718055" y="3996000"/>
            <a:ext cx="1978022" cy="252000"/>
          </a:xfrm>
          <a:noFill/>
        </p:spPr>
        <p:txBody>
          <a:bodyPr wrap="square" lIns="90000" tIns="0" rIns="90000" bIns="0" rtlCol="0">
            <a:noAutofit/>
          </a:bodyPr>
          <a:lstStyle>
            <a:lvl1pPr marL="0" marR="0" indent="0" algn="ctr" defTabSz="457200" rtl="0" eaLnBrk="1" fontAlgn="auto" latinLnBrk="0" hangingPunct="1">
              <a:lnSpc>
                <a:spcPct val="150000"/>
              </a:lnSpc>
              <a:spcBef>
                <a:spcPts val="0"/>
              </a:spcBef>
              <a:spcAft>
                <a:spcPts val="0"/>
              </a:spcAft>
              <a:buClrTx/>
              <a:buSzTx/>
              <a:buFont typeface="Arial"/>
              <a:buNone/>
              <a:tabLst/>
              <a:defRPr lang="en-US" sz="1200" kern="1200">
                <a:solidFill>
                  <a:schemeClr val="bg1">
                    <a:lumMod val="50000"/>
                  </a:schemeClr>
                </a:solidFill>
                <a:latin typeface="+mn-lt"/>
                <a:ea typeface="Open Sans" charset="0"/>
                <a:cs typeface="Open Sans" charset="0"/>
              </a:defRPr>
            </a:lvl1pPr>
            <a:lvl2pPr marL="0" indent="0" algn="ctr">
              <a:lnSpc>
                <a:spcPct val="150000"/>
              </a:lnSpc>
              <a:spcBef>
                <a:spcPts val="0"/>
              </a:spcBef>
              <a:buNone/>
              <a:defRPr lang="en-US" sz="800" kern="1200" dirty="0">
                <a:solidFill>
                  <a:schemeClr val="bg1">
                    <a:lumMod val="50000"/>
                  </a:schemeClr>
                </a:solidFill>
                <a:latin typeface="+mn-lt"/>
                <a:ea typeface="Open Sans" charset="0"/>
                <a:cs typeface="Open Sans" charset="0"/>
              </a:defRPr>
            </a:lvl2pPr>
            <a:lvl3pPr>
              <a:defRPr lang="en-US" sz="1800" smtClean="0"/>
            </a:lvl3pPr>
            <a:lvl4pPr marL="0">
              <a:defRPr lang="en-US" sz="800" kern="1200" dirty="0">
                <a:solidFill>
                  <a:schemeClr val="bg1">
                    <a:lumMod val="50000"/>
                  </a:schemeClr>
                </a:solidFill>
                <a:latin typeface="+mn-lt"/>
                <a:ea typeface="Open Sans" charset="0"/>
                <a:cs typeface="Open Sans" charset="0"/>
              </a:defRPr>
            </a:lvl4pPr>
            <a:lvl5pPr>
              <a:defRPr lang="de-DE" sz="1800"/>
            </a:lvl5pPr>
          </a:lstStyle>
          <a:p>
            <a:pPr lvl="0"/>
            <a:r>
              <a:rPr lang="en-US" dirty="0"/>
              <a:t>Function</a:t>
            </a:r>
          </a:p>
        </p:txBody>
      </p:sp>
      <p:sp>
        <p:nvSpPr>
          <p:cNvPr id="70" name="Text Placeholder 13">
            <a:extLst>
              <a:ext uri="{FF2B5EF4-FFF2-40B4-BE49-F238E27FC236}">
                <a16:creationId xmlns:a16="http://schemas.microsoft.com/office/drawing/2014/main" id="{A999EF16-DBD5-41ED-9A84-F6FB36D2EA98}"/>
              </a:ext>
            </a:extLst>
          </p:cNvPr>
          <p:cNvSpPr>
            <a:spLocks noGrp="1"/>
          </p:cNvSpPr>
          <p:nvPr>
            <p:ph type="body" sz="quarter" idx="45" hasCustomPrompt="1"/>
          </p:nvPr>
        </p:nvSpPr>
        <p:spPr>
          <a:xfrm>
            <a:off x="4718055" y="3742526"/>
            <a:ext cx="1978024" cy="259200"/>
          </a:xfrm>
        </p:spPr>
        <p:txBody>
          <a:bodyPr>
            <a:noAutofit/>
          </a:bodyPr>
          <a:lstStyle>
            <a:lvl1pPr marL="0" indent="0" algn="ctr" defTabSz="457200" rtl="0" eaLnBrk="1" latinLnBrk="0" hangingPunct="1">
              <a:spcBef>
                <a:spcPts val="0"/>
              </a:spcBef>
              <a:buNone/>
              <a:defRPr lang="de-DE" sz="1400" kern="1200" dirty="0">
                <a:solidFill>
                  <a:srgbClr val="383838"/>
                </a:solidFill>
                <a:latin typeface="+mj-lt"/>
                <a:ea typeface="Bebas Neue" charset="0"/>
                <a:cs typeface="Calibri"/>
              </a:defRPr>
            </a:lvl1pPr>
            <a:lvl2pPr marL="0" algn="ctr" defTabSz="457200" rtl="0" eaLnBrk="1" latinLnBrk="0" hangingPunct="1">
              <a:defRPr lang="en-US" sz="1300" kern="1200" dirty="0" smtClean="0">
                <a:solidFill>
                  <a:srgbClr val="383838"/>
                </a:solidFill>
                <a:latin typeface="+mj-lt"/>
                <a:ea typeface="Bebas Neue" charset="0"/>
                <a:cs typeface="Calibri"/>
              </a:defRPr>
            </a:lvl2pPr>
            <a:lvl3pPr marL="0" algn="ctr" defTabSz="457200" rtl="0" eaLnBrk="1" latinLnBrk="0" hangingPunct="1">
              <a:defRPr lang="en-US" sz="1300" kern="1200" dirty="0" smtClean="0">
                <a:solidFill>
                  <a:srgbClr val="383838"/>
                </a:solidFill>
                <a:latin typeface="+mj-lt"/>
                <a:ea typeface="Bebas Neue" charset="0"/>
                <a:cs typeface="Calibri"/>
              </a:defRPr>
            </a:lvl3pPr>
          </a:lstStyle>
          <a:p>
            <a:pPr lvl="0"/>
            <a:r>
              <a:rPr lang="en-US" dirty="0"/>
              <a:t>Forename Surname</a:t>
            </a:r>
            <a:endParaRPr lang="de-DE" dirty="0"/>
          </a:p>
        </p:txBody>
      </p:sp>
      <p:sp>
        <p:nvSpPr>
          <p:cNvPr id="71" name="Text Placeholder 15">
            <a:extLst>
              <a:ext uri="{FF2B5EF4-FFF2-40B4-BE49-F238E27FC236}">
                <a16:creationId xmlns:a16="http://schemas.microsoft.com/office/drawing/2014/main" id="{F3E3B002-DBBC-47EE-83A1-F7129C32AE50}"/>
              </a:ext>
            </a:extLst>
          </p:cNvPr>
          <p:cNvSpPr>
            <a:spLocks noGrp="1"/>
          </p:cNvSpPr>
          <p:nvPr>
            <p:ph type="body" sz="quarter" idx="46" hasCustomPrompt="1"/>
          </p:nvPr>
        </p:nvSpPr>
        <p:spPr>
          <a:xfrm>
            <a:off x="7026277" y="3996000"/>
            <a:ext cx="1978022" cy="252000"/>
          </a:xfrm>
          <a:noFill/>
        </p:spPr>
        <p:txBody>
          <a:bodyPr wrap="square" lIns="90000" tIns="0" rIns="90000" bIns="0" rtlCol="0">
            <a:noAutofit/>
          </a:bodyPr>
          <a:lstStyle>
            <a:lvl1pPr marL="0" marR="0" indent="0" algn="ctr" defTabSz="457200" rtl="0" eaLnBrk="1" fontAlgn="auto" latinLnBrk="0" hangingPunct="1">
              <a:lnSpc>
                <a:spcPct val="150000"/>
              </a:lnSpc>
              <a:spcBef>
                <a:spcPts val="0"/>
              </a:spcBef>
              <a:spcAft>
                <a:spcPts val="0"/>
              </a:spcAft>
              <a:buClrTx/>
              <a:buSzTx/>
              <a:buFont typeface="Arial"/>
              <a:buNone/>
              <a:tabLst/>
              <a:defRPr lang="en-US" sz="1200" kern="1200">
                <a:solidFill>
                  <a:schemeClr val="bg1">
                    <a:lumMod val="50000"/>
                  </a:schemeClr>
                </a:solidFill>
                <a:latin typeface="+mn-lt"/>
                <a:ea typeface="Open Sans" charset="0"/>
                <a:cs typeface="Open Sans" charset="0"/>
              </a:defRPr>
            </a:lvl1pPr>
            <a:lvl2pPr marL="0" indent="0" algn="ctr">
              <a:lnSpc>
                <a:spcPct val="150000"/>
              </a:lnSpc>
              <a:spcBef>
                <a:spcPts val="0"/>
              </a:spcBef>
              <a:buNone/>
              <a:defRPr lang="en-US" sz="800" kern="1200" dirty="0">
                <a:solidFill>
                  <a:schemeClr val="bg1">
                    <a:lumMod val="50000"/>
                  </a:schemeClr>
                </a:solidFill>
                <a:latin typeface="+mn-lt"/>
                <a:ea typeface="Open Sans" charset="0"/>
                <a:cs typeface="Open Sans" charset="0"/>
              </a:defRPr>
            </a:lvl2pPr>
            <a:lvl3pPr>
              <a:defRPr lang="en-US" sz="1800" smtClean="0"/>
            </a:lvl3pPr>
            <a:lvl4pPr marL="0">
              <a:defRPr lang="en-US" sz="800" kern="1200" dirty="0">
                <a:solidFill>
                  <a:schemeClr val="bg1">
                    <a:lumMod val="50000"/>
                  </a:schemeClr>
                </a:solidFill>
                <a:latin typeface="+mn-lt"/>
                <a:ea typeface="Open Sans" charset="0"/>
                <a:cs typeface="Open Sans" charset="0"/>
              </a:defRPr>
            </a:lvl4pPr>
            <a:lvl5pPr>
              <a:defRPr lang="de-DE" sz="1800"/>
            </a:lvl5pPr>
          </a:lstStyle>
          <a:p>
            <a:pPr lvl="0"/>
            <a:r>
              <a:rPr lang="en-US" dirty="0"/>
              <a:t>Function</a:t>
            </a:r>
          </a:p>
        </p:txBody>
      </p:sp>
      <p:sp>
        <p:nvSpPr>
          <p:cNvPr id="72" name="Text Placeholder 13">
            <a:extLst>
              <a:ext uri="{FF2B5EF4-FFF2-40B4-BE49-F238E27FC236}">
                <a16:creationId xmlns:a16="http://schemas.microsoft.com/office/drawing/2014/main" id="{3CCE6664-26A3-4BE3-AECA-91D77389862D}"/>
              </a:ext>
            </a:extLst>
          </p:cNvPr>
          <p:cNvSpPr>
            <a:spLocks noGrp="1"/>
          </p:cNvSpPr>
          <p:nvPr>
            <p:ph type="body" sz="quarter" idx="47" hasCustomPrompt="1"/>
          </p:nvPr>
        </p:nvSpPr>
        <p:spPr>
          <a:xfrm>
            <a:off x="7026277" y="3742526"/>
            <a:ext cx="1978024" cy="259200"/>
          </a:xfrm>
        </p:spPr>
        <p:txBody>
          <a:bodyPr>
            <a:noAutofit/>
          </a:bodyPr>
          <a:lstStyle>
            <a:lvl1pPr marL="0" indent="0" algn="ctr" defTabSz="457200" rtl="0" eaLnBrk="1" latinLnBrk="0" hangingPunct="1">
              <a:spcBef>
                <a:spcPts val="0"/>
              </a:spcBef>
              <a:buNone/>
              <a:defRPr lang="de-DE" sz="1400" kern="1200" dirty="0">
                <a:solidFill>
                  <a:srgbClr val="383838"/>
                </a:solidFill>
                <a:latin typeface="+mj-lt"/>
                <a:ea typeface="Bebas Neue" charset="0"/>
                <a:cs typeface="Calibri"/>
              </a:defRPr>
            </a:lvl1pPr>
            <a:lvl2pPr marL="0" algn="ctr" defTabSz="457200" rtl="0" eaLnBrk="1" latinLnBrk="0" hangingPunct="1">
              <a:defRPr lang="en-US" sz="1300" kern="1200" dirty="0" smtClean="0">
                <a:solidFill>
                  <a:srgbClr val="383838"/>
                </a:solidFill>
                <a:latin typeface="+mj-lt"/>
                <a:ea typeface="Bebas Neue" charset="0"/>
                <a:cs typeface="Calibri"/>
              </a:defRPr>
            </a:lvl2pPr>
            <a:lvl3pPr marL="0" algn="ctr" defTabSz="457200" rtl="0" eaLnBrk="1" latinLnBrk="0" hangingPunct="1">
              <a:defRPr lang="en-US" sz="1300" kern="1200" dirty="0" smtClean="0">
                <a:solidFill>
                  <a:srgbClr val="383838"/>
                </a:solidFill>
                <a:latin typeface="+mj-lt"/>
                <a:ea typeface="Bebas Neue" charset="0"/>
                <a:cs typeface="Calibri"/>
              </a:defRPr>
            </a:lvl3pPr>
          </a:lstStyle>
          <a:p>
            <a:pPr lvl="0"/>
            <a:r>
              <a:rPr lang="en-US" dirty="0"/>
              <a:t>Forename Surname</a:t>
            </a:r>
            <a:endParaRPr lang="de-DE" dirty="0"/>
          </a:p>
        </p:txBody>
      </p:sp>
      <p:sp>
        <p:nvSpPr>
          <p:cNvPr id="73" name="Text Placeholder 15">
            <a:extLst>
              <a:ext uri="{FF2B5EF4-FFF2-40B4-BE49-F238E27FC236}">
                <a16:creationId xmlns:a16="http://schemas.microsoft.com/office/drawing/2014/main" id="{BDFC51B5-30BC-409E-B4DD-6D404DED0B53}"/>
              </a:ext>
            </a:extLst>
          </p:cNvPr>
          <p:cNvSpPr>
            <a:spLocks noGrp="1"/>
          </p:cNvSpPr>
          <p:nvPr>
            <p:ph type="body" sz="quarter" idx="48" hasCustomPrompt="1"/>
          </p:nvPr>
        </p:nvSpPr>
        <p:spPr>
          <a:xfrm>
            <a:off x="175197" y="3996000"/>
            <a:ext cx="1978022" cy="252000"/>
          </a:xfrm>
          <a:noFill/>
        </p:spPr>
        <p:txBody>
          <a:bodyPr wrap="square" lIns="90000" tIns="0" rIns="90000" bIns="0" rtlCol="0">
            <a:noAutofit/>
          </a:bodyPr>
          <a:lstStyle>
            <a:lvl1pPr marL="0" marR="0" indent="0" algn="ctr" defTabSz="457200" rtl="0" eaLnBrk="1" fontAlgn="auto" latinLnBrk="0" hangingPunct="1">
              <a:lnSpc>
                <a:spcPct val="150000"/>
              </a:lnSpc>
              <a:spcBef>
                <a:spcPts val="0"/>
              </a:spcBef>
              <a:spcAft>
                <a:spcPts val="0"/>
              </a:spcAft>
              <a:buClrTx/>
              <a:buSzTx/>
              <a:buFont typeface="Arial"/>
              <a:buNone/>
              <a:tabLst/>
              <a:defRPr lang="en-US" sz="1200" kern="1200">
                <a:solidFill>
                  <a:schemeClr val="bg1">
                    <a:lumMod val="50000"/>
                  </a:schemeClr>
                </a:solidFill>
                <a:latin typeface="+mn-lt"/>
                <a:ea typeface="Open Sans" charset="0"/>
                <a:cs typeface="Open Sans" charset="0"/>
              </a:defRPr>
            </a:lvl1pPr>
            <a:lvl2pPr marL="0" indent="0" algn="ctr">
              <a:lnSpc>
                <a:spcPct val="150000"/>
              </a:lnSpc>
              <a:spcBef>
                <a:spcPts val="0"/>
              </a:spcBef>
              <a:buNone/>
              <a:defRPr lang="en-US" sz="800" kern="1200" dirty="0">
                <a:solidFill>
                  <a:schemeClr val="bg1">
                    <a:lumMod val="50000"/>
                  </a:schemeClr>
                </a:solidFill>
                <a:latin typeface="+mn-lt"/>
                <a:ea typeface="Open Sans" charset="0"/>
                <a:cs typeface="Open Sans" charset="0"/>
              </a:defRPr>
            </a:lvl2pPr>
            <a:lvl3pPr>
              <a:defRPr lang="en-US" sz="1800" smtClean="0"/>
            </a:lvl3pPr>
            <a:lvl4pPr marL="0">
              <a:defRPr lang="en-US" sz="800" kern="1200" dirty="0">
                <a:solidFill>
                  <a:schemeClr val="bg1">
                    <a:lumMod val="50000"/>
                  </a:schemeClr>
                </a:solidFill>
                <a:latin typeface="+mn-lt"/>
                <a:ea typeface="Open Sans" charset="0"/>
                <a:cs typeface="Open Sans" charset="0"/>
              </a:defRPr>
            </a:lvl4pPr>
            <a:lvl5pPr>
              <a:defRPr lang="de-DE" sz="1800"/>
            </a:lvl5pPr>
          </a:lstStyle>
          <a:p>
            <a:pPr lvl="0"/>
            <a:r>
              <a:rPr lang="en-US" dirty="0"/>
              <a:t>Function</a:t>
            </a:r>
          </a:p>
        </p:txBody>
      </p:sp>
      <p:sp>
        <p:nvSpPr>
          <p:cNvPr id="74" name="Text Placeholder 13">
            <a:extLst>
              <a:ext uri="{FF2B5EF4-FFF2-40B4-BE49-F238E27FC236}">
                <a16:creationId xmlns:a16="http://schemas.microsoft.com/office/drawing/2014/main" id="{339A7CE5-4125-4323-BE74-BBA484D735EC}"/>
              </a:ext>
            </a:extLst>
          </p:cNvPr>
          <p:cNvSpPr>
            <a:spLocks noGrp="1"/>
          </p:cNvSpPr>
          <p:nvPr>
            <p:ph type="body" sz="quarter" idx="49" hasCustomPrompt="1"/>
          </p:nvPr>
        </p:nvSpPr>
        <p:spPr>
          <a:xfrm>
            <a:off x="175197" y="3741051"/>
            <a:ext cx="1978024" cy="259200"/>
          </a:xfrm>
        </p:spPr>
        <p:txBody>
          <a:bodyPr>
            <a:noAutofit/>
          </a:bodyPr>
          <a:lstStyle>
            <a:lvl1pPr marL="0" indent="0" algn="ctr" defTabSz="457200" rtl="0" eaLnBrk="1" latinLnBrk="0" hangingPunct="1">
              <a:spcBef>
                <a:spcPts val="0"/>
              </a:spcBef>
              <a:buNone/>
              <a:defRPr lang="de-DE" sz="1400" kern="1200" dirty="0">
                <a:solidFill>
                  <a:srgbClr val="383838"/>
                </a:solidFill>
                <a:latin typeface="+mj-lt"/>
                <a:ea typeface="Bebas Neue" charset="0"/>
                <a:cs typeface="Calibri"/>
              </a:defRPr>
            </a:lvl1pPr>
            <a:lvl2pPr marL="0" algn="ctr" defTabSz="457200" rtl="0" eaLnBrk="1" latinLnBrk="0" hangingPunct="1">
              <a:defRPr lang="en-US" sz="1300" kern="1200" dirty="0" smtClean="0">
                <a:solidFill>
                  <a:srgbClr val="383838"/>
                </a:solidFill>
                <a:latin typeface="+mj-lt"/>
                <a:ea typeface="Bebas Neue" charset="0"/>
                <a:cs typeface="Calibri"/>
              </a:defRPr>
            </a:lvl2pPr>
            <a:lvl3pPr marL="0" algn="ctr" defTabSz="457200" rtl="0" eaLnBrk="1" latinLnBrk="0" hangingPunct="1">
              <a:defRPr lang="en-US" sz="1300" kern="1200" dirty="0" smtClean="0">
                <a:solidFill>
                  <a:srgbClr val="383838"/>
                </a:solidFill>
                <a:latin typeface="+mj-lt"/>
                <a:ea typeface="Bebas Neue" charset="0"/>
                <a:cs typeface="Calibri"/>
              </a:defRPr>
            </a:lvl3pPr>
          </a:lstStyle>
          <a:p>
            <a:pPr lvl="0"/>
            <a:r>
              <a:rPr lang="en-US" dirty="0"/>
              <a:t>Forename Surname</a:t>
            </a:r>
            <a:endParaRPr lang="de-DE" dirty="0"/>
          </a:p>
        </p:txBody>
      </p:sp>
      <p:grpSp>
        <p:nvGrpSpPr>
          <p:cNvPr id="43" name="Группа 40">
            <a:extLst>
              <a:ext uri="{FF2B5EF4-FFF2-40B4-BE49-F238E27FC236}">
                <a16:creationId xmlns:a16="http://schemas.microsoft.com/office/drawing/2014/main" id="{55BEA1F2-512F-40F7-A564-05A21D8AA271}"/>
              </a:ext>
            </a:extLst>
          </p:cNvPr>
          <p:cNvGrpSpPr/>
          <p:nvPr userDrawn="1"/>
        </p:nvGrpSpPr>
        <p:grpSpPr>
          <a:xfrm>
            <a:off x="0" y="0"/>
            <a:ext cx="9144000" cy="5143500"/>
            <a:chOff x="0" y="0"/>
            <a:chExt cx="9144000" cy="5143500"/>
          </a:xfrm>
        </p:grpSpPr>
        <p:cxnSp>
          <p:nvCxnSpPr>
            <p:cNvPr id="47" name="Прямая соединительная линия 26">
              <a:extLst>
                <a:ext uri="{FF2B5EF4-FFF2-40B4-BE49-F238E27FC236}">
                  <a16:creationId xmlns:a16="http://schemas.microsoft.com/office/drawing/2014/main" id="{05C4D90C-93B5-4EE1-9A06-FB00E26C3A8D}"/>
                </a:ext>
              </a:extLst>
            </p:cNvPr>
            <p:cNvCxnSpPr>
              <a:cxnSpLocks/>
            </p:cNvCxnSpPr>
            <p:nvPr/>
          </p:nvCxnSpPr>
          <p:spPr>
            <a:xfrm>
              <a:off x="2309815" y="9525"/>
              <a:ext cx="10322" cy="5133975"/>
            </a:xfrm>
            <a:prstGeom prst="line">
              <a:avLst/>
            </a:prstGeom>
            <a:ln>
              <a:solidFill>
                <a:srgbClr val="EBEBEB"/>
              </a:solidFill>
            </a:ln>
          </p:spPr>
          <p:style>
            <a:lnRef idx="1">
              <a:schemeClr val="accent1"/>
            </a:lnRef>
            <a:fillRef idx="0">
              <a:schemeClr val="accent1"/>
            </a:fillRef>
            <a:effectRef idx="0">
              <a:schemeClr val="accent1"/>
            </a:effectRef>
            <a:fontRef idx="minor">
              <a:schemeClr val="tx1"/>
            </a:fontRef>
          </p:style>
        </p:cxnSp>
        <p:cxnSp>
          <p:nvCxnSpPr>
            <p:cNvPr id="48" name="Прямая соединительная линия 27">
              <a:extLst>
                <a:ext uri="{FF2B5EF4-FFF2-40B4-BE49-F238E27FC236}">
                  <a16:creationId xmlns:a16="http://schemas.microsoft.com/office/drawing/2014/main" id="{581FAE01-AC2D-4E0A-8DF9-B2481E178A13}"/>
                </a:ext>
              </a:extLst>
            </p:cNvPr>
            <p:cNvCxnSpPr/>
            <p:nvPr/>
          </p:nvCxnSpPr>
          <p:spPr>
            <a:xfrm>
              <a:off x="4572000" y="0"/>
              <a:ext cx="0" cy="5143500"/>
            </a:xfrm>
            <a:prstGeom prst="line">
              <a:avLst/>
            </a:prstGeom>
            <a:ln>
              <a:solidFill>
                <a:srgbClr val="EBEBEB"/>
              </a:solidFill>
            </a:ln>
          </p:spPr>
          <p:style>
            <a:lnRef idx="1">
              <a:schemeClr val="accent1"/>
            </a:lnRef>
            <a:fillRef idx="0">
              <a:schemeClr val="accent1"/>
            </a:fillRef>
            <a:effectRef idx="0">
              <a:schemeClr val="accent1"/>
            </a:effectRef>
            <a:fontRef idx="minor">
              <a:schemeClr val="tx1"/>
            </a:fontRef>
          </p:style>
        </p:cxnSp>
        <p:cxnSp>
          <p:nvCxnSpPr>
            <p:cNvPr id="49" name="Прямая соединительная линия 28">
              <a:extLst>
                <a:ext uri="{FF2B5EF4-FFF2-40B4-BE49-F238E27FC236}">
                  <a16:creationId xmlns:a16="http://schemas.microsoft.com/office/drawing/2014/main" id="{3F8CEB93-D831-4237-A052-413BFC3708F9}"/>
                </a:ext>
              </a:extLst>
            </p:cNvPr>
            <p:cNvCxnSpPr/>
            <p:nvPr/>
          </p:nvCxnSpPr>
          <p:spPr>
            <a:xfrm>
              <a:off x="6842915" y="0"/>
              <a:ext cx="0" cy="5143500"/>
            </a:xfrm>
            <a:prstGeom prst="line">
              <a:avLst/>
            </a:prstGeom>
            <a:ln>
              <a:solidFill>
                <a:srgbClr val="EBEBEB"/>
              </a:solidFill>
            </a:ln>
          </p:spPr>
          <p:style>
            <a:lnRef idx="1">
              <a:schemeClr val="accent1"/>
            </a:lnRef>
            <a:fillRef idx="0">
              <a:schemeClr val="accent1"/>
            </a:fillRef>
            <a:effectRef idx="0">
              <a:schemeClr val="accent1"/>
            </a:effectRef>
            <a:fontRef idx="minor">
              <a:schemeClr val="tx1"/>
            </a:fontRef>
          </p:style>
        </p:cxnSp>
        <p:cxnSp>
          <p:nvCxnSpPr>
            <p:cNvPr id="50" name="Прямая соединительная линия 29">
              <a:extLst>
                <a:ext uri="{FF2B5EF4-FFF2-40B4-BE49-F238E27FC236}">
                  <a16:creationId xmlns:a16="http://schemas.microsoft.com/office/drawing/2014/main" id="{4BDB190C-2BA3-4ECD-A990-3ED362BA1E32}"/>
                </a:ext>
              </a:extLst>
            </p:cNvPr>
            <p:cNvCxnSpPr/>
            <p:nvPr/>
          </p:nvCxnSpPr>
          <p:spPr>
            <a:xfrm>
              <a:off x="0" y="2298583"/>
              <a:ext cx="9144000" cy="0"/>
            </a:xfrm>
            <a:prstGeom prst="line">
              <a:avLst/>
            </a:prstGeom>
            <a:ln>
              <a:solidFill>
                <a:srgbClr val="EBEBEB"/>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401299137"/>
      </p:ext>
    </p:extLst>
  </p:cSld>
  <p:clrMapOvr>
    <a:masterClrMapping/>
  </p:clrMapOvr>
  <p:extLst>
    <p:ext uri="{DCECCB84-F9BA-43D5-87BE-67443E8EF086}">
      <p15:sldGuideLst xmlns:p15="http://schemas.microsoft.com/office/powerpoint/2012/main">
        <p15:guide id="1" orient="horz" pos="2357">
          <p15:clr>
            <a:srgbClr val="FBAE40"/>
          </p15:clr>
        </p15:guide>
        <p15:guide id="2" pos="444">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16. Normal slide – 3 text boxes">
    <p:spTree>
      <p:nvGrpSpPr>
        <p:cNvPr id="1" name=""/>
        <p:cNvGrpSpPr/>
        <p:nvPr/>
      </p:nvGrpSpPr>
      <p:grpSpPr>
        <a:xfrm>
          <a:off x="0" y="0"/>
          <a:ext cx="0" cy="0"/>
          <a:chOff x="0" y="0"/>
          <a:chExt cx="0" cy="0"/>
        </a:xfrm>
      </p:grpSpPr>
      <p:sp>
        <p:nvSpPr>
          <p:cNvPr id="23" name="Text Placeholder 4">
            <a:extLst>
              <a:ext uri="{FF2B5EF4-FFF2-40B4-BE49-F238E27FC236}">
                <a16:creationId xmlns:a16="http://schemas.microsoft.com/office/drawing/2014/main" id="{385F21FF-9A2E-4789-8D3F-FE8EF74E3679}"/>
              </a:ext>
            </a:extLst>
          </p:cNvPr>
          <p:cNvSpPr>
            <a:spLocks noGrp="1"/>
          </p:cNvSpPr>
          <p:nvPr>
            <p:ph type="body" sz="quarter" idx="27" hasCustomPrompt="1"/>
          </p:nvPr>
        </p:nvSpPr>
        <p:spPr>
          <a:xfrm>
            <a:off x="5929200" y="1980000"/>
            <a:ext cx="2710800" cy="2520000"/>
          </a:xfrm>
          <a:prstGeom prst="rect">
            <a:avLst/>
          </a:prstGeom>
          <a:solidFill>
            <a:schemeClr val="bg1"/>
          </a:solidFill>
          <a:effectLst/>
        </p:spPr>
        <p:txBody>
          <a:bodyPr lIns="252000" tIns="198000" rIns="252000">
            <a:noAutofit/>
          </a:bodyPr>
          <a:lstStyle>
            <a:lvl1pPr marL="0" marR="0" indent="0" algn="l" defTabSz="457200" rtl="0" eaLnBrk="1" fontAlgn="auto" latinLnBrk="0" hangingPunct="1">
              <a:lnSpc>
                <a:spcPct val="100000"/>
              </a:lnSpc>
              <a:spcBef>
                <a:spcPct val="20000"/>
              </a:spcBef>
              <a:spcAft>
                <a:spcPts val="2300"/>
              </a:spcAft>
              <a:buClrTx/>
              <a:buSzTx/>
              <a:buFontTx/>
              <a:buNone/>
              <a:tabLst/>
              <a:defRPr sz="1200" b="0">
                <a:solidFill>
                  <a:schemeClr val="bg1">
                    <a:lumMod val="50000"/>
                  </a:schemeClr>
                </a:solidFill>
              </a:defRPr>
            </a:lvl1pPr>
            <a:lvl2pPr marL="0" indent="0">
              <a:spcBef>
                <a:spcPts val="0"/>
              </a:spcBef>
              <a:buFontTx/>
              <a:buNone/>
              <a:defRPr sz="800">
                <a:solidFill>
                  <a:schemeClr val="bg1">
                    <a:lumMod val="50000"/>
                  </a:schemeClr>
                </a:solidFill>
              </a:defRPr>
            </a:lvl2pPr>
          </a:lstStyle>
          <a:p>
            <a:pPr marL="0" marR="0" lvl="0" indent="0" algn="l" defTabSz="457200" rtl="0" eaLnBrk="1" fontAlgn="auto" latinLnBrk="0" hangingPunct="1">
              <a:lnSpc>
                <a:spcPct val="100000"/>
              </a:lnSpc>
              <a:spcBef>
                <a:spcPct val="20000"/>
              </a:spcBef>
              <a:spcAft>
                <a:spcPts val="2300"/>
              </a:spcAft>
              <a:buClrTx/>
              <a:buSzTx/>
              <a:buFontTx/>
              <a:buNone/>
              <a:tabLst/>
              <a:defRPr/>
            </a:pPr>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sed diam </a:t>
            </a:r>
            <a:r>
              <a:rPr lang="en-US" dirty="0" err="1"/>
              <a:t>nonummy</a:t>
            </a:r>
            <a:r>
              <a:rPr lang="en-US" dirty="0"/>
              <a:t> </a:t>
            </a:r>
            <a:r>
              <a:rPr lang="en-US" dirty="0" err="1"/>
              <a:t>nibh</a:t>
            </a:r>
            <a:r>
              <a:rPr lang="en-US" dirty="0"/>
              <a:t> </a:t>
            </a:r>
            <a:r>
              <a:rPr lang="en-US" dirty="0" err="1"/>
              <a:t>euismod</a:t>
            </a:r>
            <a:r>
              <a:rPr lang="en-US" dirty="0"/>
              <a:t> </a:t>
            </a:r>
            <a:r>
              <a:rPr lang="en-US" dirty="0" err="1"/>
              <a:t>tincidunt</a:t>
            </a:r>
            <a:r>
              <a:rPr lang="en-US" dirty="0"/>
              <a:t> </a:t>
            </a:r>
            <a:r>
              <a:rPr lang="en-US" dirty="0" err="1"/>
              <a:t>ut</a:t>
            </a:r>
            <a:r>
              <a:rPr lang="en-US" dirty="0"/>
              <a:t> </a:t>
            </a:r>
            <a:r>
              <a:rPr lang="en-US" dirty="0" err="1"/>
              <a:t>laoreet</a:t>
            </a:r>
            <a:r>
              <a:rPr lang="en-US" dirty="0"/>
              <a:t> dolore magna </a:t>
            </a:r>
            <a:r>
              <a:rPr lang="en-US" dirty="0" err="1"/>
              <a:t>aliquam</a:t>
            </a:r>
            <a:r>
              <a:rPr lang="en-US" dirty="0"/>
              <a:t> </a:t>
            </a:r>
            <a:r>
              <a:rPr lang="en-US" dirty="0" err="1"/>
              <a:t>erat</a:t>
            </a:r>
            <a:r>
              <a:rPr lang="en-US" dirty="0"/>
              <a:t> </a:t>
            </a:r>
            <a:r>
              <a:rPr lang="en-US" dirty="0" err="1"/>
              <a:t>volutpat</a:t>
            </a:r>
            <a:r>
              <a:rPr lang="en-US" dirty="0"/>
              <a:t>. Ut </a:t>
            </a:r>
            <a:r>
              <a:rPr lang="en-US" dirty="0" err="1"/>
              <a:t>wisi</a:t>
            </a:r>
            <a:r>
              <a:rPr lang="en-US" dirty="0"/>
              <a:t> </a:t>
            </a:r>
            <a:r>
              <a:rPr lang="en-US" dirty="0" err="1"/>
              <a:t>enim</a:t>
            </a:r>
            <a:r>
              <a:rPr lang="en-US" dirty="0"/>
              <a:t> ad minim </a:t>
            </a:r>
            <a:r>
              <a:rPr lang="en-US" dirty="0" err="1"/>
              <a:t>veniam</a:t>
            </a:r>
            <a:r>
              <a:rPr lang="en-US" dirty="0"/>
              <a:t>, </a:t>
            </a:r>
            <a:r>
              <a:rPr lang="en-US" dirty="0" err="1"/>
              <a:t>quis</a:t>
            </a:r>
            <a:r>
              <a:rPr lang="en-US" dirty="0"/>
              <a:t> </a:t>
            </a:r>
            <a:r>
              <a:rPr lang="en-US" dirty="0" err="1"/>
              <a:t>nostrud</a:t>
            </a:r>
            <a:r>
              <a:rPr lang="en-US" dirty="0"/>
              <a:t> </a:t>
            </a:r>
            <a:r>
              <a:rPr lang="en-US" dirty="0" err="1"/>
              <a:t>exerci</a:t>
            </a:r>
            <a:r>
              <a:rPr lang="en-US" dirty="0"/>
              <a:t> </a:t>
            </a:r>
            <a:r>
              <a:rPr lang="en-US" dirty="0" err="1"/>
              <a:t>tation</a:t>
            </a:r>
            <a:r>
              <a:rPr lang="en-US" dirty="0"/>
              <a:t> </a:t>
            </a:r>
            <a:r>
              <a:rPr lang="en-US" dirty="0" err="1"/>
              <a:t>ullamcorper</a:t>
            </a:r>
            <a:r>
              <a:rPr lang="en-US" dirty="0"/>
              <a:t> </a:t>
            </a:r>
            <a:r>
              <a:rPr lang="en-US" dirty="0" err="1"/>
              <a:t>suscipit</a:t>
            </a:r>
            <a:r>
              <a:rPr lang="en-US" dirty="0"/>
              <a:t> </a:t>
            </a:r>
            <a:r>
              <a:rPr lang="en-US" dirty="0" err="1"/>
              <a:t>lobortis</a:t>
            </a:r>
            <a:r>
              <a:rPr lang="en-US" dirty="0"/>
              <a:t> </a:t>
            </a:r>
            <a:r>
              <a:rPr lang="en-US" dirty="0" err="1"/>
              <a:t>nisl</a:t>
            </a:r>
            <a:r>
              <a:rPr lang="en-US" dirty="0"/>
              <a:t> </a:t>
            </a:r>
            <a:r>
              <a:rPr lang="en-US" dirty="0" err="1"/>
              <a:t>ut</a:t>
            </a:r>
            <a:r>
              <a:rPr lang="en-US" dirty="0"/>
              <a:t> </a:t>
            </a:r>
            <a:r>
              <a:rPr lang="en-US" dirty="0" err="1"/>
              <a:t>aliquip</a:t>
            </a:r>
            <a:r>
              <a:rPr lang="en-US" dirty="0"/>
              <a:t> ex </a:t>
            </a:r>
            <a:r>
              <a:rPr lang="en-US" dirty="0" err="1"/>
              <a:t>ea</a:t>
            </a:r>
            <a:r>
              <a:rPr lang="en-US" dirty="0"/>
              <a:t> </a:t>
            </a:r>
            <a:r>
              <a:rPr lang="en-US" dirty="0" err="1"/>
              <a:t>commodo</a:t>
            </a:r>
            <a:r>
              <a:rPr lang="en-US" dirty="0"/>
              <a:t> </a:t>
            </a:r>
            <a:r>
              <a:rPr lang="en-US" dirty="0" err="1"/>
              <a:t>consequat</a:t>
            </a:r>
            <a:r>
              <a:rPr lang="en-US" dirty="0"/>
              <a:t>. </a:t>
            </a:r>
          </a:p>
        </p:txBody>
      </p:sp>
      <p:sp>
        <p:nvSpPr>
          <p:cNvPr id="22" name="Text Placeholder 4">
            <a:extLst>
              <a:ext uri="{FF2B5EF4-FFF2-40B4-BE49-F238E27FC236}">
                <a16:creationId xmlns:a16="http://schemas.microsoft.com/office/drawing/2014/main" id="{D8F3B2FE-8EF5-4804-8D35-AA523725B0C1}"/>
              </a:ext>
            </a:extLst>
          </p:cNvPr>
          <p:cNvSpPr>
            <a:spLocks noGrp="1"/>
          </p:cNvSpPr>
          <p:nvPr>
            <p:ph type="body" sz="quarter" idx="26" hasCustomPrompt="1"/>
          </p:nvPr>
        </p:nvSpPr>
        <p:spPr>
          <a:xfrm>
            <a:off x="3218400" y="1980000"/>
            <a:ext cx="2710800" cy="2520000"/>
          </a:xfrm>
          <a:prstGeom prst="rect">
            <a:avLst/>
          </a:prstGeom>
          <a:solidFill>
            <a:schemeClr val="bg1"/>
          </a:solidFill>
          <a:effectLst/>
        </p:spPr>
        <p:txBody>
          <a:bodyPr lIns="252000" tIns="198000" rIns="252000">
            <a:noAutofit/>
          </a:bodyPr>
          <a:lstStyle>
            <a:lvl1pPr marL="0" marR="0" indent="0" algn="l" defTabSz="457200" rtl="0" eaLnBrk="1" fontAlgn="auto" latinLnBrk="0" hangingPunct="1">
              <a:lnSpc>
                <a:spcPct val="100000"/>
              </a:lnSpc>
              <a:spcBef>
                <a:spcPct val="20000"/>
              </a:spcBef>
              <a:spcAft>
                <a:spcPts val="2300"/>
              </a:spcAft>
              <a:buClrTx/>
              <a:buSzTx/>
              <a:buFontTx/>
              <a:buNone/>
              <a:tabLst/>
              <a:defRPr lang="en-US" sz="1200" b="0" kern="1200" dirty="0" smtClean="0">
                <a:solidFill>
                  <a:schemeClr val="bg1">
                    <a:lumMod val="50000"/>
                  </a:schemeClr>
                </a:solidFill>
                <a:latin typeface="+mn-lt"/>
                <a:ea typeface="+mn-ea"/>
                <a:cs typeface="+mn-cs"/>
              </a:defRPr>
            </a:lvl1pPr>
            <a:lvl2pPr marL="0" indent="0">
              <a:spcBef>
                <a:spcPts val="0"/>
              </a:spcBef>
              <a:buFontTx/>
              <a:buNone/>
              <a:defRPr sz="800">
                <a:solidFill>
                  <a:schemeClr val="bg1">
                    <a:lumMod val="50000"/>
                  </a:schemeClr>
                </a:solidFill>
              </a:defRPr>
            </a:lvl2pPr>
          </a:lstStyle>
          <a:p>
            <a:pPr marL="0" marR="0" lvl="0" indent="0" algn="l" defTabSz="457200" rtl="0" eaLnBrk="1" fontAlgn="auto" latinLnBrk="0" hangingPunct="1">
              <a:lnSpc>
                <a:spcPct val="100000"/>
              </a:lnSpc>
              <a:spcBef>
                <a:spcPct val="20000"/>
              </a:spcBef>
              <a:spcAft>
                <a:spcPts val="2300"/>
              </a:spcAft>
              <a:buClrTx/>
              <a:buSzTx/>
              <a:buFontTx/>
              <a:buNone/>
              <a:tabLst/>
              <a:defRPr/>
            </a:pPr>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sed diam </a:t>
            </a:r>
            <a:r>
              <a:rPr lang="en-US" dirty="0" err="1"/>
              <a:t>nonummy</a:t>
            </a:r>
            <a:r>
              <a:rPr lang="en-US" dirty="0"/>
              <a:t> </a:t>
            </a:r>
            <a:r>
              <a:rPr lang="en-US" dirty="0" err="1"/>
              <a:t>nibh</a:t>
            </a:r>
            <a:r>
              <a:rPr lang="en-US" dirty="0"/>
              <a:t> </a:t>
            </a:r>
            <a:r>
              <a:rPr lang="en-US" dirty="0" err="1"/>
              <a:t>euismod</a:t>
            </a:r>
            <a:r>
              <a:rPr lang="en-US" dirty="0"/>
              <a:t> </a:t>
            </a:r>
            <a:r>
              <a:rPr lang="en-US" dirty="0" err="1"/>
              <a:t>tincidunt</a:t>
            </a:r>
            <a:r>
              <a:rPr lang="en-US" dirty="0"/>
              <a:t> </a:t>
            </a:r>
            <a:r>
              <a:rPr lang="en-US" dirty="0" err="1"/>
              <a:t>ut</a:t>
            </a:r>
            <a:r>
              <a:rPr lang="en-US" dirty="0"/>
              <a:t> </a:t>
            </a:r>
            <a:r>
              <a:rPr lang="en-US" dirty="0" err="1"/>
              <a:t>laoreet</a:t>
            </a:r>
            <a:r>
              <a:rPr lang="en-US" dirty="0"/>
              <a:t> dolore magna </a:t>
            </a:r>
            <a:r>
              <a:rPr lang="en-US" dirty="0" err="1"/>
              <a:t>aliquam</a:t>
            </a:r>
            <a:r>
              <a:rPr lang="en-US" dirty="0"/>
              <a:t> </a:t>
            </a:r>
            <a:r>
              <a:rPr lang="en-US" dirty="0" err="1"/>
              <a:t>erat</a:t>
            </a:r>
            <a:r>
              <a:rPr lang="en-US" dirty="0"/>
              <a:t> </a:t>
            </a:r>
            <a:r>
              <a:rPr lang="en-US" dirty="0" err="1"/>
              <a:t>volutpat</a:t>
            </a:r>
            <a:r>
              <a:rPr lang="en-US" dirty="0"/>
              <a:t>. Ut </a:t>
            </a:r>
            <a:r>
              <a:rPr lang="en-US" dirty="0" err="1"/>
              <a:t>wisi</a:t>
            </a:r>
            <a:r>
              <a:rPr lang="en-US" dirty="0"/>
              <a:t> </a:t>
            </a:r>
            <a:r>
              <a:rPr lang="en-US" dirty="0" err="1"/>
              <a:t>enim</a:t>
            </a:r>
            <a:r>
              <a:rPr lang="en-US" dirty="0"/>
              <a:t> ad minim </a:t>
            </a:r>
            <a:r>
              <a:rPr lang="en-US" dirty="0" err="1"/>
              <a:t>veniam</a:t>
            </a:r>
            <a:r>
              <a:rPr lang="en-US" dirty="0"/>
              <a:t>, </a:t>
            </a:r>
            <a:r>
              <a:rPr lang="en-US" dirty="0" err="1"/>
              <a:t>quis</a:t>
            </a:r>
            <a:r>
              <a:rPr lang="en-US" dirty="0"/>
              <a:t> </a:t>
            </a:r>
            <a:r>
              <a:rPr lang="en-US" dirty="0" err="1"/>
              <a:t>nostrud</a:t>
            </a:r>
            <a:r>
              <a:rPr lang="en-US" dirty="0"/>
              <a:t> </a:t>
            </a:r>
            <a:r>
              <a:rPr lang="en-US" dirty="0" err="1"/>
              <a:t>exerci</a:t>
            </a:r>
            <a:r>
              <a:rPr lang="en-US" dirty="0"/>
              <a:t> </a:t>
            </a:r>
            <a:r>
              <a:rPr lang="en-US" dirty="0" err="1"/>
              <a:t>tation</a:t>
            </a:r>
            <a:r>
              <a:rPr lang="en-US" dirty="0"/>
              <a:t> </a:t>
            </a:r>
            <a:r>
              <a:rPr lang="en-US" dirty="0" err="1"/>
              <a:t>ullamcorper</a:t>
            </a:r>
            <a:r>
              <a:rPr lang="en-US" dirty="0"/>
              <a:t> </a:t>
            </a:r>
            <a:r>
              <a:rPr lang="en-US" dirty="0" err="1"/>
              <a:t>suscipit</a:t>
            </a:r>
            <a:r>
              <a:rPr lang="en-US" dirty="0"/>
              <a:t> </a:t>
            </a:r>
            <a:r>
              <a:rPr lang="en-US" dirty="0" err="1"/>
              <a:t>lobortis</a:t>
            </a:r>
            <a:r>
              <a:rPr lang="en-US" dirty="0"/>
              <a:t> </a:t>
            </a:r>
            <a:r>
              <a:rPr lang="en-US" dirty="0" err="1"/>
              <a:t>nisl</a:t>
            </a:r>
            <a:r>
              <a:rPr lang="en-US" dirty="0"/>
              <a:t> </a:t>
            </a:r>
            <a:r>
              <a:rPr lang="en-US" dirty="0" err="1"/>
              <a:t>ut</a:t>
            </a:r>
            <a:r>
              <a:rPr lang="en-US" dirty="0"/>
              <a:t> </a:t>
            </a:r>
            <a:r>
              <a:rPr lang="en-US" dirty="0" err="1"/>
              <a:t>aliquip</a:t>
            </a:r>
            <a:r>
              <a:rPr lang="en-US" dirty="0"/>
              <a:t> ex </a:t>
            </a:r>
            <a:r>
              <a:rPr lang="en-US" dirty="0" err="1"/>
              <a:t>ea</a:t>
            </a:r>
            <a:r>
              <a:rPr lang="en-US" dirty="0"/>
              <a:t> </a:t>
            </a:r>
            <a:r>
              <a:rPr lang="en-US" dirty="0" err="1"/>
              <a:t>commodo</a:t>
            </a:r>
            <a:r>
              <a:rPr lang="en-US" dirty="0"/>
              <a:t> </a:t>
            </a:r>
            <a:r>
              <a:rPr lang="en-US" dirty="0" err="1"/>
              <a:t>consequat</a:t>
            </a:r>
            <a:r>
              <a:rPr lang="en-US" dirty="0"/>
              <a:t>. </a:t>
            </a:r>
          </a:p>
        </p:txBody>
      </p:sp>
      <p:pic>
        <p:nvPicPr>
          <p:cNvPr id="2" name="Picture 1" descr="EASA-logo_SMALL_SCALE_RGB_positive_300dpi.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0450" y="4727890"/>
            <a:ext cx="785962" cy="207718"/>
          </a:xfrm>
          <a:prstGeom prst="rect">
            <a:avLst/>
          </a:prstGeom>
        </p:spPr>
      </p:pic>
      <p:sp>
        <p:nvSpPr>
          <p:cNvPr id="3" name="Rectangle 2"/>
          <p:cNvSpPr/>
          <p:nvPr userDrawn="1"/>
        </p:nvSpPr>
        <p:spPr>
          <a:xfrm>
            <a:off x="0" y="5060830"/>
            <a:ext cx="9144000" cy="82670"/>
          </a:xfrm>
          <a:prstGeom prst="rect">
            <a:avLst/>
          </a:prstGeom>
          <a:solidFill>
            <a:srgbClr val="FBBC3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Slide Number Placeholder 5"/>
          <p:cNvSpPr txBox="1">
            <a:spLocks/>
          </p:cNvSpPr>
          <p:nvPr userDrawn="1"/>
        </p:nvSpPr>
        <p:spPr>
          <a:xfrm>
            <a:off x="8626415" y="4767263"/>
            <a:ext cx="517583" cy="173756"/>
          </a:xfrm>
          <a:prstGeom prst="rect">
            <a:avLst/>
          </a:prstGeom>
          <a:solidFill>
            <a:schemeClr val="accent1"/>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
        <p:nvSpPr>
          <p:cNvPr id="38" name="Title 1">
            <a:extLst>
              <a:ext uri="{FF2B5EF4-FFF2-40B4-BE49-F238E27FC236}">
                <a16:creationId xmlns:a16="http://schemas.microsoft.com/office/drawing/2014/main" id="{6D5DCA08-0456-4453-B96C-BB3C1E05A193}"/>
              </a:ext>
            </a:extLst>
          </p:cNvPr>
          <p:cNvSpPr>
            <a:spLocks noGrp="1"/>
          </p:cNvSpPr>
          <p:nvPr>
            <p:ph type="ctrTitle" hasCustomPrompt="1"/>
          </p:nvPr>
        </p:nvSpPr>
        <p:spPr>
          <a:xfrm>
            <a:off x="199798" y="643782"/>
            <a:ext cx="8744400" cy="461665"/>
          </a:xfrm>
          <a:prstGeom prst="rect">
            <a:avLst/>
          </a:prstGeom>
          <a:noFill/>
        </p:spPr>
        <p:txBody>
          <a:bodyPr wrap="square" rtlCol="0">
            <a:spAutoFit/>
          </a:bodyPr>
          <a:lstStyle>
            <a:lvl1pPr>
              <a:defRPr lang="en-US" sz="2400" b="1" dirty="0">
                <a:solidFill>
                  <a:schemeClr val="accent1"/>
                </a:solidFill>
                <a:ea typeface="+mn-ea"/>
                <a:cs typeface="+mn-cs"/>
              </a:defRPr>
            </a:lvl1pPr>
          </a:lstStyle>
          <a:p>
            <a:pPr marL="0" lvl="0"/>
            <a:r>
              <a:rPr lang="en-US" dirty="0"/>
              <a:t>Slide title</a:t>
            </a:r>
          </a:p>
        </p:txBody>
      </p:sp>
      <p:cxnSp>
        <p:nvCxnSpPr>
          <p:cNvPr id="16" name="Straight Connector 15">
            <a:extLst>
              <a:ext uri="{FF2B5EF4-FFF2-40B4-BE49-F238E27FC236}">
                <a16:creationId xmlns:a16="http://schemas.microsoft.com/office/drawing/2014/main" id="{4B443D27-CD11-4423-8E05-D861F59D2B4E}"/>
              </a:ext>
            </a:extLst>
          </p:cNvPr>
          <p:cNvCxnSpPr/>
          <p:nvPr userDrawn="1"/>
        </p:nvCxnSpPr>
        <p:spPr>
          <a:xfrm>
            <a:off x="3459600" y="1944000"/>
            <a:ext cx="976648" cy="0"/>
          </a:xfrm>
          <a:prstGeom prst="line">
            <a:avLst/>
          </a:prstGeom>
          <a:ln w="15875">
            <a:solidFill>
              <a:schemeClr val="accent2"/>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6646EED6-551F-4263-838A-B50A044D79CA}"/>
              </a:ext>
            </a:extLst>
          </p:cNvPr>
          <p:cNvCxnSpPr/>
          <p:nvPr userDrawn="1"/>
        </p:nvCxnSpPr>
        <p:spPr>
          <a:xfrm>
            <a:off x="6174000" y="1944000"/>
            <a:ext cx="976648" cy="0"/>
          </a:xfrm>
          <a:prstGeom prst="line">
            <a:avLst/>
          </a:prstGeom>
          <a:ln w="15875">
            <a:solidFill>
              <a:schemeClr val="accent2"/>
            </a:solidFill>
          </a:ln>
          <a:effectLst/>
        </p:spPr>
        <p:style>
          <a:lnRef idx="2">
            <a:schemeClr val="accent1"/>
          </a:lnRef>
          <a:fillRef idx="0">
            <a:schemeClr val="accent1"/>
          </a:fillRef>
          <a:effectRef idx="1">
            <a:schemeClr val="accent1"/>
          </a:effectRef>
          <a:fontRef idx="minor">
            <a:schemeClr val="tx1"/>
          </a:fontRef>
        </p:style>
      </p:cxnSp>
      <p:sp>
        <p:nvSpPr>
          <p:cNvPr id="6" name="Text Placeholder 5">
            <a:extLst>
              <a:ext uri="{FF2B5EF4-FFF2-40B4-BE49-F238E27FC236}">
                <a16:creationId xmlns:a16="http://schemas.microsoft.com/office/drawing/2014/main" id="{8BA000BB-8A48-4BE0-8121-038A0C15CB8A}"/>
              </a:ext>
            </a:extLst>
          </p:cNvPr>
          <p:cNvSpPr>
            <a:spLocks noGrp="1"/>
          </p:cNvSpPr>
          <p:nvPr>
            <p:ph type="body" sz="quarter" idx="28" hasCustomPrompt="1"/>
          </p:nvPr>
        </p:nvSpPr>
        <p:spPr>
          <a:xfrm>
            <a:off x="507600" y="1620000"/>
            <a:ext cx="2710800" cy="360000"/>
          </a:xfrm>
        </p:spPr>
        <p:txBody>
          <a:bodyPr lIns="252000" rIns="252000">
            <a:normAutofit/>
          </a:bodyPr>
          <a:lstStyle>
            <a:lvl1pPr marL="0" indent="0">
              <a:buNone/>
              <a:defRPr sz="1800" b="1">
                <a:solidFill>
                  <a:schemeClr val="accent1"/>
                </a:solidFill>
              </a:defRPr>
            </a:lvl1pPr>
          </a:lstStyle>
          <a:p>
            <a:pPr lvl="0"/>
            <a:r>
              <a:rPr lang="en-US" dirty="0"/>
              <a:t>Topic</a:t>
            </a:r>
            <a:endParaRPr lang="fr-LU" dirty="0"/>
          </a:p>
        </p:txBody>
      </p:sp>
      <p:cxnSp>
        <p:nvCxnSpPr>
          <p:cNvPr id="19" name="Straight Connector 18">
            <a:extLst>
              <a:ext uri="{FF2B5EF4-FFF2-40B4-BE49-F238E27FC236}">
                <a16:creationId xmlns:a16="http://schemas.microsoft.com/office/drawing/2014/main" id="{B8F35D8C-75D4-40B8-AB82-34E70AB9C235}"/>
              </a:ext>
            </a:extLst>
          </p:cNvPr>
          <p:cNvCxnSpPr/>
          <p:nvPr userDrawn="1"/>
        </p:nvCxnSpPr>
        <p:spPr>
          <a:xfrm>
            <a:off x="748800" y="1944000"/>
            <a:ext cx="976648" cy="0"/>
          </a:xfrm>
          <a:prstGeom prst="line">
            <a:avLst/>
          </a:prstGeom>
          <a:ln w="15875">
            <a:solidFill>
              <a:schemeClr val="accent2"/>
            </a:solidFill>
          </a:ln>
          <a:effectLst/>
        </p:spPr>
        <p:style>
          <a:lnRef idx="2">
            <a:schemeClr val="accent1"/>
          </a:lnRef>
          <a:fillRef idx="0">
            <a:schemeClr val="accent1"/>
          </a:fillRef>
          <a:effectRef idx="1">
            <a:schemeClr val="accent1"/>
          </a:effectRef>
          <a:fontRef idx="minor">
            <a:schemeClr val="tx1"/>
          </a:fontRef>
        </p:style>
      </p:cxnSp>
      <p:sp>
        <p:nvSpPr>
          <p:cNvPr id="20" name="Text Placeholder 5">
            <a:extLst>
              <a:ext uri="{FF2B5EF4-FFF2-40B4-BE49-F238E27FC236}">
                <a16:creationId xmlns:a16="http://schemas.microsoft.com/office/drawing/2014/main" id="{1AA33610-89A6-487F-AD71-FFAFE91A3AE1}"/>
              </a:ext>
            </a:extLst>
          </p:cNvPr>
          <p:cNvSpPr>
            <a:spLocks noGrp="1"/>
          </p:cNvSpPr>
          <p:nvPr>
            <p:ph type="body" sz="quarter" idx="29" hasCustomPrompt="1"/>
          </p:nvPr>
        </p:nvSpPr>
        <p:spPr>
          <a:xfrm>
            <a:off x="3218400" y="1620000"/>
            <a:ext cx="2710800" cy="360000"/>
          </a:xfrm>
        </p:spPr>
        <p:txBody>
          <a:bodyPr lIns="252000" rIns="252000">
            <a:normAutofit/>
          </a:bodyPr>
          <a:lstStyle>
            <a:lvl1pPr marL="0" indent="0">
              <a:buNone/>
              <a:defRPr sz="1800" b="1">
                <a:solidFill>
                  <a:schemeClr val="accent1"/>
                </a:solidFill>
              </a:defRPr>
            </a:lvl1pPr>
          </a:lstStyle>
          <a:p>
            <a:pPr lvl="0"/>
            <a:r>
              <a:rPr lang="en-US" dirty="0"/>
              <a:t>Topic</a:t>
            </a:r>
            <a:endParaRPr lang="fr-LU" dirty="0"/>
          </a:p>
        </p:txBody>
      </p:sp>
      <p:sp>
        <p:nvSpPr>
          <p:cNvPr id="21" name="Text Placeholder 5">
            <a:extLst>
              <a:ext uri="{FF2B5EF4-FFF2-40B4-BE49-F238E27FC236}">
                <a16:creationId xmlns:a16="http://schemas.microsoft.com/office/drawing/2014/main" id="{EAA64771-7839-437A-8B0B-D6DEA6845B52}"/>
              </a:ext>
            </a:extLst>
          </p:cNvPr>
          <p:cNvSpPr>
            <a:spLocks noGrp="1"/>
          </p:cNvSpPr>
          <p:nvPr>
            <p:ph type="body" sz="quarter" idx="30" hasCustomPrompt="1"/>
          </p:nvPr>
        </p:nvSpPr>
        <p:spPr>
          <a:xfrm>
            <a:off x="5929200" y="1620000"/>
            <a:ext cx="2710800" cy="360000"/>
          </a:xfrm>
        </p:spPr>
        <p:txBody>
          <a:bodyPr lIns="252000" rIns="252000">
            <a:normAutofit/>
          </a:bodyPr>
          <a:lstStyle>
            <a:lvl1pPr marL="0" indent="0">
              <a:buNone/>
              <a:defRPr sz="1800" b="1">
                <a:solidFill>
                  <a:schemeClr val="accent1"/>
                </a:solidFill>
              </a:defRPr>
            </a:lvl1pPr>
          </a:lstStyle>
          <a:p>
            <a:pPr lvl="0"/>
            <a:r>
              <a:rPr lang="en-US" dirty="0"/>
              <a:t>Topic</a:t>
            </a:r>
            <a:endParaRPr lang="fr-LU" dirty="0"/>
          </a:p>
        </p:txBody>
      </p:sp>
      <p:sp>
        <p:nvSpPr>
          <p:cNvPr id="24" name="Text Placeholder 4">
            <a:extLst>
              <a:ext uri="{FF2B5EF4-FFF2-40B4-BE49-F238E27FC236}">
                <a16:creationId xmlns:a16="http://schemas.microsoft.com/office/drawing/2014/main" id="{2371A396-2938-4369-87AA-A939F5A4565E}"/>
              </a:ext>
            </a:extLst>
          </p:cNvPr>
          <p:cNvSpPr>
            <a:spLocks noGrp="1"/>
          </p:cNvSpPr>
          <p:nvPr>
            <p:ph type="body" sz="quarter" idx="31" hasCustomPrompt="1"/>
          </p:nvPr>
        </p:nvSpPr>
        <p:spPr>
          <a:xfrm>
            <a:off x="507600" y="1980000"/>
            <a:ext cx="2710800" cy="2520000"/>
          </a:xfrm>
          <a:prstGeom prst="rect">
            <a:avLst/>
          </a:prstGeom>
          <a:solidFill>
            <a:schemeClr val="bg1"/>
          </a:solidFill>
          <a:effectLst/>
        </p:spPr>
        <p:txBody>
          <a:bodyPr lIns="252000" tIns="198000" rIns="252000">
            <a:noAutofit/>
          </a:bodyPr>
          <a:lstStyle>
            <a:lvl1pPr marL="0" marR="0" indent="0" algn="l" defTabSz="457200" rtl="0" eaLnBrk="1" fontAlgn="auto" latinLnBrk="0" hangingPunct="1">
              <a:lnSpc>
                <a:spcPct val="100000"/>
              </a:lnSpc>
              <a:spcBef>
                <a:spcPct val="20000"/>
              </a:spcBef>
              <a:spcAft>
                <a:spcPts val="2300"/>
              </a:spcAft>
              <a:buClrTx/>
              <a:buSzTx/>
              <a:buFontTx/>
              <a:buNone/>
              <a:tabLst/>
              <a:defRPr lang="en-US" sz="1200" b="0" kern="1200" dirty="0" smtClean="0">
                <a:solidFill>
                  <a:schemeClr val="bg1">
                    <a:lumMod val="50000"/>
                  </a:schemeClr>
                </a:solidFill>
                <a:latin typeface="+mn-lt"/>
                <a:ea typeface="+mn-ea"/>
                <a:cs typeface="+mn-cs"/>
              </a:defRPr>
            </a:lvl1pPr>
            <a:lvl2pPr marL="0" indent="0">
              <a:spcBef>
                <a:spcPts val="0"/>
              </a:spcBef>
              <a:buFontTx/>
              <a:buNone/>
              <a:defRPr sz="800">
                <a:solidFill>
                  <a:schemeClr val="bg1">
                    <a:lumMod val="50000"/>
                  </a:schemeClr>
                </a:solidFill>
              </a:defRPr>
            </a:lvl2pPr>
          </a:lstStyle>
          <a:p>
            <a:pPr marL="0" marR="0" lvl="0" indent="0" algn="l" defTabSz="457200" rtl="0" eaLnBrk="1" fontAlgn="auto" latinLnBrk="0" hangingPunct="1">
              <a:lnSpc>
                <a:spcPct val="100000"/>
              </a:lnSpc>
              <a:spcBef>
                <a:spcPct val="20000"/>
              </a:spcBef>
              <a:spcAft>
                <a:spcPts val="2300"/>
              </a:spcAft>
              <a:buClrTx/>
              <a:buSzTx/>
              <a:buFontTx/>
              <a:buNone/>
              <a:tabLst/>
              <a:defRPr/>
            </a:pPr>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sed diam </a:t>
            </a:r>
            <a:r>
              <a:rPr lang="en-US" dirty="0" err="1"/>
              <a:t>nonummy</a:t>
            </a:r>
            <a:r>
              <a:rPr lang="en-US" dirty="0"/>
              <a:t> </a:t>
            </a:r>
            <a:r>
              <a:rPr lang="en-US" dirty="0" err="1"/>
              <a:t>nibh</a:t>
            </a:r>
            <a:r>
              <a:rPr lang="en-US" dirty="0"/>
              <a:t> </a:t>
            </a:r>
            <a:r>
              <a:rPr lang="en-US" dirty="0" err="1"/>
              <a:t>euismod</a:t>
            </a:r>
            <a:r>
              <a:rPr lang="en-US" dirty="0"/>
              <a:t> </a:t>
            </a:r>
            <a:r>
              <a:rPr lang="en-US" dirty="0" err="1"/>
              <a:t>tincidunt</a:t>
            </a:r>
            <a:r>
              <a:rPr lang="en-US" dirty="0"/>
              <a:t> </a:t>
            </a:r>
            <a:r>
              <a:rPr lang="en-US" dirty="0" err="1"/>
              <a:t>ut</a:t>
            </a:r>
            <a:r>
              <a:rPr lang="en-US" dirty="0"/>
              <a:t> </a:t>
            </a:r>
            <a:r>
              <a:rPr lang="en-US" dirty="0" err="1"/>
              <a:t>laoreet</a:t>
            </a:r>
            <a:r>
              <a:rPr lang="en-US" dirty="0"/>
              <a:t> dolore magna </a:t>
            </a:r>
            <a:r>
              <a:rPr lang="en-US" dirty="0" err="1"/>
              <a:t>aliquam</a:t>
            </a:r>
            <a:r>
              <a:rPr lang="en-US" dirty="0"/>
              <a:t> </a:t>
            </a:r>
            <a:r>
              <a:rPr lang="en-US" dirty="0" err="1"/>
              <a:t>erat</a:t>
            </a:r>
            <a:r>
              <a:rPr lang="en-US" dirty="0"/>
              <a:t> </a:t>
            </a:r>
            <a:r>
              <a:rPr lang="en-US" dirty="0" err="1"/>
              <a:t>volutpat</a:t>
            </a:r>
            <a:r>
              <a:rPr lang="en-US" dirty="0"/>
              <a:t>. Ut </a:t>
            </a:r>
            <a:r>
              <a:rPr lang="en-US" dirty="0" err="1"/>
              <a:t>wisi</a:t>
            </a:r>
            <a:r>
              <a:rPr lang="en-US" dirty="0"/>
              <a:t> </a:t>
            </a:r>
            <a:r>
              <a:rPr lang="en-US" dirty="0" err="1"/>
              <a:t>enim</a:t>
            </a:r>
            <a:r>
              <a:rPr lang="en-US" dirty="0"/>
              <a:t> ad minim </a:t>
            </a:r>
            <a:r>
              <a:rPr lang="en-US" dirty="0" err="1"/>
              <a:t>veniam</a:t>
            </a:r>
            <a:r>
              <a:rPr lang="en-US" dirty="0"/>
              <a:t>, </a:t>
            </a:r>
            <a:r>
              <a:rPr lang="en-US" dirty="0" err="1"/>
              <a:t>quis</a:t>
            </a:r>
            <a:r>
              <a:rPr lang="en-US" dirty="0"/>
              <a:t> </a:t>
            </a:r>
            <a:r>
              <a:rPr lang="en-US" dirty="0" err="1"/>
              <a:t>nostrud</a:t>
            </a:r>
            <a:r>
              <a:rPr lang="en-US" dirty="0"/>
              <a:t> </a:t>
            </a:r>
            <a:r>
              <a:rPr lang="en-US" dirty="0" err="1"/>
              <a:t>exerci</a:t>
            </a:r>
            <a:r>
              <a:rPr lang="en-US" dirty="0"/>
              <a:t> </a:t>
            </a:r>
            <a:r>
              <a:rPr lang="en-US" dirty="0" err="1"/>
              <a:t>tation</a:t>
            </a:r>
            <a:r>
              <a:rPr lang="en-US" dirty="0"/>
              <a:t> </a:t>
            </a:r>
            <a:r>
              <a:rPr lang="en-US" dirty="0" err="1"/>
              <a:t>ullamcorper</a:t>
            </a:r>
            <a:r>
              <a:rPr lang="en-US" dirty="0"/>
              <a:t> </a:t>
            </a:r>
            <a:r>
              <a:rPr lang="en-US" dirty="0" err="1"/>
              <a:t>suscipit</a:t>
            </a:r>
            <a:r>
              <a:rPr lang="en-US" dirty="0"/>
              <a:t> </a:t>
            </a:r>
            <a:r>
              <a:rPr lang="en-US" dirty="0" err="1"/>
              <a:t>lobortis</a:t>
            </a:r>
            <a:r>
              <a:rPr lang="en-US" dirty="0"/>
              <a:t> </a:t>
            </a:r>
            <a:r>
              <a:rPr lang="en-US" dirty="0" err="1"/>
              <a:t>nisl</a:t>
            </a:r>
            <a:r>
              <a:rPr lang="en-US" dirty="0"/>
              <a:t> </a:t>
            </a:r>
            <a:r>
              <a:rPr lang="en-US" dirty="0" err="1"/>
              <a:t>ut</a:t>
            </a:r>
            <a:r>
              <a:rPr lang="en-US" dirty="0"/>
              <a:t> </a:t>
            </a:r>
            <a:r>
              <a:rPr lang="en-US" dirty="0" err="1"/>
              <a:t>aliquip</a:t>
            </a:r>
            <a:r>
              <a:rPr lang="en-US" dirty="0"/>
              <a:t> ex </a:t>
            </a:r>
            <a:r>
              <a:rPr lang="en-US" dirty="0" err="1"/>
              <a:t>ea</a:t>
            </a:r>
            <a:r>
              <a:rPr lang="en-US" dirty="0"/>
              <a:t> </a:t>
            </a:r>
            <a:r>
              <a:rPr lang="en-US" dirty="0" err="1"/>
              <a:t>commodo</a:t>
            </a:r>
            <a:r>
              <a:rPr lang="en-US" dirty="0"/>
              <a:t> </a:t>
            </a:r>
            <a:r>
              <a:rPr lang="en-US" dirty="0" err="1"/>
              <a:t>consequat</a:t>
            </a:r>
            <a:r>
              <a:rPr lang="en-US" dirty="0"/>
              <a:t>. </a:t>
            </a:r>
          </a:p>
        </p:txBody>
      </p:sp>
      <p:sp>
        <p:nvSpPr>
          <p:cNvPr id="8" name="Text Placeholder 7">
            <a:extLst>
              <a:ext uri="{FF2B5EF4-FFF2-40B4-BE49-F238E27FC236}">
                <a16:creationId xmlns:a16="http://schemas.microsoft.com/office/drawing/2014/main" id="{4E7F7517-3943-496A-BBA2-ACAAEFA1D46A}"/>
              </a:ext>
            </a:extLst>
          </p:cNvPr>
          <p:cNvSpPr>
            <a:spLocks noGrp="1"/>
          </p:cNvSpPr>
          <p:nvPr>
            <p:ph type="body" sz="quarter" idx="32" hasCustomPrompt="1"/>
          </p:nvPr>
        </p:nvSpPr>
        <p:spPr>
          <a:xfrm>
            <a:off x="507600" y="1170000"/>
            <a:ext cx="8128800" cy="338400"/>
          </a:xfrm>
        </p:spPr>
        <p:txBody>
          <a:bodyPr>
            <a:noAutofit/>
          </a:bodyPr>
          <a:lstStyle>
            <a:lvl1pPr marL="0" indent="0" algn="ctr">
              <a:buNone/>
              <a:defRPr sz="1600">
                <a:solidFill>
                  <a:schemeClr val="tx2"/>
                </a:solidFill>
              </a:defRPr>
            </a:lvl1pPr>
          </a:lstStyle>
          <a:p>
            <a:pPr lvl="0"/>
            <a:r>
              <a:rPr lang="fr-LU" dirty="0"/>
              <a:t>Subtitle</a:t>
            </a:r>
          </a:p>
        </p:txBody>
      </p:sp>
    </p:spTree>
    <p:extLst>
      <p:ext uri="{BB962C8B-B14F-4D97-AF65-F5344CB8AC3E}">
        <p14:creationId xmlns:p14="http://schemas.microsoft.com/office/powerpoint/2010/main" val="878594819"/>
      </p:ext>
    </p:extLst>
  </p:cSld>
  <p:clrMapOvr>
    <a:masterClrMapping/>
  </p:clrMapOvr>
  <p:extLst>
    <p:ext uri="{DCECCB84-F9BA-43D5-87BE-67443E8EF086}">
      <p15:sldGuideLst xmlns:p15="http://schemas.microsoft.com/office/powerpoint/2012/main">
        <p15:guide id="1" orient="horz" pos="1620">
          <p15:clr>
            <a:srgbClr val="FBAE40"/>
          </p15:clr>
        </p15:guide>
        <p15:guide id="2" pos="317">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17. Timeline vertical - start">
    <p:spTree>
      <p:nvGrpSpPr>
        <p:cNvPr id="1" name=""/>
        <p:cNvGrpSpPr/>
        <p:nvPr/>
      </p:nvGrpSpPr>
      <p:grpSpPr>
        <a:xfrm>
          <a:off x="0" y="0"/>
          <a:ext cx="0" cy="0"/>
          <a:chOff x="0" y="0"/>
          <a:chExt cx="0" cy="0"/>
        </a:xfrm>
      </p:grpSpPr>
      <p:pic>
        <p:nvPicPr>
          <p:cNvPr id="2" name="Picture 1" descr="EASA-logo_SMALL_SCALE_RGB_positive_300dpi.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0450" y="4727890"/>
            <a:ext cx="785962" cy="207718"/>
          </a:xfrm>
          <a:prstGeom prst="rect">
            <a:avLst/>
          </a:prstGeom>
        </p:spPr>
      </p:pic>
      <p:sp>
        <p:nvSpPr>
          <p:cNvPr id="3" name="Rectangle 2"/>
          <p:cNvSpPr/>
          <p:nvPr userDrawn="1"/>
        </p:nvSpPr>
        <p:spPr>
          <a:xfrm>
            <a:off x="0" y="5060830"/>
            <a:ext cx="9144000" cy="82670"/>
          </a:xfrm>
          <a:prstGeom prst="rect">
            <a:avLst/>
          </a:prstGeom>
          <a:solidFill>
            <a:srgbClr val="FBBC3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Slide Number Placeholder 5"/>
          <p:cNvSpPr txBox="1">
            <a:spLocks/>
          </p:cNvSpPr>
          <p:nvPr userDrawn="1"/>
        </p:nvSpPr>
        <p:spPr>
          <a:xfrm>
            <a:off x="8626415" y="4767263"/>
            <a:ext cx="517583" cy="173756"/>
          </a:xfrm>
          <a:prstGeom prst="rect">
            <a:avLst/>
          </a:prstGeom>
          <a:solidFill>
            <a:schemeClr val="accent1"/>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
        <p:nvSpPr>
          <p:cNvPr id="38" name="Title 1">
            <a:extLst>
              <a:ext uri="{FF2B5EF4-FFF2-40B4-BE49-F238E27FC236}">
                <a16:creationId xmlns:a16="http://schemas.microsoft.com/office/drawing/2014/main" id="{6D5DCA08-0456-4453-B96C-BB3C1E05A193}"/>
              </a:ext>
            </a:extLst>
          </p:cNvPr>
          <p:cNvSpPr>
            <a:spLocks noGrp="1"/>
          </p:cNvSpPr>
          <p:nvPr>
            <p:ph type="ctrTitle" hasCustomPrompt="1"/>
          </p:nvPr>
        </p:nvSpPr>
        <p:spPr>
          <a:xfrm>
            <a:off x="128851" y="155046"/>
            <a:ext cx="2669526" cy="461665"/>
          </a:xfrm>
          <a:prstGeom prst="rect">
            <a:avLst/>
          </a:prstGeom>
          <a:noFill/>
        </p:spPr>
        <p:txBody>
          <a:bodyPr wrap="square" rtlCol="0">
            <a:spAutoFit/>
          </a:bodyPr>
          <a:lstStyle>
            <a:lvl1pPr algn="l">
              <a:defRPr lang="en-US" sz="2400" b="1" dirty="0">
                <a:solidFill>
                  <a:schemeClr val="accent1"/>
                </a:solidFill>
                <a:ea typeface="+mn-ea"/>
                <a:cs typeface="+mn-cs"/>
              </a:defRPr>
            </a:lvl1pPr>
          </a:lstStyle>
          <a:p>
            <a:pPr marL="0" lvl="0"/>
            <a:r>
              <a:rPr lang="en-US" dirty="0"/>
              <a:t>Slide title</a:t>
            </a:r>
          </a:p>
        </p:txBody>
      </p:sp>
      <p:sp>
        <p:nvSpPr>
          <p:cNvPr id="39" name="Subtitle 2">
            <a:extLst>
              <a:ext uri="{FF2B5EF4-FFF2-40B4-BE49-F238E27FC236}">
                <a16:creationId xmlns:a16="http://schemas.microsoft.com/office/drawing/2014/main" id="{70EA9ABE-98A8-4942-87C3-E2B2763EA9C1}"/>
              </a:ext>
            </a:extLst>
          </p:cNvPr>
          <p:cNvSpPr>
            <a:spLocks noGrp="1"/>
          </p:cNvSpPr>
          <p:nvPr>
            <p:ph type="subTitle" idx="1" hasCustomPrompt="1"/>
          </p:nvPr>
        </p:nvSpPr>
        <p:spPr>
          <a:xfrm>
            <a:off x="129867" y="679322"/>
            <a:ext cx="2361081" cy="338554"/>
          </a:xfrm>
          <a:prstGeom prst="rect">
            <a:avLst/>
          </a:prstGeom>
          <a:noFill/>
        </p:spPr>
        <p:txBody>
          <a:bodyPr vert="horz" wrap="square" lIns="91440" tIns="45720" rIns="91440" bIns="45720" numCol="1" rtlCol="0" anchor="t" anchorCtr="0">
            <a:spAutoFit/>
          </a:bodyPr>
          <a:lstStyle>
            <a:lvl1pPr marL="0" indent="0" algn="l">
              <a:buFont typeface="Arial" panose="020B0604020202020204" pitchFamily="34" charset="0"/>
              <a:buNone/>
              <a:defRPr lang="en-US" sz="1600" dirty="0">
                <a:solidFill>
                  <a:schemeClr val="tx2"/>
                </a:solidFill>
                <a:ea typeface="Open Sans" charset="0"/>
                <a:cs typeface="Open Sans" charset="0"/>
              </a:defRPr>
            </a:lvl1pPr>
          </a:lstStyle>
          <a:p>
            <a:pPr marL="342900" lvl="0" indent="-342900">
              <a:lnSpc>
                <a:spcPct val="100000"/>
              </a:lnSpc>
              <a:spcBef>
                <a:spcPts val="0"/>
              </a:spcBef>
            </a:pPr>
            <a:r>
              <a:rPr lang="en-US" dirty="0"/>
              <a:t>Subtitle</a:t>
            </a:r>
          </a:p>
        </p:txBody>
      </p:sp>
      <p:sp>
        <p:nvSpPr>
          <p:cNvPr id="11" name="Text Placeholder 4">
            <a:extLst>
              <a:ext uri="{FF2B5EF4-FFF2-40B4-BE49-F238E27FC236}">
                <a16:creationId xmlns:a16="http://schemas.microsoft.com/office/drawing/2014/main" id="{24FB1195-2615-4A4C-BFE8-33DABECD464A}"/>
              </a:ext>
            </a:extLst>
          </p:cNvPr>
          <p:cNvSpPr>
            <a:spLocks noGrp="1"/>
          </p:cNvSpPr>
          <p:nvPr>
            <p:ph type="body" sz="quarter" idx="17" hasCustomPrompt="1"/>
          </p:nvPr>
        </p:nvSpPr>
        <p:spPr>
          <a:xfrm>
            <a:off x="4754248" y="1180670"/>
            <a:ext cx="2910574" cy="253085"/>
          </a:xfrm>
          <a:prstGeom prst="rect">
            <a:avLst/>
          </a:prstGeom>
        </p:spPr>
        <p:txBody>
          <a:bodyPr>
            <a:noAutofit/>
          </a:bodyPr>
          <a:lstStyle>
            <a:lvl1pPr marL="0" indent="0">
              <a:spcAft>
                <a:spcPts val="400"/>
              </a:spcAft>
              <a:buFontTx/>
              <a:buNone/>
              <a:defRPr sz="1200" b="1">
                <a:solidFill>
                  <a:schemeClr val="accent1"/>
                </a:solidFill>
              </a:defRPr>
            </a:lvl1pPr>
            <a:lvl2pPr marL="0" indent="0">
              <a:spcBef>
                <a:spcPts val="0"/>
              </a:spcBef>
              <a:buFontTx/>
              <a:buNone/>
              <a:defRPr sz="800">
                <a:solidFill>
                  <a:schemeClr val="bg1">
                    <a:lumMod val="50000"/>
                  </a:schemeClr>
                </a:solidFill>
              </a:defRPr>
            </a:lvl2pPr>
          </a:lstStyle>
          <a:p>
            <a:pPr lvl="0"/>
            <a:r>
              <a:rPr lang="en-US" dirty="0"/>
              <a:t>Step</a:t>
            </a:r>
          </a:p>
        </p:txBody>
      </p:sp>
      <p:sp>
        <p:nvSpPr>
          <p:cNvPr id="12" name="Text Placeholder 4">
            <a:extLst>
              <a:ext uri="{FF2B5EF4-FFF2-40B4-BE49-F238E27FC236}">
                <a16:creationId xmlns:a16="http://schemas.microsoft.com/office/drawing/2014/main" id="{2FD693AB-502B-4E8C-A3BC-0811C10BC8C1}"/>
              </a:ext>
            </a:extLst>
          </p:cNvPr>
          <p:cNvSpPr>
            <a:spLocks noGrp="1"/>
          </p:cNvSpPr>
          <p:nvPr>
            <p:ph type="body" sz="quarter" idx="21" hasCustomPrompt="1"/>
          </p:nvPr>
        </p:nvSpPr>
        <p:spPr>
          <a:xfrm>
            <a:off x="4754248" y="1436429"/>
            <a:ext cx="2910574" cy="631335"/>
          </a:xfrm>
          <a:prstGeom prst="rect">
            <a:avLst/>
          </a:prstGeom>
        </p:spPr>
        <p:txBody>
          <a:bodyPr tIns="25200">
            <a:noAutofit/>
          </a:bodyPr>
          <a:lstStyle>
            <a:lvl1pPr marL="0" indent="0">
              <a:spcBef>
                <a:spcPts val="0"/>
              </a:spcBef>
              <a:spcAft>
                <a:spcPts val="0"/>
              </a:spcAft>
              <a:buFontTx/>
              <a:buNone/>
              <a:defRPr sz="1200" b="0">
                <a:solidFill>
                  <a:schemeClr val="bg1">
                    <a:lumMod val="50000"/>
                  </a:schemeClr>
                </a:solidFill>
              </a:defRPr>
            </a:lvl1pPr>
            <a:lvl2pPr marL="0" indent="0">
              <a:spcBef>
                <a:spcPts val="0"/>
              </a:spcBef>
              <a:buFontTx/>
              <a:buNone/>
              <a:defRPr sz="800">
                <a:solidFill>
                  <a:schemeClr val="bg1">
                    <a:lumMod val="50000"/>
                  </a:schemeClr>
                </a:solidFill>
                <a:latin typeface="+mn-lt"/>
              </a:defRPr>
            </a:lvl2pPr>
          </a:lstStyle>
          <a:p>
            <a:pPr lvl="0"/>
            <a:r>
              <a:rPr lang="fr-FR" sz="1200" b="0" i="0" u="none" strike="noStrike" kern="1200" baseline="0" dirty="0" err="1">
                <a:solidFill>
                  <a:schemeClr val="tx1">
                    <a:lumMod val="50000"/>
                    <a:lumOff val="50000"/>
                  </a:schemeClr>
                </a:solidFill>
                <a:latin typeface="+mn-lt"/>
                <a:ea typeface="+mn-ea"/>
                <a:cs typeface="Calibri"/>
              </a:rPr>
              <a:t>Xim</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quidige</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ndaerchil</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inverup</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tatium</a:t>
            </a:r>
            <a:r>
              <a:rPr lang="fr-FR" sz="1200" b="0" i="0" u="none" strike="noStrike" kern="1200" baseline="0" dirty="0">
                <a:solidFill>
                  <a:schemeClr val="tx1">
                    <a:lumMod val="50000"/>
                    <a:lumOff val="50000"/>
                  </a:schemeClr>
                </a:solidFill>
                <a:latin typeface="+mn-lt"/>
                <a:ea typeface="+mn-ea"/>
                <a:cs typeface="Calibri"/>
              </a:rPr>
              <a:t> ad </a:t>
            </a:r>
            <a:r>
              <a:rPr lang="fr-FR" sz="1200" b="0" i="0" u="none" strike="noStrike" kern="1200" baseline="0" dirty="0" err="1">
                <a:solidFill>
                  <a:schemeClr val="tx1">
                    <a:lumMod val="50000"/>
                    <a:lumOff val="50000"/>
                  </a:schemeClr>
                </a:solidFill>
                <a:latin typeface="+mn-lt"/>
                <a:ea typeface="+mn-ea"/>
                <a:cs typeface="Calibri"/>
              </a:rPr>
              <a:t>eturem</a:t>
            </a:r>
            <a:r>
              <a:rPr lang="fr-FR" sz="1200" b="0" i="0" u="none" strike="noStrike" kern="1200" baseline="0" dirty="0">
                <a:solidFill>
                  <a:schemeClr val="tx1">
                    <a:lumMod val="50000"/>
                    <a:lumOff val="50000"/>
                  </a:schemeClr>
                </a:solidFill>
                <a:latin typeface="+mn-lt"/>
                <a:ea typeface="+mn-ea"/>
                <a:cs typeface="Calibri"/>
              </a:rPr>
              <a:t> qui </a:t>
            </a:r>
            <a:r>
              <a:rPr lang="fr-FR" sz="1200" b="0" i="0" u="none" strike="noStrike" kern="1200" baseline="0" dirty="0" err="1">
                <a:solidFill>
                  <a:schemeClr val="tx1">
                    <a:lumMod val="50000"/>
                    <a:lumOff val="50000"/>
                  </a:schemeClr>
                </a:solidFill>
                <a:latin typeface="+mn-lt"/>
                <a:ea typeface="+mn-ea"/>
                <a:cs typeface="Calibri"/>
              </a:rPr>
              <a:t>occum</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ea</a:t>
            </a:r>
            <a:r>
              <a:rPr lang="fr-FR" sz="1200" b="0" i="0" u="none" strike="noStrike" kern="1200" baseline="0" dirty="0">
                <a:solidFill>
                  <a:schemeClr val="tx1">
                    <a:lumMod val="50000"/>
                    <a:lumOff val="50000"/>
                  </a:schemeClr>
                </a:solidFill>
                <a:latin typeface="+mn-lt"/>
                <a:ea typeface="+mn-ea"/>
                <a:cs typeface="Calibri"/>
              </a:rPr>
              <a:t> sima </a:t>
            </a:r>
            <a:r>
              <a:rPr lang="fr-FR" sz="1200" b="0" i="0" u="none" strike="noStrike" kern="1200" baseline="0" dirty="0" err="1">
                <a:solidFill>
                  <a:schemeClr val="tx1">
                    <a:lumMod val="50000"/>
                    <a:lumOff val="50000"/>
                  </a:schemeClr>
                </a:solidFill>
                <a:latin typeface="+mn-lt"/>
                <a:ea typeface="+mn-ea"/>
                <a:cs typeface="Calibri"/>
              </a:rPr>
              <a:t>vollaceris</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expe</a:t>
            </a:r>
            <a:r>
              <a:rPr lang="fr-FR" sz="1200" b="0" i="0" u="none" strike="noStrike" kern="1200" baseline="0" dirty="0">
                <a:solidFill>
                  <a:schemeClr val="tx1">
                    <a:lumMod val="50000"/>
                    <a:lumOff val="50000"/>
                  </a:schemeClr>
                </a:solidFill>
                <a:latin typeface="+mn-lt"/>
                <a:ea typeface="+mn-ea"/>
                <a:cs typeface="Calibri"/>
              </a:rPr>
              <a:t> nus </a:t>
            </a:r>
            <a:r>
              <a:rPr lang="fr-FR" sz="1200" b="0" i="0" u="none" strike="noStrike" kern="1200" baseline="0" dirty="0" err="1">
                <a:solidFill>
                  <a:schemeClr val="tx1">
                    <a:lumMod val="50000"/>
                    <a:lumOff val="50000"/>
                  </a:schemeClr>
                </a:solidFill>
                <a:latin typeface="+mn-lt"/>
                <a:ea typeface="+mn-ea"/>
                <a:cs typeface="Calibri"/>
              </a:rPr>
              <a:t>dolupta</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simin</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perum</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nimod</a:t>
            </a:r>
            <a:endParaRPr lang="en-US" dirty="0"/>
          </a:p>
        </p:txBody>
      </p:sp>
      <p:sp>
        <p:nvSpPr>
          <p:cNvPr id="13" name="Text Placeholder 4">
            <a:extLst>
              <a:ext uri="{FF2B5EF4-FFF2-40B4-BE49-F238E27FC236}">
                <a16:creationId xmlns:a16="http://schemas.microsoft.com/office/drawing/2014/main" id="{413C6311-AFBC-472F-B37E-E19A4E76AD40}"/>
              </a:ext>
            </a:extLst>
          </p:cNvPr>
          <p:cNvSpPr>
            <a:spLocks noGrp="1"/>
          </p:cNvSpPr>
          <p:nvPr>
            <p:ph type="body" sz="quarter" idx="22" hasCustomPrompt="1"/>
          </p:nvPr>
        </p:nvSpPr>
        <p:spPr>
          <a:xfrm>
            <a:off x="4741796" y="2814628"/>
            <a:ext cx="2910574" cy="253085"/>
          </a:xfrm>
          <a:prstGeom prst="rect">
            <a:avLst/>
          </a:prstGeom>
        </p:spPr>
        <p:txBody>
          <a:bodyPr>
            <a:noAutofit/>
          </a:bodyPr>
          <a:lstStyle>
            <a:lvl1pPr marL="0" indent="0">
              <a:spcAft>
                <a:spcPts val="400"/>
              </a:spcAft>
              <a:buFontTx/>
              <a:buNone/>
              <a:defRPr sz="1200" b="1">
                <a:solidFill>
                  <a:schemeClr val="accent1"/>
                </a:solidFill>
              </a:defRPr>
            </a:lvl1pPr>
            <a:lvl2pPr marL="0" indent="0">
              <a:spcBef>
                <a:spcPts val="0"/>
              </a:spcBef>
              <a:buFontTx/>
              <a:buNone/>
              <a:defRPr sz="800">
                <a:solidFill>
                  <a:schemeClr val="bg1">
                    <a:lumMod val="50000"/>
                  </a:schemeClr>
                </a:solidFill>
              </a:defRPr>
            </a:lvl2pPr>
          </a:lstStyle>
          <a:p>
            <a:pPr lvl="0"/>
            <a:r>
              <a:rPr lang="en-US" dirty="0"/>
              <a:t>Step</a:t>
            </a:r>
          </a:p>
        </p:txBody>
      </p:sp>
      <p:sp>
        <p:nvSpPr>
          <p:cNvPr id="14" name="Text Placeholder 4">
            <a:extLst>
              <a:ext uri="{FF2B5EF4-FFF2-40B4-BE49-F238E27FC236}">
                <a16:creationId xmlns:a16="http://schemas.microsoft.com/office/drawing/2014/main" id="{5D37D804-CC0F-45FC-8D46-F302C5CA2778}"/>
              </a:ext>
            </a:extLst>
          </p:cNvPr>
          <p:cNvSpPr>
            <a:spLocks noGrp="1"/>
          </p:cNvSpPr>
          <p:nvPr>
            <p:ph type="body" sz="quarter" idx="23" hasCustomPrompt="1"/>
          </p:nvPr>
        </p:nvSpPr>
        <p:spPr>
          <a:xfrm>
            <a:off x="4741796" y="3070387"/>
            <a:ext cx="2910574" cy="631335"/>
          </a:xfrm>
          <a:prstGeom prst="rect">
            <a:avLst/>
          </a:prstGeom>
        </p:spPr>
        <p:txBody>
          <a:bodyPr tIns="25200">
            <a:noAutofit/>
          </a:bodyPr>
          <a:lstStyle>
            <a:lvl1pPr marL="0" indent="0">
              <a:spcBef>
                <a:spcPts val="0"/>
              </a:spcBef>
              <a:spcAft>
                <a:spcPts val="0"/>
              </a:spcAft>
              <a:buFontTx/>
              <a:buNone/>
              <a:defRPr sz="1200" b="0">
                <a:solidFill>
                  <a:schemeClr val="bg1">
                    <a:lumMod val="50000"/>
                  </a:schemeClr>
                </a:solidFill>
              </a:defRPr>
            </a:lvl1pPr>
            <a:lvl2pPr marL="0" indent="0">
              <a:spcBef>
                <a:spcPts val="0"/>
              </a:spcBef>
              <a:buFontTx/>
              <a:buNone/>
              <a:defRPr sz="800">
                <a:solidFill>
                  <a:schemeClr val="bg1">
                    <a:lumMod val="50000"/>
                  </a:schemeClr>
                </a:solidFill>
                <a:latin typeface="+mn-lt"/>
              </a:defRPr>
            </a:lvl2pPr>
          </a:lstStyle>
          <a:p>
            <a:pPr lvl="0"/>
            <a:r>
              <a:rPr lang="fr-FR" sz="1200" b="0" i="0" u="none" strike="noStrike" kern="1200" baseline="0" dirty="0" err="1">
                <a:solidFill>
                  <a:schemeClr val="tx1">
                    <a:lumMod val="50000"/>
                    <a:lumOff val="50000"/>
                  </a:schemeClr>
                </a:solidFill>
                <a:latin typeface="+mn-lt"/>
                <a:ea typeface="+mn-ea"/>
                <a:cs typeface="Calibri"/>
              </a:rPr>
              <a:t>Xim</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quidige</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ndaerchil</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inverup</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tatium</a:t>
            </a:r>
            <a:r>
              <a:rPr lang="fr-FR" sz="1200" b="0" i="0" u="none" strike="noStrike" kern="1200" baseline="0" dirty="0">
                <a:solidFill>
                  <a:schemeClr val="tx1">
                    <a:lumMod val="50000"/>
                    <a:lumOff val="50000"/>
                  </a:schemeClr>
                </a:solidFill>
                <a:latin typeface="+mn-lt"/>
                <a:ea typeface="+mn-ea"/>
                <a:cs typeface="Calibri"/>
              </a:rPr>
              <a:t> ad </a:t>
            </a:r>
            <a:r>
              <a:rPr lang="fr-FR" sz="1200" b="0" i="0" u="none" strike="noStrike" kern="1200" baseline="0" dirty="0" err="1">
                <a:solidFill>
                  <a:schemeClr val="tx1">
                    <a:lumMod val="50000"/>
                    <a:lumOff val="50000"/>
                  </a:schemeClr>
                </a:solidFill>
                <a:latin typeface="+mn-lt"/>
                <a:ea typeface="+mn-ea"/>
                <a:cs typeface="Calibri"/>
              </a:rPr>
              <a:t>eturem</a:t>
            </a:r>
            <a:r>
              <a:rPr lang="fr-FR" sz="1200" b="0" i="0" u="none" strike="noStrike" kern="1200" baseline="0" dirty="0">
                <a:solidFill>
                  <a:schemeClr val="tx1">
                    <a:lumMod val="50000"/>
                    <a:lumOff val="50000"/>
                  </a:schemeClr>
                </a:solidFill>
                <a:latin typeface="+mn-lt"/>
                <a:ea typeface="+mn-ea"/>
                <a:cs typeface="Calibri"/>
              </a:rPr>
              <a:t> qui </a:t>
            </a:r>
            <a:r>
              <a:rPr lang="fr-FR" sz="1200" b="0" i="0" u="none" strike="noStrike" kern="1200" baseline="0" dirty="0" err="1">
                <a:solidFill>
                  <a:schemeClr val="tx1">
                    <a:lumMod val="50000"/>
                    <a:lumOff val="50000"/>
                  </a:schemeClr>
                </a:solidFill>
                <a:latin typeface="+mn-lt"/>
                <a:ea typeface="+mn-ea"/>
                <a:cs typeface="Calibri"/>
              </a:rPr>
              <a:t>occum</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ea</a:t>
            </a:r>
            <a:r>
              <a:rPr lang="fr-FR" sz="1200" b="0" i="0" u="none" strike="noStrike" kern="1200" baseline="0" dirty="0">
                <a:solidFill>
                  <a:schemeClr val="tx1">
                    <a:lumMod val="50000"/>
                    <a:lumOff val="50000"/>
                  </a:schemeClr>
                </a:solidFill>
                <a:latin typeface="+mn-lt"/>
                <a:ea typeface="+mn-ea"/>
                <a:cs typeface="Calibri"/>
              </a:rPr>
              <a:t> sima </a:t>
            </a:r>
            <a:r>
              <a:rPr lang="fr-FR" sz="1200" b="0" i="0" u="none" strike="noStrike" kern="1200" baseline="0" dirty="0" err="1">
                <a:solidFill>
                  <a:schemeClr val="tx1">
                    <a:lumMod val="50000"/>
                    <a:lumOff val="50000"/>
                  </a:schemeClr>
                </a:solidFill>
                <a:latin typeface="+mn-lt"/>
                <a:ea typeface="+mn-ea"/>
                <a:cs typeface="Calibri"/>
              </a:rPr>
              <a:t>vollaceris</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expe</a:t>
            </a:r>
            <a:r>
              <a:rPr lang="fr-FR" sz="1200" b="0" i="0" u="none" strike="noStrike" kern="1200" baseline="0" dirty="0">
                <a:solidFill>
                  <a:schemeClr val="tx1">
                    <a:lumMod val="50000"/>
                    <a:lumOff val="50000"/>
                  </a:schemeClr>
                </a:solidFill>
                <a:latin typeface="+mn-lt"/>
                <a:ea typeface="+mn-ea"/>
                <a:cs typeface="Calibri"/>
              </a:rPr>
              <a:t> nus </a:t>
            </a:r>
            <a:r>
              <a:rPr lang="fr-FR" sz="1200" b="0" i="0" u="none" strike="noStrike" kern="1200" baseline="0" dirty="0" err="1">
                <a:solidFill>
                  <a:schemeClr val="tx1">
                    <a:lumMod val="50000"/>
                    <a:lumOff val="50000"/>
                  </a:schemeClr>
                </a:solidFill>
                <a:latin typeface="+mn-lt"/>
                <a:ea typeface="+mn-ea"/>
                <a:cs typeface="Calibri"/>
              </a:rPr>
              <a:t>dolupta</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simin</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perum</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nimod</a:t>
            </a:r>
            <a:endParaRPr lang="en-US" dirty="0"/>
          </a:p>
        </p:txBody>
      </p:sp>
      <p:sp>
        <p:nvSpPr>
          <p:cNvPr id="17" name="Text Placeholder 4">
            <a:extLst>
              <a:ext uri="{FF2B5EF4-FFF2-40B4-BE49-F238E27FC236}">
                <a16:creationId xmlns:a16="http://schemas.microsoft.com/office/drawing/2014/main" id="{651C9F34-C07E-48BC-A36C-399787D9D6C1}"/>
              </a:ext>
            </a:extLst>
          </p:cNvPr>
          <p:cNvSpPr>
            <a:spLocks noGrp="1"/>
          </p:cNvSpPr>
          <p:nvPr>
            <p:ph type="body" sz="quarter" idx="24" hasCustomPrompt="1"/>
          </p:nvPr>
        </p:nvSpPr>
        <p:spPr>
          <a:xfrm>
            <a:off x="1498007" y="1980171"/>
            <a:ext cx="2910574" cy="253085"/>
          </a:xfrm>
          <a:prstGeom prst="rect">
            <a:avLst/>
          </a:prstGeom>
        </p:spPr>
        <p:txBody>
          <a:bodyPr>
            <a:noAutofit/>
          </a:bodyPr>
          <a:lstStyle>
            <a:lvl1pPr marL="0" indent="0" algn="r">
              <a:spcAft>
                <a:spcPts val="400"/>
              </a:spcAft>
              <a:buFontTx/>
              <a:buNone/>
              <a:defRPr sz="1200" b="1">
                <a:solidFill>
                  <a:schemeClr val="accent1"/>
                </a:solidFill>
              </a:defRPr>
            </a:lvl1pPr>
            <a:lvl2pPr marL="0" indent="0">
              <a:spcBef>
                <a:spcPts val="0"/>
              </a:spcBef>
              <a:buFontTx/>
              <a:buNone/>
              <a:defRPr sz="800">
                <a:solidFill>
                  <a:schemeClr val="bg1">
                    <a:lumMod val="50000"/>
                  </a:schemeClr>
                </a:solidFill>
              </a:defRPr>
            </a:lvl2pPr>
          </a:lstStyle>
          <a:p>
            <a:pPr lvl="0"/>
            <a:r>
              <a:rPr lang="en-US" dirty="0"/>
              <a:t>Step</a:t>
            </a:r>
          </a:p>
        </p:txBody>
      </p:sp>
      <p:sp>
        <p:nvSpPr>
          <p:cNvPr id="18" name="Text Placeholder 4">
            <a:extLst>
              <a:ext uri="{FF2B5EF4-FFF2-40B4-BE49-F238E27FC236}">
                <a16:creationId xmlns:a16="http://schemas.microsoft.com/office/drawing/2014/main" id="{0E0B2A86-F4BD-4A48-AA0E-2C4A19AA9FE3}"/>
              </a:ext>
            </a:extLst>
          </p:cNvPr>
          <p:cNvSpPr>
            <a:spLocks noGrp="1"/>
          </p:cNvSpPr>
          <p:nvPr>
            <p:ph type="body" sz="quarter" idx="25" hasCustomPrompt="1"/>
          </p:nvPr>
        </p:nvSpPr>
        <p:spPr>
          <a:xfrm>
            <a:off x="1498007" y="2235930"/>
            <a:ext cx="2910574" cy="631335"/>
          </a:xfrm>
          <a:prstGeom prst="rect">
            <a:avLst/>
          </a:prstGeom>
        </p:spPr>
        <p:txBody>
          <a:bodyPr tIns="25200">
            <a:noAutofit/>
          </a:bodyPr>
          <a:lstStyle>
            <a:lvl1pPr marL="0" indent="0" algn="r">
              <a:spcBef>
                <a:spcPts val="0"/>
              </a:spcBef>
              <a:spcAft>
                <a:spcPts val="0"/>
              </a:spcAft>
              <a:buFontTx/>
              <a:buNone/>
              <a:defRPr sz="1200" b="0">
                <a:solidFill>
                  <a:schemeClr val="bg1">
                    <a:lumMod val="50000"/>
                  </a:schemeClr>
                </a:solidFill>
              </a:defRPr>
            </a:lvl1pPr>
            <a:lvl2pPr marL="0" indent="0">
              <a:spcBef>
                <a:spcPts val="0"/>
              </a:spcBef>
              <a:buFontTx/>
              <a:buNone/>
              <a:defRPr sz="800">
                <a:solidFill>
                  <a:schemeClr val="bg1">
                    <a:lumMod val="50000"/>
                  </a:schemeClr>
                </a:solidFill>
                <a:latin typeface="+mn-lt"/>
              </a:defRPr>
            </a:lvl2pPr>
          </a:lstStyle>
          <a:p>
            <a:pPr lvl="0"/>
            <a:r>
              <a:rPr lang="fr-FR" sz="1200" b="0" i="0" u="none" strike="noStrike" kern="1200" baseline="0" dirty="0" err="1">
                <a:solidFill>
                  <a:schemeClr val="tx1">
                    <a:lumMod val="50000"/>
                    <a:lumOff val="50000"/>
                  </a:schemeClr>
                </a:solidFill>
                <a:latin typeface="+mn-lt"/>
                <a:ea typeface="+mn-ea"/>
                <a:cs typeface="Calibri"/>
              </a:rPr>
              <a:t>Xim</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quidige</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ndaerchil</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inverup</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tatium</a:t>
            </a:r>
            <a:r>
              <a:rPr lang="fr-FR" sz="1200" b="0" i="0" u="none" strike="noStrike" kern="1200" baseline="0" dirty="0">
                <a:solidFill>
                  <a:schemeClr val="tx1">
                    <a:lumMod val="50000"/>
                    <a:lumOff val="50000"/>
                  </a:schemeClr>
                </a:solidFill>
                <a:latin typeface="+mn-lt"/>
                <a:ea typeface="+mn-ea"/>
                <a:cs typeface="Calibri"/>
              </a:rPr>
              <a:t> ad </a:t>
            </a:r>
            <a:r>
              <a:rPr lang="fr-FR" sz="1200" b="0" i="0" u="none" strike="noStrike" kern="1200" baseline="0" dirty="0" err="1">
                <a:solidFill>
                  <a:schemeClr val="tx1">
                    <a:lumMod val="50000"/>
                    <a:lumOff val="50000"/>
                  </a:schemeClr>
                </a:solidFill>
                <a:latin typeface="+mn-lt"/>
                <a:ea typeface="+mn-ea"/>
                <a:cs typeface="Calibri"/>
              </a:rPr>
              <a:t>eturem</a:t>
            </a:r>
            <a:r>
              <a:rPr lang="fr-FR" sz="1200" b="0" i="0" u="none" strike="noStrike" kern="1200" baseline="0" dirty="0">
                <a:solidFill>
                  <a:schemeClr val="tx1">
                    <a:lumMod val="50000"/>
                    <a:lumOff val="50000"/>
                  </a:schemeClr>
                </a:solidFill>
                <a:latin typeface="+mn-lt"/>
                <a:ea typeface="+mn-ea"/>
                <a:cs typeface="Calibri"/>
              </a:rPr>
              <a:t> qui </a:t>
            </a:r>
            <a:r>
              <a:rPr lang="fr-FR" sz="1200" b="0" i="0" u="none" strike="noStrike" kern="1200" baseline="0" dirty="0" err="1">
                <a:solidFill>
                  <a:schemeClr val="tx1">
                    <a:lumMod val="50000"/>
                    <a:lumOff val="50000"/>
                  </a:schemeClr>
                </a:solidFill>
                <a:latin typeface="+mn-lt"/>
                <a:ea typeface="+mn-ea"/>
                <a:cs typeface="Calibri"/>
              </a:rPr>
              <a:t>occum</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ea</a:t>
            </a:r>
            <a:r>
              <a:rPr lang="fr-FR" sz="1200" b="0" i="0" u="none" strike="noStrike" kern="1200" baseline="0" dirty="0">
                <a:solidFill>
                  <a:schemeClr val="tx1">
                    <a:lumMod val="50000"/>
                    <a:lumOff val="50000"/>
                  </a:schemeClr>
                </a:solidFill>
                <a:latin typeface="+mn-lt"/>
                <a:ea typeface="+mn-ea"/>
                <a:cs typeface="Calibri"/>
              </a:rPr>
              <a:t> sima </a:t>
            </a:r>
            <a:r>
              <a:rPr lang="fr-FR" sz="1200" b="0" i="0" u="none" strike="noStrike" kern="1200" baseline="0" dirty="0" err="1">
                <a:solidFill>
                  <a:schemeClr val="tx1">
                    <a:lumMod val="50000"/>
                    <a:lumOff val="50000"/>
                  </a:schemeClr>
                </a:solidFill>
                <a:latin typeface="+mn-lt"/>
                <a:ea typeface="+mn-ea"/>
                <a:cs typeface="Calibri"/>
              </a:rPr>
              <a:t>vollaceris</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expe</a:t>
            </a:r>
            <a:r>
              <a:rPr lang="fr-FR" sz="1200" b="0" i="0" u="none" strike="noStrike" kern="1200" baseline="0" dirty="0">
                <a:solidFill>
                  <a:schemeClr val="tx1">
                    <a:lumMod val="50000"/>
                    <a:lumOff val="50000"/>
                  </a:schemeClr>
                </a:solidFill>
                <a:latin typeface="+mn-lt"/>
                <a:ea typeface="+mn-ea"/>
                <a:cs typeface="Calibri"/>
              </a:rPr>
              <a:t> nus </a:t>
            </a:r>
            <a:r>
              <a:rPr lang="fr-FR" sz="1200" b="0" i="0" u="none" strike="noStrike" kern="1200" baseline="0" dirty="0" err="1">
                <a:solidFill>
                  <a:schemeClr val="tx1">
                    <a:lumMod val="50000"/>
                    <a:lumOff val="50000"/>
                  </a:schemeClr>
                </a:solidFill>
                <a:latin typeface="+mn-lt"/>
                <a:ea typeface="+mn-ea"/>
                <a:cs typeface="Calibri"/>
              </a:rPr>
              <a:t>dolupta</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simin</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perum</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nimod</a:t>
            </a:r>
            <a:endParaRPr lang="en-US" dirty="0"/>
          </a:p>
        </p:txBody>
      </p:sp>
      <p:sp>
        <p:nvSpPr>
          <p:cNvPr id="25" name="Text Placeholder 4">
            <a:extLst>
              <a:ext uri="{FF2B5EF4-FFF2-40B4-BE49-F238E27FC236}">
                <a16:creationId xmlns:a16="http://schemas.microsoft.com/office/drawing/2014/main" id="{C6459149-290C-4C65-AF2B-1AACFECDD0EB}"/>
              </a:ext>
            </a:extLst>
          </p:cNvPr>
          <p:cNvSpPr>
            <a:spLocks noGrp="1"/>
          </p:cNvSpPr>
          <p:nvPr>
            <p:ph type="body" sz="quarter" idx="26" hasCustomPrompt="1"/>
          </p:nvPr>
        </p:nvSpPr>
        <p:spPr>
          <a:xfrm>
            <a:off x="1490124" y="3614005"/>
            <a:ext cx="2910574" cy="253085"/>
          </a:xfrm>
          <a:prstGeom prst="rect">
            <a:avLst/>
          </a:prstGeom>
        </p:spPr>
        <p:txBody>
          <a:bodyPr>
            <a:noAutofit/>
          </a:bodyPr>
          <a:lstStyle>
            <a:lvl1pPr marL="0" indent="0" algn="r">
              <a:spcAft>
                <a:spcPts val="400"/>
              </a:spcAft>
              <a:buFontTx/>
              <a:buNone/>
              <a:defRPr sz="1200" b="1">
                <a:solidFill>
                  <a:schemeClr val="accent1"/>
                </a:solidFill>
              </a:defRPr>
            </a:lvl1pPr>
            <a:lvl2pPr marL="0" indent="0">
              <a:spcBef>
                <a:spcPts val="0"/>
              </a:spcBef>
              <a:buFontTx/>
              <a:buNone/>
              <a:defRPr sz="800">
                <a:solidFill>
                  <a:schemeClr val="bg1">
                    <a:lumMod val="50000"/>
                  </a:schemeClr>
                </a:solidFill>
              </a:defRPr>
            </a:lvl2pPr>
          </a:lstStyle>
          <a:p>
            <a:pPr lvl="0"/>
            <a:r>
              <a:rPr lang="en-US" dirty="0"/>
              <a:t>Step</a:t>
            </a:r>
          </a:p>
        </p:txBody>
      </p:sp>
      <p:sp>
        <p:nvSpPr>
          <p:cNvPr id="26" name="Text Placeholder 4">
            <a:extLst>
              <a:ext uri="{FF2B5EF4-FFF2-40B4-BE49-F238E27FC236}">
                <a16:creationId xmlns:a16="http://schemas.microsoft.com/office/drawing/2014/main" id="{23BF0A71-6290-4F7B-94C7-8B63781DE0B7}"/>
              </a:ext>
            </a:extLst>
          </p:cNvPr>
          <p:cNvSpPr>
            <a:spLocks noGrp="1"/>
          </p:cNvSpPr>
          <p:nvPr>
            <p:ph type="body" sz="quarter" idx="27" hasCustomPrompt="1"/>
          </p:nvPr>
        </p:nvSpPr>
        <p:spPr>
          <a:xfrm>
            <a:off x="1490124" y="3869764"/>
            <a:ext cx="2910574" cy="631335"/>
          </a:xfrm>
          <a:prstGeom prst="rect">
            <a:avLst/>
          </a:prstGeom>
        </p:spPr>
        <p:txBody>
          <a:bodyPr tIns="25200">
            <a:noAutofit/>
          </a:bodyPr>
          <a:lstStyle>
            <a:lvl1pPr marL="0" indent="0" algn="r">
              <a:spcBef>
                <a:spcPts val="0"/>
              </a:spcBef>
              <a:spcAft>
                <a:spcPts val="0"/>
              </a:spcAft>
              <a:buFontTx/>
              <a:buNone/>
              <a:defRPr sz="1200" b="0">
                <a:solidFill>
                  <a:schemeClr val="bg1">
                    <a:lumMod val="50000"/>
                  </a:schemeClr>
                </a:solidFill>
              </a:defRPr>
            </a:lvl1pPr>
            <a:lvl2pPr marL="0" indent="0">
              <a:spcBef>
                <a:spcPts val="0"/>
              </a:spcBef>
              <a:buFontTx/>
              <a:buNone/>
              <a:defRPr sz="800">
                <a:solidFill>
                  <a:schemeClr val="bg1">
                    <a:lumMod val="50000"/>
                  </a:schemeClr>
                </a:solidFill>
                <a:latin typeface="+mn-lt"/>
              </a:defRPr>
            </a:lvl2pPr>
          </a:lstStyle>
          <a:p>
            <a:pPr lvl="0"/>
            <a:r>
              <a:rPr lang="fr-FR" sz="1200" b="0" i="0" u="none" strike="noStrike" kern="1200" baseline="0" dirty="0" err="1">
                <a:solidFill>
                  <a:schemeClr val="tx1">
                    <a:lumMod val="50000"/>
                    <a:lumOff val="50000"/>
                  </a:schemeClr>
                </a:solidFill>
                <a:latin typeface="+mn-lt"/>
                <a:ea typeface="+mn-ea"/>
                <a:cs typeface="Calibri"/>
              </a:rPr>
              <a:t>Xim</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quidige</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ndaerchil</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inverup</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tatium</a:t>
            </a:r>
            <a:r>
              <a:rPr lang="fr-FR" sz="1200" b="0" i="0" u="none" strike="noStrike" kern="1200" baseline="0" dirty="0">
                <a:solidFill>
                  <a:schemeClr val="tx1">
                    <a:lumMod val="50000"/>
                    <a:lumOff val="50000"/>
                  </a:schemeClr>
                </a:solidFill>
                <a:latin typeface="+mn-lt"/>
                <a:ea typeface="+mn-ea"/>
                <a:cs typeface="Calibri"/>
              </a:rPr>
              <a:t> ad </a:t>
            </a:r>
            <a:r>
              <a:rPr lang="fr-FR" sz="1200" b="0" i="0" u="none" strike="noStrike" kern="1200" baseline="0" dirty="0" err="1">
                <a:solidFill>
                  <a:schemeClr val="tx1">
                    <a:lumMod val="50000"/>
                    <a:lumOff val="50000"/>
                  </a:schemeClr>
                </a:solidFill>
                <a:latin typeface="+mn-lt"/>
                <a:ea typeface="+mn-ea"/>
                <a:cs typeface="Calibri"/>
              </a:rPr>
              <a:t>eturem</a:t>
            </a:r>
            <a:r>
              <a:rPr lang="fr-FR" sz="1200" b="0" i="0" u="none" strike="noStrike" kern="1200" baseline="0" dirty="0">
                <a:solidFill>
                  <a:schemeClr val="tx1">
                    <a:lumMod val="50000"/>
                    <a:lumOff val="50000"/>
                  </a:schemeClr>
                </a:solidFill>
                <a:latin typeface="+mn-lt"/>
                <a:ea typeface="+mn-ea"/>
                <a:cs typeface="Calibri"/>
              </a:rPr>
              <a:t> qui </a:t>
            </a:r>
            <a:r>
              <a:rPr lang="fr-FR" sz="1200" b="0" i="0" u="none" strike="noStrike" kern="1200" baseline="0" dirty="0" err="1">
                <a:solidFill>
                  <a:schemeClr val="tx1">
                    <a:lumMod val="50000"/>
                    <a:lumOff val="50000"/>
                  </a:schemeClr>
                </a:solidFill>
                <a:latin typeface="+mn-lt"/>
                <a:ea typeface="+mn-ea"/>
                <a:cs typeface="Calibri"/>
              </a:rPr>
              <a:t>occum</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ea</a:t>
            </a:r>
            <a:r>
              <a:rPr lang="fr-FR" sz="1200" b="0" i="0" u="none" strike="noStrike" kern="1200" baseline="0" dirty="0">
                <a:solidFill>
                  <a:schemeClr val="tx1">
                    <a:lumMod val="50000"/>
                    <a:lumOff val="50000"/>
                  </a:schemeClr>
                </a:solidFill>
                <a:latin typeface="+mn-lt"/>
                <a:ea typeface="+mn-ea"/>
                <a:cs typeface="Calibri"/>
              </a:rPr>
              <a:t> sima </a:t>
            </a:r>
            <a:r>
              <a:rPr lang="fr-FR" sz="1200" b="0" i="0" u="none" strike="noStrike" kern="1200" baseline="0" dirty="0" err="1">
                <a:solidFill>
                  <a:schemeClr val="tx1">
                    <a:lumMod val="50000"/>
                    <a:lumOff val="50000"/>
                  </a:schemeClr>
                </a:solidFill>
                <a:latin typeface="+mn-lt"/>
                <a:ea typeface="+mn-ea"/>
                <a:cs typeface="Calibri"/>
              </a:rPr>
              <a:t>vollaceris</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expe</a:t>
            </a:r>
            <a:r>
              <a:rPr lang="fr-FR" sz="1200" b="0" i="0" u="none" strike="noStrike" kern="1200" baseline="0" dirty="0">
                <a:solidFill>
                  <a:schemeClr val="tx1">
                    <a:lumMod val="50000"/>
                    <a:lumOff val="50000"/>
                  </a:schemeClr>
                </a:solidFill>
                <a:latin typeface="+mn-lt"/>
                <a:ea typeface="+mn-ea"/>
                <a:cs typeface="Calibri"/>
              </a:rPr>
              <a:t> nus </a:t>
            </a:r>
            <a:r>
              <a:rPr lang="fr-FR" sz="1200" b="0" i="0" u="none" strike="noStrike" kern="1200" baseline="0" dirty="0" err="1">
                <a:solidFill>
                  <a:schemeClr val="tx1">
                    <a:lumMod val="50000"/>
                    <a:lumOff val="50000"/>
                  </a:schemeClr>
                </a:solidFill>
                <a:latin typeface="+mn-lt"/>
                <a:ea typeface="+mn-ea"/>
                <a:cs typeface="Calibri"/>
              </a:rPr>
              <a:t>dolupta</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simin</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perum</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nimod</a:t>
            </a:r>
            <a:endParaRPr lang="en-US" dirty="0"/>
          </a:p>
        </p:txBody>
      </p:sp>
      <p:sp>
        <p:nvSpPr>
          <p:cNvPr id="6" name="Text Placeholder 5">
            <a:extLst>
              <a:ext uri="{FF2B5EF4-FFF2-40B4-BE49-F238E27FC236}">
                <a16:creationId xmlns:a16="http://schemas.microsoft.com/office/drawing/2014/main" id="{8E2B63F9-072F-4BCF-AFFB-C873FCE169D8}"/>
              </a:ext>
            </a:extLst>
          </p:cNvPr>
          <p:cNvSpPr>
            <a:spLocks noGrp="1"/>
          </p:cNvSpPr>
          <p:nvPr>
            <p:ph type="body" sz="quarter" idx="28" hasCustomPrompt="1"/>
          </p:nvPr>
        </p:nvSpPr>
        <p:spPr>
          <a:xfrm>
            <a:off x="4219200" y="259200"/>
            <a:ext cx="705600" cy="338400"/>
          </a:xfrm>
        </p:spPr>
        <p:txBody>
          <a:bodyPr>
            <a:normAutofit/>
          </a:bodyPr>
          <a:lstStyle>
            <a:lvl1pPr marL="0" indent="0" algn="ctr">
              <a:buNone/>
              <a:defRPr sz="1400" b="1">
                <a:solidFill>
                  <a:schemeClr val="accent2"/>
                </a:solidFill>
              </a:defRPr>
            </a:lvl1pPr>
          </a:lstStyle>
          <a:p>
            <a:pPr lvl="0"/>
            <a:r>
              <a:rPr lang="fr-LU" dirty="0"/>
              <a:t>Start</a:t>
            </a:r>
          </a:p>
        </p:txBody>
      </p:sp>
    </p:spTree>
    <p:extLst>
      <p:ext uri="{BB962C8B-B14F-4D97-AF65-F5344CB8AC3E}">
        <p14:creationId xmlns:p14="http://schemas.microsoft.com/office/powerpoint/2010/main" val="3544706731"/>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18. Timeline vertical - continue">
    <p:spTree>
      <p:nvGrpSpPr>
        <p:cNvPr id="1" name=""/>
        <p:cNvGrpSpPr/>
        <p:nvPr/>
      </p:nvGrpSpPr>
      <p:grpSpPr>
        <a:xfrm>
          <a:off x="0" y="0"/>
          <a:ext cx="0" cy="0"/>
          <a:chOff x="0" y="0"/>
          <a:chExt cx="0" cy="0"/>
        </a:xfrm>
      </p:grpSpPr>
      <p:pic>
        <p:nvPicPr>
          <p:cNvPr id="2" name="Picture 1" descr="EASA-logo_SMALL_SCALE_RGB_positive_300dpi.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0450" y="4727890"/>
            <a:ext cx="785962" cy="207718"/>
          </a:xfrm>
          <a:prstGeom prst="rect">
            <a:avLst/>
          </a:prstGeom>
        </p:spPr>
      </p:pic>
      <p:sp>
        <p:nvSpPr>
          <p:cNvPr id="3" name="Rectangle 2"/>
          <p:cNvSpPr/>
          <p:nvPr userDrawn="1"/>
        </p:nvSpPr>
        <p:spPr>
          <a:xfrm>
            <a:off x="0" y="5060830"/>
            <a:ext cx="9144000" cy="82670"/>
          </a:xfrm>
          <a:prstGeom prst="rect">
            <a:avLst/>
          </a:prstGeom>
          <a:solidFill>
            <a:srgbClr val="FBBC3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Slide Number Placeholder 5"/>
          <p:cNvSpPr txBox="1">
            <a:spLocks/>
          </p:cNvSpPr>
          <p:nvPr userDrawn="1"/>
        </p:nvSpPr>
        <p:spPr>
          <a:xfrm>
            <a:off x="8626415" y="4767263"/>
            <a:ext cx="517583" cy="173756"/>
          </a:xfrm>
          <a:prstGeom prst="rect">
            <a:avLst/>
          </a:prstGeom>
          <a:solidFill>
            <a:schemeClr val="accent1"/>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
        <p:nvSpPr>
          <p:cNvPr id="27" name="Text Placeholder 4">
            <a:extLst>
              <a:ext uri="{FF2B5EF4-FFF2-40B4-BE49-F238E27FC236}">
                <a16:creationId xmlns:a16="http://schemas.microsoft.com/office/drawing/2014/main" id="{58C0E9F5-7B56-40D9-B139-BC54A0741501}"/>
              </a:ext>
            </a:extLst>
          </p:cNvPr>
          <p:cNvSpPr>
            <a:spLocks noGrp="1"/>
          </p:cNvSpPr>
          <p:nvPr>
            <p:ph type="body" sz="quarter" idx="24" hasCustomPrompt="1"/>
          </p:nvPr>
        </p:nvSpPr>
        <p:spPr>
          <a:xfrm>
            <a:off x="1498007" y="1325896"/>
            <a:ext cx="2910574" cy="253085"/>
          </a:xfrm>
          <a:prstGeom prst="rect">
            <a:avLst/>
          </a:prstGeom>
        </p:spPr>
        <p:txBody>
          <a:bodyPr>
            <a:noAutofit/>
          </a:bodyPr>
          <a:lstStyle>
            <a:lvl1pPr marL="0" indent="0" algn="r">
              <a:spcAft>
                <a:spcPts val="400"/>
              </a:spcAft>
              <a:buFontTx/>
              <a:buNone/>
              <a:defRPr sz="1200" b="1">
                <a:solidFill>
                  <a:schemeClr val="accent1"/>
                </a:solidFill>
              </a:defRPr>
            </a:lvl1pPr>
            <a:lvl2pPr marL="0" indent="0">
              <a:spcBef>
                <a:spcPts val="0"/>
              </a:spcBef>
              <a:buFontTx/>
              <a:buNone/>
              <a:defRPr sz="800">
                <a:solidFill>
                  <a:schemeClr val="bg1">
                    <a:lumMod val="50000"/>
                  </a:schemeClr>
                </a:solidFill>
              </a:defRPr>
            </a:lvl2pPr>
          </a:lstStyle>
          <a:p>
            <a:pPr lvl="0"/>
            <a:r>
              <a:rPr lang="en-US" dirty="0"/>
              <a:t>Step</a:t>
            </a:r>
          </a:p>
        </p:txBody>
      </p:sp>
      <p:sp>
        <p:nvSpPr>
          <p:cNvPr id="28" name="Text Placeholder 4">
            <a:extLst>
              <a:ext uri="{FF2B5EF4-FFF2-40B4-BE49-F238E27FC236}">
                <a16:creationId xmlns:a16="http://schemas.microsoft.com/office/drawing/2014/main" id="{D3FA6332-0175-42F9-8866-C9C36B481309}"/>
              </a:ext>
            </a:extLst>
          </p:cNvPr>
          <p:cNvSpPr>
            <a:spLocks noGrp="1"/>
          </p:cNvSpPr>
          <p:nvPr>
            <p:ph type="body" sz="quarter" idx="25" hasCustomPrompt="1"/>
          </p:nvPr>
        </p:nvSpPr>
        <p:spPr>
          <a:xfrm>
            <a:off x="1498007" y="1581655"/>
            <a:ext cx="2910574" cy="631335"/>
          </a:xfrm>
          <a:prstGeom prst="rect">
            <a:avLst/>
          </a:prstGeom>
        </p:spPr>
        <p:txBody>
          <a:bodyPr tIns="25200">
            <a:noAutofit/>
          </a:bodyPr>
          <a:lstStyle>
            <a:lvl1pPr marL="0" indent="0" algn="r">
              <a:spcBef>
                <a:spcPts val="0"/>
              </a:spcBef>
              <a:spcAft>
                <a:spcPts val="0"/>
              </a:spcAft>
              <a:buFontTx/>
              <a:buNone/>
              <a:defRPr sz="1200" b="0">
                <a:solidFill>
                  <a:schemeClr val="bg1">
                    <a:lumMod val="50000"/>
                  </a:schemeClr>
                </a:solidFill>
              </a:defRPr>
            </a:lvl1pPr>
            <a:lvl2pPr marL="0" indent="0">
              <a:spcBef>
                <a:spcPts val="0"/>
              </a:spcBef>
              <a:buFontTx/>
              <a:buNone/>
              <a:defRPr sz="800">
                <a:solidFill>
                  <a:schemeClr val="bg1">
                    <a:lumMod val="50000"/>
                  </a:schemeClr>
                </a:solidFill>
                <a:latin typeface="+mn-lt"/>
              </a:defRPr>
            </a:lvl2pPr>
          </a:lstStyle>
          <a:p>
            <a:pPr lvl="0"/>
            <a:r>
              <a:rPr lang="fr-FR" sz="1200" b="0" i="0" u="none" strike="noStrike" kern="1200" baseline="0" dirty="0" err="1">
                <a:solidFill>
                  <a:schemeClr val="tx1">
                    <a:lumMod val="50000"/>
                    <a:lumOff val="50000"/>
                  </a:schemeClr>
                </a:solidFill>
                <a:latin typeface="+mn-lt"/>
                <a:ea typeface="+mn-ea"/>
                <a:cs typeface="Calibri"/>
              </a:rPr>
              <a:t>Xim</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quidige</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ndaerchil</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inverup</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tatium</a:t>
            </a:r>
            <a:r>
              <a:rPr lang="fr-FR" sz="1200" b="0" i="0" u="none" strike="noStrike" kern="1200" baseline="0" dirty="0">
                <a:solidFill>
                  <a:schemeClr val="tx1">
                    <a:lumMod val="50000"/>
                    <a:lumOff val="50000"/>
                  </a:schemeClr>
                </a:solidFill>
                <a:latin typeface="+mn-lt"/>
                <a:ea typeface="+mn-ea"/>
                <a:cs typeface="Calibri"/>
              </a:rPr>
              <a:t> ad </a:t>
            </a:r>
            <a:r>
              <a:rPr lang="fr-FR" sz="1200" b="0" i="0" u="none" strike="noStrike" kern="1200" baseline="0" dirty="0" err="1">
                <a:solidFill>
                  <a:schemeClr val="tx1">
                    <a:lumMod val="50000"/>
                    <a:lumOff val="50000"/>
                  </a:schemeClr>
                </a:solidFill>
                <a:latin typeface="+mn-lt"/>
                <a:ea typeface="+mn-ea"/>
                <a:cs typeface="Calibri"/>
              </a:rPr>
              <a:t>eturem</a:t>
            </a:r>
            <a:r>
              <a:rPr lang="fr-FR" sz="1200" b="0" i="0" u="none" strike="noStrike" kern="1200" baseline="0" dirty="0">
                <a:solidFill>
                  <a:schemeClr val="tx1">
                    <a:lumMod val="50000"/>
                    <a:lumOff val="50000"/>
                  </a:schemeClr>
                </a:solidFill>
                <a:latin typeface="+mn-lt"/>
                <a:ea typeface="+mn-ea"/>
                <a:cs typeface="Calibri"/>
              </a:rPr>
              <a:t> qui </a:t>
            </a:r>
            <a:r>
              <a:rPr lang="fr-FR" sz="1200" b="0" i="0" u="none" strike="noStrike" kern="1200" baseline="0" dirty="0" err="1">
                <a:solidFill>
                  <a:schemeClr val="tx1">
                    <a:lumMod val="50000"/>
                    <a:lumOff val="50000"/>
                  </a:schemeClr>
                </a:solidFill>
                <a:latin typeface="+mn-lt"/>
                <a:ea typeface="+mn-ea"/>
                <a:cs typeface="Calibri"/>
              </a:rPr>
              <a:t>occum</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ea</a:t>
            </a:r>
            <a:r>
              <a:rPr lang="fr-FR" sz="1200" b="0" i="0" u="none" strike="noStrike" kern="1200" baseline="0" dirty="0">
                <a:solidFill>
                  <a:schemeClr val="tx1">
                    <a:lumMod val="50000"/>
                    <a:lumOff val="50000"/>
                  </a:schemeClr>
                </a:solidFill>
                <a:latin typeface="+mn-lt"/>
                <a:ea typeface="+mn-ea"/>
                <a:cs typeface="Calibri"/>
              </a:rPr>
              <a:t> sima </a:t>
            </a:r>
            <a:r>
              <a:rPr lang="fr-FR" sz="1200" b="0" i="0" u="none" strike="noStrike" kern="1200" baseline="0" dirty="0" err="1">
                <a:solidFill>
                  <a:schemeClr val="tx1">
                    <a:lumMod val="50000"/>
                    <a:lumOff val="50000"/>
                  </a:schemeClr>
                </a:solidFill>
                <a:latin typeface="+mn-lt"/>
                <a:ea typeface="+mn-ea"/>
                <a:cs typeface="Calibri"/>
              </a:rPr>
              <a:t>vollaceris</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expe</a:t>
            </a:r>
            <a:r>
              <a:rPr lang="fr-FR" sz="1200" b="0" i="0" u="none" strike="noStrike" kern="1200" baseline="0" dirty="0">
                <a:solidFill>
                  <a:schemeClr val="tx1">
                    <a:lumMod val="50000"/>
                    <a:lumOff val="50000"/>
                  </a:schemeClr>
                </a:solidFill>
                <a:latin typeface="+mn-lt"/>
                <a:ea typeface="+mn-ea"/>
                <a:cs typeface="Calibri"/>
              </a:rPr>
              <a:t> nus </a:t>
            </a:r>
            <a:r>
              <a:rPr lang="fr-FR" sz="1200" b="0" i="0" u="none" strike="noStrike" kern="1200" baseline="0" dirty="0" err="1">
                <a:solidFill>
                  <a:schemeClr val="tx1">
                    <a:lumMod val="50000"/>
                    <a:lumOff val="50000"/>
                  </a:schemeClr>
                </a:solidFill>
                <a:latin typeface="+mn-lt"/>
                <a:ea typeface="+mn-ea"/>
                <a:cs typeface="Calibri"/>
              </a:rPr>
              <a:t>dolupta</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simin</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perum</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nimod</a:t>
            </a:r>
            <a:endParaRPr lang="en-US" dirty="0"/>
          </a:p>
        </p:txBody>
      </p:sp>
      <p:sp>
        <p:nvSpPr>
          <p:cNvPr id="29" name="Text Placeholder 4">
            <a:extLst>
              <a:ext uri="{FF2B5EF4-FFF2-40B4-BE49-F238E27FC236}">
                <a16:creationId xmlns:a16="http://schemas.microsoft.com/office/drawing/2014/main" id="{20F82D43-DF76-4471-9E51-EC1741BF8B72}"/>
              </a:ext>
            </a:extLst>
          </p:cNvPr>
          <p:cNvSpPr>
            <a:spLocks noGrp="1"/>
          </p:cNvSpPr>
          <p:nvPr>
            <p:ph type="body" sz="quarter" idx="26" hasCustomPrompt="1"/>
          </p:nvPr>
        </p:nvSpPr>
        <p:spPr>
          <a:xfrm>
            <a:off x="1490124" y="2959730"/>
            <a:ext cx="2910574" cy="253085"/>
          </a:xfrm>
          <a:prstGeom prst="rect">
            <a:avLst/>
          </a:prstGeom>
        </p:spPr>
        <p:txBody>
          <a:bodyPr>
            <a:noAutofit/>
          </a:bodyPr>
          <a:lstStyle>
            <a:lvl1pPr marL="0" indent="0" algn="r">
              <a:spcAft>
                <a:spcPts val="400"/>
              </a:spcAft>
              <a:buFontTx/>
              <a:buNone/>
              <a:defRPr sz="1200" b="1">
                <a:solidFill>
                  <a:schemeClr val="accent1"/>
                </a:solidFill>
              </a:defRPr>
            </a:lvl1pPr>
            <a:lvl2pPr marL="0" indent="0">
              <a:spcBef>
                <a:spcPts val="0"/>
              </a:spcBef>
              <a:buFontTx/>
              <a:buNone/>
              <a:defRPr sz="800">
                <a:solidFill>
                  <a:schemeClr val="bg1">
                    <a:lumMod val="50000"/>
                  </a:schemeClr>
                </a:solidFill>
              </a:defRPr>
            </a:lvl2pPr>
          </a:lstStyle>
          <a:p>
            <a:pPr lvl="0"/>
            <a:r>
              <a:rPr lang="en-US" dirty="0"/>
              <a:t>Step</a:t>
            </a:r>
          </a:p>
        </p:txBody>
      </p:sp>
      <p:sp>
        <p:nvSpPr>
          <p:cNvPr id="30" name="Text Placeholder 4">
            <a:extLst>
              <a:ext uri="{FF2B5EF4-FFF2-40B4-BE49-F238E27FC236}">
                <a16:creationId xmlns:a16="http://schemas.microsoft.com/office/drawing/2014/main" id="{DA034CB4-B423-4C6F-91A6-40CDA2BA804D}"/>
              </a:ext>
            </a:extLst>
          </p:cNvPr>
          <p:cNvSpPr>
            <a:spLocks noGrp="1"/>
          </p:cNvSpPr>
          <p:nvPr>
            <p:ph type="body" sz="quarter" idx="27" hasCustomPrompt="1"/>
          </p:nvPr>
        </p:nvSpPr>
        <p:spPr>
          <a:xfrm>
            <a:off x="1490124" y="3215489"/>
            <a:ext cx="2910574" cy="631335"/>
          </a:xfrm>
          <a:prstGeom prst="rect">
            <a:avLst/>
          </a:prstGeom>
        </p:spPr>
        <p:txBody>
          <a:bodyPr tIns="25200">
            <a:noAutofit/>
          </a:bodyPr>
          <a:lstStyle>
            <a:lvl1pPr marL="0" indent="0" algn="r">
              <a:spcBef>
                <a:spcPts val="0"/>
              </a:spcBef>
              <a:spcAft>
                <a:spcPts val="0"/>
              </a:spcAft>
              <a:buFontTx/>
              <a:buNone/>
              <a:defRPr sz="1200" b="0">
                <a:solidFill>
                  <a:schemeClr val="bg1">
                    <a:lumMod val="50000"/>
                  </a:schemeClr>
                </a:solidFill>
              </a:defRPr>
            </a:lvl1pPr>
            <a:lvl2pPr marL="0" indent="0">
              <a:spcBef>
                <a:spcPts val="0"/>
              </a:spcBef>
              <a:buFontTx/>
              <a:buNone/>
              <a:defRPr sz="800">
                <a:solidFill>
                  <a:schemeClr val="bg1">
                    <a:lumMod val="50000"/>
                  </a:schemeClr>
                </a:solidFill>
                <a:latin typeface="+mn-lt"/>
              </a:defRPr>
            </a:lvl2pPr>
          </a:lstStyle>
          <a:p>
            <a:pPr lvl="0"/>
            <a:r>
              <a:rPr lang="fr-FR" sz="1200" b="0" i="0" u="none" strike="noStrike" kern="1200" baseline="0" dirty="0" err="1">
                <a:solidFill>
                  <a:schemeClr val="tx1">
                    <a:lumMod val="50000"/>
                    <a:lumOff val="50000"/>
                  </a:schemeClr>
                </a:solidFill>
                <a:latin typeface="+mn-lt"/>
                <a:ea typeface="+mn-ea"/>
                <a:cs typeface="Calibri"/>
              </a:rPr>
              <a:t>Xim</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quidige</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ndaerchil</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inverup</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tatium</a:t>
            </a:r>
            <a:r>
              <a:rPr lang="fr-FR" sz="1200" b="0" i="0" u="none" strike="noStrike" kern="1200" baseline="0" dirty="0">
                <a:solidFill>
                  <a:schemeClr val="tx1">
                    <a:lumMod val="50000"/>
                    <a:lumOff val="50000"/>
                  </a:schemeClr>
                </a:solidFill>
                <a:latin typeface="+mn-lt"/>
                <a:ea typeface="+mn-ea"/>
                <a:cs typeface="Calibri"/>
              </a:rPr>
              <a:t> ad </a:t>
            </a:r>
            <a:r>
              <a:rPr lang="fr-FR" sz="1200" b="0" i="0" u="none" strike="noStrike" kern="1200" baseline="0" dirty="0" err="1">
                <a:solidFill>
                  <a:schemeClr val="tx1">
                    <a:lumMod val="50000"/>
                    <a:lumOff val="50000"/>
                  </a:schemeClr>
                </a:solidFill>
                <a:latin typeface="+mn-lt"/>
                <a:ea typeface="+mn-ea"/>
                <a:cs typeface="Calibri"/>
              </a:rPr>
              <a:t>eturem</a:t>
            </a:r>
            <a:r>
              <a:rPr lang="fr-FR" sz="1200" b="0" i="0" u="none" strike="noStrike" kern="1200" baseline="0" dirty="0">
                <a:solidFill>
                  <a:schemeClr val="tx1">
                    <a:lumMod val="50000"/>
                    <a:lumOff val="50000"/>
                  </a:schemeClr>
                </a:solidFill>
                <a:latin typeface="+mn-lt"/>
                <a:ea typeface="+mn-ea"/>
                <a:cs typeface="Calibri"/>
              </a:rPr>
              <a:t> qui </a:t>
            </a:r>
            <a:r>
              <a:rPr lang="fr-FR" sz="1200" b="0" i="0" u="none" strike="noStrike" kern="1200" baseline="0" dirty="0" err="1">
                <a:solidFill>
                  <a:schemeClr val="tx1">
                    <a:lumMod val="50000"/>
                    <a:lumOff val="50000"/>
                  </a:schemeClr>
                </a:solidFill>
                <a:latin typeface="+mn-lt"/>
                <a:ea typeface="+mn-ea"/>
                <a:cs typeface="Calibri"/>
              </a:rPr>
              <a:t>occum</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ea</a:t>
            </a:r>
            <a:r>
              <a:rPr lang="fr-FR" sz="1200" b="0" i="0" u="none" strike="noStrike" kern="1200" baseline="0" dirty="0">
                <a:solidFill>
                  <a:schemeClr val="tx1">
                    <a:lumMod val="50000"/>
                    <a:lumOff val="50000"/>
                  </a:schemeClr>
                </a:solidFill>
                <a:latin typeface="+mn-lt"/>
                <a:ea typeface="+mn-ea"/>
                <a:cs typeface="Calibri"/>
              </a:rPr>
              <a:t> sima </a:t>
            </a:r>
            <a:r>
              <a:rPr lang="fr-FR" sz="1200" b="0" i="0" u="none" strike="noStrike" kern="1200" baseline="0" dirty="0" err="1">
                <a:solidFill>
                  <a:schemeClr val="tx1">
                    <a:lumMod val="50000"/>
                    <a:lumOff val="50000"/>
                  </a:schemeClr>
                </a:solidFill>
                <a:latin typeface="+mn-lt"/>
                <a:ea typeface="+mn-ea"/>
                <a:cs typeface="Calibri"/>
              </a:rPr>
              <a:t>vollaceris</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expe</a:t>
            </a:r>
            <a:r>
              <a:rPr lang="fr-FR" sz="1200" b="0" i="0" u="none" strike="noStrike" kern="1200" baseline="0" dirty="0">
                <a:solidFill>
                  <a:schemeClr val="tx1">
                    <a:lumMod val="50000"/>
                    <a:lumOff val="50000"/>
                  </a:schemeClr>
                </a:solidFill>
                <a:latin typeface="+mn-lt"/>
                <a:ea typeface="+mn-ea"/>
                <a:cs typeface="Calibri"/>
              </a:rPr>
              <a:t> nus </a:t>
            </a:r>
            <a:r>
              <a:rPr lang="fr-FR" sz="1200" b="0" i="0" u="none" strike="noStrike" kern="1200" baseline="0" dirty="0" err="1">
                <a:solidFill>
                  <a:schemeClr val="tx1">
                    <a:lumMod val="50000"/>
                    <a:lumOff val="50000"/>
                  </a:schemeClr>
                </a:solidFill>
                <a:latin typeface="+mn-lt"/>
                <a:ea typeface="+mn-ea"/>
                <a:cs typeface="Calibri"/>
              </a:rPr>
              <a:t>dolupta</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simin</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perum</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nimod</a:t>
            </a:r>
            <a:endParaRPr lang="en-US" dirty="0"/>
          </a:p>
        </p:txBody>
      </p:sp>
      <p:sp>
        <p:nvSpPr>
          <p:cNvPr id="31" name="Text Placeholder 4">
            <a:extLst>
              <a:ext uri="{FF2B5EF4-FFF2-40B4-BE49-F238E27FC236}">
                <a16:creationId xmlns:a16="http://schemas.microsoft.com/office/drawing/2014/main" id="{12BB4434-ADE8-4F61-AED2-1B325870EBFA}"/>
              </a:ext>
            </a:extLst>
          </p:cNvPr>
          <p:cNvSpPr>
            <a:spLocks noGrp="1"/>
          </p:cNvSpPr>
          <p:nvPr>
            <p:ph type="body" sz="quarter" idx="17" hasCustomPrompt="1"/>
          </p:nvPr>
        </p:nvSpPr>
        <p:spPr>
          <a:xfrm>
            <a:off x="4754248" y="518512"/>
            <a:ext cx="2910574" cy="253085"/>
          </a:xfrm>
          <a:prstGeom prst="rect">
            <a:avLst/>
          </a:prstGeom>
        </p:spPr>
        <p:txBody>
          <a:bodyPr>
            <a:noAutofit/>
          </a:bodyPr>
          <a:lstStyle>
            <a:lvl1pPr marL="0" indent="0">
              <a:spcAft>
                <a:spcPts val="400"/>
              </a:spcAft>
              <a:buFontTx/>
              <a:buNone/>
              <a:defRPr sz="1200" b="1">
                <a:solidFill>
                  <a:schemeClr val="accent1"/>
                </a:solidFill>
              </a:defRPr>
            </a:lvl1pPr>
            <a:lvl2pPr marL="0" indent="0">
              <a:spcBef>
                <a:spcPts val="0"/>
              </a:spcBef>
              <a:buFontTx/>
              <a:buNone/>
              <a:defRPr sz="800">
                <a:solidFill>
                  <a:schemeClr val="bg1">
                    <a:lumMod val="50000"/>
                  </a:schemeClr>
                </a:solidFill>
              </a:defRPr>
            </a:lvl2pPr>
          </a:lstStyle>
          <a:p>
            <a:pPr lvl="0"/>
            <a:r>
              <a:rPr lang="en-US" dirty="0"/>
              <a:t>Step</a:t>
            </a:r>
          </a:p>
        </p:txBody>
      </p:sp>
      <p:sp>
        <p:nvSpPr>
          <p:cNvPr id="32" name="Text Placeholder 4">
            <a:extLst>
              <a:ext uri="{FF2B5EF4-FFF2-40B4-BE49-F238E27FC236}">
                <a16:creationId xmlns:a16="http://schemas.microsoft.com/office/drawing/2014/main" id="{70DE19A3-3F6A-4B25-A9B3-5063418986F5}"/>
              </a:ext>
            </a:extLst>
          </p:cNvPr>
          <p:cNvSpPr>
            <a:spLocks noGrp="1"/>
          </p:cNvSpPr>
          <p:nvPr>
            <p:ph type="body" sz="quarter" idx="21" hasCustomPrompt="1"/>
          </p:nvPr>
        </p:nvSpPr>
        <p:spPr>
          <a:xfrm>
            <a:off x="4754248" y="774271"/>
            <a:ext cx="2910574" cy="631335"/>
          </a:xfrm>
          <a:prstGeom prst="rect">
            <a:avLst/>
          </a:prstGeom>
        </p:spPr>
        <p:txBody>
          <a:bodyPr tIns="25200">
            <a:noAutofit/>
          </a:bodyPr>
          <a:lstStyle>
            <a:lvl1pPr marL="0" indent="0">
              <a:spcBef>
                <a:spcPts val="0"/>
              </a:spcBef>
              <a:spcAft>
                <a:spcPts val="0"/>
              </a:spcAft>
              <a:buFontTx/>
              <a:buNone/>
              <a:defRPr sz="1200" b="0">
                <a:solidFill>
                  <a:schemeClr val="bg1">
                    <a:lumMod val="50000"/>
                  </a:schemeClr>
                </a:solidFill>
              </a:defRPr>
            </a:lvl1pPr>
            <a:lvl2pPr marL="0" indent="0">
              <a:spcBef>
                <a:spcPts val="0"/>
              </a:spcBef>
              <a:buFontTx/>
              <a:buNone/>
              <a:defRPr sz="800">
                <a:solidFill>
                  <a:schemeClr val="bg1">
                    <a:lumMod val="50000"/>
                  </a:schemeClr>
                </a:solidFill>
                <a:latin typeface="+mn-lt"/>
              </a:defRPr>
            </a:lvl2pPr>
          </a:lstStyle>
          <a:p>
            <a:pPr lvl="0"/>
            <a:r>
              <a:rPr lang="fr-FR" sz="1200" b="0" i="0" u="none" strike="noStrike" kern="1200" baseline="0" dirty="0" err="1">
                <a:solidFill>
                  <a:schemeClr val="tx1">
                    <a:lumMod val="50000"/>
                    <a:lumOff val="50000"/>
                  </a:schemeClr>
                </a:solidFill>
                <a:latin typeface="+mn-lt"/>
                <a:ea typeface="+mn-ea"/>
                <a:cs typeface="Calibri"/>
              </a:rPr>
              <a:t>Xim</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quidige</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ndaerchil</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inverup</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tatium</a:t>
            </a:r>
            <a:r>
              <a:rPr lang="fr-FR" sz="1200" b="0" i="0" u="none" strike="noStrike" kern="1200" baseline="0" dirty="0">
                <a:solidFill>
                  <a:schemeClr val="tx1">
                    <a:lumMod val="50000"/>
                    <a:lumOff val="50000"/>
                  </a:schemeClr>
                </a:solidFill>
                <a:latin typeface="+mn-lt"/>
                <a:ea typeface="+mn-ea"/>
                <a:cs typeface="Calibri"/>
              </a:rPr>
              <a:t> ad </a:t>
            </a:r>
            <a:r>
              <a:rPr lang="fr-FR" sz="1200" b="0" i="0" u="none" strike="noStrike" kern="1200" baseline="0" dirty="0" err="1">
                <a:solidFill>
                  <a:schemeClr val="tx1">
                    <a:lumMod val="50000"/>
                    <a:lumOff val="50000"/>
                  </a:schemeClr>
                </a:solidFill>
                <a:latin typeface="+mn-lt"/>
                <a:ea typeface="+mn-ea"/>
                <a:cs typeface="Calibri"/>
              </a:rPr>
              <a:t>eturem</a:t>
            </a:r>
            <a:r>
              <a:rPr lang="fr-FR" sz="1200" b="0" i="0" u="none" strike="noStrike" kern="1200" baseline="0" dirty="0">
                <a:solidFill>
                  <a:schemeClr val="tx1">
                    <a:lumMod val="50000"/>
                    <a:lumOff val="50000"/>
                  </a:schemeClr>
                </a:solidFill>
                <a:latin typeface="+mn-lt"/>
                <a:ea typeface="+mn-ea"/>
                <a:cs typeface="Calibri"/>
              </a:rPr>
              <a:t> qui </a:t>
            </a:r>
            <a:r>
              <a:rPr lang="fr-FR" sz="1200" b="0" i="0" u="none" strike="noStrike" kern="1200" baseline="0" dirty="0" err="1">
                <a:solidFill>
                  <a:schemeClr val="tx1">
                    <a:lumMod val="50000"/>
                    <a:lumOff val="50000"/>
                  </a:schemeClr>
                </a:solidFill>
                <a:latin typeface="+mn-lt"/>
                <a:ea typeface="+mn-ea"/>
                <a:cs typeface="Calibri"/>
              </a:rPr>
              <a:t>occum</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ea</a:t>
            </a:r>
            <a:r>
              <a:rPr lang="fr-FR" sz="1200" b="0" i="0" u="none" strike="noStrike" kern="1200" baseline="0" dirty="0">
                <a:solidFill>
                  <a:schemeClr val="tx1">
                    <a:lumMod val="50000"/>
                    <a:lumOff val="50000"/>
                  </a:schemeClr>
                </a:solidFill>
                <a:latin typeface="+mn-lt"/>
                <a:ea typeface="+mn-ea"/>
                <a:cs typeface="Calibri"/>
              </a:rPr>
              <a:t> sima </a:t>
            </a:r>
            <a:r>
              <a:rPr lang="fr-FR" sz="1200" b="0" i="0" u="none" strike="noStrike" kern="1200" baseline="0" dirty="0" err="1">
                <a:solidFill>
                  <a:schemeClr val="tx1">
                    <a:lumMod val="50000"/>
                    <a:lumOff val="50000"/>
                  </a:schemeClr>
                </a:solidFill>
                <a:latin typeface="+mn-lt"/>
                <a:ea typeface="+mn-ea"/>
                <a:cs typeface="Calibri"/>
              </a:rPr>
              <a:t>vollaceris</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expe</a:t>
            </a:r>
            <a:r>
              <a:rPr lang="fr-FR" sz="1200" b="0" i="0" u="none" strike="noStrike" kern="1200" baseline="0" dirty="0">
                <a:solidFill>
                  <a:schemeClr val="tx1">
                    <a:lumMod val="50000"/>
                    <a:lumOff val="50000"/>
                  </a:schemeClr>
                </a:solidFill>
                <a:latin typeface="+mn-lt"/>
                <a:ea typeface="+mn-ea"/>
                <a:cs typeface="Calibri"/>
              </a:rPr>
              <a:t> nus </a:t>
            </a:r>
            <a:r>
              <a:rPr lang="fr-FR" sz="1200" b="0" i="0" u="none" strike="noStrike" kern="1200" baseline="0" dirty="0" err="1">
                <a:solidFill>
                  <a:schemeClr val="tx1">
                    <a:lumMod val="50000"/>
                    <a:lumOff val="50000"/>
                  </a:schemeClr>
                </a:solidFill>
                <a:latin typeface="+mn-lt"/>
                <a:ea typeface="+mn-ea"/>
                <a:cs typeface="Calibri"/>
              </a:rPr>
              <a:t>dolupta</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simin</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perum</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nimod</a:t>
            </a:r>
            <a:endParaRPr lang="en-US" dirty="0"/>
          </a:p>
        </p:txBody>
      </p:sp>
      <p:sp>
        <p:nvSpPr>
          <p:cNvPr id="33" name="Text Placeholder 4">
            <a:extLst>
              <a:ext uri="{FF2B5EF4-FFF2-40B4-BE49-F238E27FC236}">
                <a16:creationId xmlns:a16="http://schemas.microsoft.com/office/drawing/2014/main" id="{E00ACDE3-2898-4B67-BBD3-B315FAB62FB0}"/>
              </a:ext>
            </a:extLst>
          </p:cNvPr>
          <p:cNvSpPr>
            <a:spLocks noGrp="1"/>
          </p:cNvSpPr>
          <p:nvPr>
            <p:ph type="body" sz="quarter" idx="22" hasCustomPrompt="1"/>
          </p:nvPr>
        </p:nvSpPr>
        <p:spPr>
          <a:xfrm>
            <a:off x="4741796" y="2152470"/>
            <a:ext cx="2910574" cy="253085"/>
          </a:xfrm>
          <a:prstGeom prst="rect">
            <a:avLst/>
          </a:prstGeom>
        </p:spPr>
        <p:txBody>
          <a:bodyPr>
            <a:noAutofit/>
          </a:bodyPr>
          <a:lstStyle>
            <a:lvl1pPr marL="0" indent="0">
              <a:spcAft>
                <a:spcPts val="400"/>
              </a:spcAft>
              <a:buFontTx/>
              <a:buNone/>
              <a:defRPr sz="1200" b="1">
                <a:solidFill>
                  <a:schemeClr val="accent1"/>
                </a:solidFill>
              </a:defRPr>
            </a:lvl1pPr>
            <a:lvl2pPr marL="0" indent="0">
              <a:spcBef>
                <a:spcPts val="0"/>
              </a:spcBef>
              <a:buFontTx/>
              <a:buNone/>
              <a:defRPr sz="800">
                <a:solidFill>
                  <a:schemeClr val="bg1">
                    <a:lumMod val="50000"/>
                  </a:schemeClr>
                </a:solidFill>
              </a:defRPr>
            </a:lvl2pPr>
          </a:lstStyle>
          <a:p>
            <a:pPr lvl="0"/>
            <a:r>
              <a:rPr lang="en-US" dirty="0"/>
              <a:t>Step</a:t>
            </a:r>
          </a:p>
        </p:txBody>
      </p:sp>
      <p:sp>
        <p:nvSpPr>
          <p:cNvPr id="34" name="Text Placeholder 4">
            <a:extLst>
              <a:ext uri="{FF2B5EF4-FFF2-40B4-BE49-F238E27FC236}">
                <a16:creationId xmlns:a16="http://schemas.microsoft.com/office/drawing/2014/main" id="{090F0C80-4DE7-432D-A48F-BF54D75A7B17}"/>
              </a:ext>
            </a:extLst>
          </p:cNvPr>
          <p:cNvSpPr>
            <a:spLocks noGrp="1"/>
          </p:cNvSpPr>
          <p:nvPr>
            <p:ph type="body" sz="quarter" idx="23" hasCustomPrompt="1"/>
          </p:nvPr>
        </p:nvSpPr>
        <p:spPr>
          <a:xfrm>
            <a:off x="4741796" y="2408229"/>
            <a:ext cx="2910574" cy="631335"/>
          </a:xfrm>
          <a:prstGeom prst="rect">
            <a:avLst/>
          </a:prstGeom>
        </p:spPr>
        <p:txBody>
          <a:bodyPr tIns="25200">
            <a:noAutofit/>
          </a:bodyPr>
          <a:lstStyle>
            <a:lvl1pPr marL="0" indent="0">
              <a:spcBef>
                <a:spcPts val="0"/>
              </a:spcBef>
              <a:spcAft>
                <a:spcPts val="0"/>
              </a:spcAft>
              <a:buFontTx/>
              <a:buNone/>
              <a:defRPr sz="1200" b="0">
                <a:solidFill>
                  <a:schemeClr val="bg1">
                    <a:lumMod val="50000"/>
                  </a:schemeClr>
                </a:solidFill>
              </a:defRPr>
            </a:lvl1pPr>
            <a:lvl2pPr marL="0" indent="0">
              <a:spcBef>
                <a:spcPts val="0"/>
              </a:spcBef>
              <a:buFontTx/>
              <a:buNone/>
              <a:defRPr sz="800">
                <a:solidFill>
                  <a:schemeClr val="bg1">
                    <a:lumMod val="50000"/>
                  </a:schemeClr>
                </a:solidFill>
                <a:latin typeface="+mn-lt"/>
              </a:defRPr>
            </a:lvl2pPr>
          </a:lstStyle>
          <a:p>
            <a:pPr lvl="0"/>
            <a:r>
              <a:rPr lang="fr-FR" sz="1200" b="0" i="0" u="none" strike="noStrike" kern="1200" baseline="0" dirty="0" err="1">
                <a:solidFill>
                  <a:schemeClr val="tx1">
                    <a:lumMod val="50000"/>
                    <a:lumOff val="50000"/>
                  </a:schemeClr>
                </a:solidFill>
                <a:latin typeface="+mn-lt"/>
                <a:ea typeface="+mn-ea"/>
                <a:cs typeface="Calibri"/>
              </a:rPr>
              <a:t>Xim</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quidige</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ndaerchil</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inverup</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tatium</a:t>
            </a:r>
            <a:r>
              <a:rPr lang="fr-FR" sz="1200" b="0" i="0" u="none" strike="noStrike" kern="1200" baseline="0" dirty="0">
                <a:solidFill>
                  <a:schemeClr val="tx1">
                    <a:lumMod val="50000"/>
                    <a:lumOff val="50000"/>
                  </a:schemeClr>
                </a:solidFill>
                <a:latin typeface="+mn-lt"/>
                <a:ea typeface="+mn-ea"/>
                <a:cs typeface="Calibri"/>
              </a:rPr>
              <a:t> ad </a:t>
            </a:r>
            <a:r>
              <a:rPr lang="fr-FR" sz="1200" b="0" i="0" u="none" strike="noStrike" kern="1200" baseline="0" dirty="0" err="1">
                <a:solidFill>
                  <a:schemeClr val="tx1">
                    <a:lumMod val="50000"/>
                    <a:lumOff val="50000"/>
                  </a:schemeClr>
                </a:solidFill>
                <a:latin typeface="+mn-lt"/>
                <a:ea typeface="+mn-ea"/>
                <a:cs typeface="Calibri"/>
              </a:rPr>
              <a:t>eturem</a:t>
            </a:r>
            <a:r>
              <a:rPr lang="fr-FR" sz="1200" b="0" i="0" u="none" strike="noStrike" kern="1200" baseline="0" dirty="0">
                <a:solidFill>
                  <a:schemeClr val="tx1">
                    <a:lumMod val="50000"/>
                    <a:lumOff val="50000"/>
                  </a:schemeClr>
                </a:solidFill>
                <a:latin typeface="+mn-lt"/>
                <a:ea typeface="+mn-ea"/>
                <a:cs typeface="Calibri"/>
              </a:rPr>
              <a:t> qui </a:t>
            </a:r>
            <a:r>
              <a:rPr lang="fr-FR" sz="1200" b="0" i="0" u="none" strike="noStrike" kern="1200" baseline="0" dirty="0" err="1">
                <a:solidFill>
                  <a:schemeClr val="tx1">
                    <a:lumMod val="50000"/>
                    <a:lumOff val="50000"/>
                  </a:schemeClr>
                </a:solidFill>
                <a:latin typeface="+mn-lt"/>
                <a:ea typeface="+mn-ea"/>
                <a:cs typeface="Calibri"/>
              </a:rPr>
              <a:t>occum</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ea</a:t>
            </a:r>
            <a:r>
              <a:rPr lang="fr-FR" sz="1200" b="0" i="0" u="none" strike="noStrike" kern="1200" baseline="0" dirty="0">
                <a:solidFill>
                  <a:schemeClr val="tx1">
                    <a:lumMod val="50000"/>
                    <a:lumOff val="50000"/>
                  </a:schemeClr>
                </a:solidFill>
                <a:latin typeface="+mn-lt"/>
                <a:ea typeface="+mn-ea"/>
                <a:cs typeface="Calibri"/>
              </a:rPr>
              <a:t> sima </a:t>
            </a:r>
            <a:r>
              <a:rPr lang="fr-FR" sz="1200" b="0" i="0" u="none" strike="noStrike" kern="1200" baseline="0" dirty="0" err="1">
                <a:solidFill>
                  <a:schemeClr val="tx1">
                    <a:lumMod val="50000"/>
                    <a:lumOff val="50000"/>
                  </a:schemeClr>
                </a:solidFill>
                <a:latin typeface="+mn-lt"/>
                <a:ea typeface="+mn-ea"/>
                <a:cs typeface="Calibri"/>
              </a:rPr>
              <a:t>vollaceris</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expe</a:t>
            </a:r>
            <a:r>
              <a:rPr lang="fr-FR" sz="1200" b="0" i="0" u="none" strike="noStrike" kern="1200" baseline="0" dirty="0">
                <a:solidFill>
                  <a:schemeClr val="tx1">
                    <a:lumMod val="50000"/>
                    <a:lumOff val="50000"/>
                  </a:schemeClr>
                </a:solidFill>
                <a:latin typeface="+mn-lt"/>
                <a:ea typeface="+mn-ea"/>
                <a:cs typeface="Calibri"/>
              </a:rPr>
              <a:t> nus </a:t>
            </a:r>
            <a:r>
              <a:rPr lang="fr-FR" sz="1200" b="0" i="0" u="none" strike="noStrike" kern="1200" baseline="0" dirty="0" err="1">
                <a:solidFill>
                  <a:schemeClr val="tx1">
                    <a:lumMod val="50000"/>
                    <a:lumOff val="50000"/>
                  </a:schemeClr>
                </a:solidFill>
                <a:latin typeface="+mn-lt"/>
                <a:ea typeface="+mn-ea"/>
                <a:cs typeface="Calibri"/>
              </a:rPr>
              <a:t>dolupta</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simin</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perum</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nimod</a:t>
            </a:r>
            <a:endParaRPr lang="en-US" dirty="0"/>
          </a:p>
        </p:txBody>
      </p:sp>
    </p:spTree>
    <p:extLst>
      <p:ext uri="{BB962C8B-B14F-4D97-AF65-F5344CB8AC3E}">
        <p14:creationId xmlns:p14="http://schemas.microsoft.com/office/powerpoint/2010/main" val="3990436113"/>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19. Timeline vertical - end">
    <p:spTree>
      <p:nvGrpSpPr>
        <p:cNvPr id="1" name=""/>
        <p:cNvGrpSpPr/>
        <p:nvPr/>
      </p:nvGrpSpPr>
      <p:grpSpPr>
        <a:xfrm>
          <a:off x="0" y="0"/>
          <a:ext cx="0" cy="0"/>
          <a:chOff x="0" y="0"/>
          <a:chExt cx="0" cy="0"/>
        </a:xfrm>
      </p:grpSpPr>
      <p:pic>
        <p:nvPicPr>
          <p:cNvPr id="2" name="Picture 1" descr="EASA-logo_SMALL_SCALE_RGB_positive_300dpi.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0450" y="4727890"/>
            <a:ext cx="785962" cy="207718"/>
          </a:xfrm>
          <a:prstGeom prst="rect">
            <a:avLst/>
          </a:prstGeom>
        </p:spPr>
      </p:pic>
      <p:sp>
        <p:nvSpPr>
          <p:cNvPr id="3" name="Rectangle 2"/>
          <p:cNvSpPr/>
          <p:nvPr userDrawn="1"/>
        </p:nvSpPr>
        <p:spPr>
          <a:xfrm>
            <a:off x="0" y="5060830"/>
            <a:ext cx="9144000" cy="82670"/>
          </a:xfrm>
          <a:prstGeom prst="rect">
            <a:avLst/>
          </a:prstGeom>
          <a:solidFill>
            <a:srgbClr val="FBBC3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Slide Number Placeholder 5"/>
          <p:cNvSpPr txBox="1">
            <a:spLocks/>
          </p:cNvSpPr>
          <p:nvPr userDrawn="1"/>
        </p:nvSpPr>
        <p:spPr>
          <a:xfrm>
            <a:off x="8626415" y="4767263"/>
            <a:ext cx="517583" cy="173756"/>
          </a:xfrm>
          <a:prstGeom prst="rect">
            <a:avLst/>
          </a:prstGeom>
          <a:solidFill>
            <a:schemeClr val="accent1"/>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
        <p:nvSpPr>
          <p:cNvPr id="27" name="Text Placeholder 4">
            <a:extLst>
              <a:ext uri="{FF2B5EF4-FFF2-40B4-BE49-F238E27FC236}">
                <a16:creationId xmlns:a16="http://schemas.microsoft.com/office/drawing/2014/main" id="{58C0E9F5-7B56-40D9-B139-BC54A0741501}"/>
              </a:ext>
            </a:extLst>
          </p:cNvPr>
          <p:cNvSpPr>
            <a:spLocks noGrp="1"/>
          </p:cNvSpPr>
          <p:nvPr>
            <p:ph type="body" sz="quarter" idx="24" hasCustomPrompt="1"/>
          </p:nvPr>
        </p:nvSpPr>
        <p:spPr>
          <a:xfrm>
            <a:off x="1498007" y="1325896"/>
            <a:ext cx="2910574" cy="253085"/>
          </a:xfrm>
          <a:prstGeom prst="rect">
            <a:avLst/>
          </a:prstGeom>
        </p:spPr>
        <p:txBody>
          <a:bodyPr>
            <a:noAutofit/>
          </a:bodyPr>
          <a:lstStyle>
            <a:lvl1pPr marL="0" indent="0" algn="r">
              <a:spcAft>
                <a:spcPts val="400"/>
              </a:spcAft>
              <a:buFontTx/>
              <a:buNone/>
              <a:defRPr sz="1200" b="1">
                <a:solidFill>
                  <a:schemeClr val="accent1"/>
                </a:solidFill>
              </a:defRPr>
            </a:lvl1pPr>
            <a:lvl2pPr marL="0" indent="0">
              <a:spcBef>
                <a:spcPts val="0"/>
              </a:spcBef>
              <a:buFontTx/>
              <a:buNone/>
              <a:defRPr sz="800">
                <a:solidFill>
                  <a:schemeClr val="bg1">
                    <a:lumMod val="50000"/>
                  </a:schemeClr>
                </a:solidFill>
              </a:defRPr>
            </a:lvl2pPr>
          </a:lstStyle>
          <a:p>
            <a:pPr lvl="0"/>
            <a:r>
              <a:rPr lang="en-US" dirty="0"/>
              <a:t>Step</a:t>
            </a:r>
          </a:p>
        </p:txBody>
      </p:sp>
      <p:sp>
        <p:nvSpPr>
          <p:cNvPr id="28" name="Text Placeholder 4">
            <a:extLst>
              <a:ext uri="{FF2B5EF4-FFF2-40B4-BE49-F238E27FC236}">
                <a16:creationId xmlns:a16="http://schemas.microsoft.com/office/drawing/2014/main" id="{D3FA6332-0175-42F9-8866-C9C36B481309}"/>
              </a:ext>
            </a:extLst>
          </p:cNvPr>
          <p:cNvSpPr>
            <a:spLocks noGrp="1"/>
          </p:cNvSpPr>
          <p:nvPr>
            <p:ph type="body" sz="quarter" idx="25" hasCustomPrompt="1"/>
          </p:nvPr>
        </p:nvSpPr>
        <p:spPr>
          <a:xfrm>
            <a:off x="1498007" y="1581655"/>
            <a:ext cx="2910574" cy="631335"/>
          </a:xfrm>
          <a:prstGeom prst="rect">
            <a:avLst/>
          </a:prstGeom>
        </p:spPr>
        <p:txBody>
          <a:bodyPr tIns="25200">
            <a:noAutofit/>
          </a:bodyPr>
          <a:lstStyle>
            <a:lvl1pPr marL="0" indent="0" algn="r">
              <a:spcBef>
                <a:spcPts val="0"/>
              </a:spcBef>
              <a:spcAft>
                <a:spcPts val="0"/>
              </a:spcAft>
              <a:buFontTx/>
              <a:buNone/>
              <a:defRPr sz="1200" b="0">
                <a:solidFill>
                  <a:schemeClr val="bg1">
                    <a:lumMod val="50000"/>
                  </a:schemeClr>
                </a:solidFill>
              </a:defRPr>
            </a:lvl1pPr>
            <a:lvl2pPr marL="0" indent="0">
              <a:spcBef>
                <a:spcPts val="0"/>
              </a:spcBef>
              <a:buFontTx/>
              <a:buNone/>
              <a:defRPr sz="800">
                <a:solidFill>
                  <a:schemeClr val="bg1">
                    <a:lumMod val="50000"/>
                  </a:schemeClr>
                </a:solidFill>
                <a:latin typeface="+mn-lt"/>
              </a:defRPr>
            </a:lvl2pPr>
          </a:lstStyle>
          <a:p>
            <a:pPr lvl="0"/>
            <a:r>
              <a:rPr lang="fr-FR" sz="1200" b="0" i="0" u="none" strike="noStrike" kern="1200" baseline="0" dirty="0" err="1">
                <a:solidFill>
                  <a:schemeClr val="tx1">
                    <a:lumMod val="50000"/>
                    <a:lumOff val="50000"/>
                  </a:schemeClr>
                </a:solidFill>
                <a:latin typeface="+mn-lt"/>
                <a:ea typeface="+mn-ea"/>
                <a:cs typeface="Calibri"/>
              </a:rPr>
              <a:t>Xim</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quidige</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ndaerchil</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inverup</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tatium</a:t>
            </a:r>
            <a:r>
              <a:rPr lang="fr-FR" sz="1200" b="0" i="0" u="none" strike="noStrike" kern="1200" baseline="0" dirty="0">
                <a:solidFill>
                  <a:schemeClr val="tx1">
                    <a:lumMod val="50000"/>
                    <a:lumOff val="50000"/>
                  </a:schemeClr>
                </a:solidFill>
                <a:latin typeface="+mn-lt"/>
                <a:ea typeface="+mn-ea"/>
                <a:cs typeface="Calibri"/>
              </a:rPr>
              <a:t> ad </a:t>
            </a:r>
            <a:r>
              <a:rPr lang="fr-FR" sz="1200" b="0" i="0" u="none" strike="noStrike" kern="1200" baseline="0" dirty="0" err="1">
                <a:solidFill>
                  <a:schemeClr val="tx1">
                    <a:lumMod val="50000"/>
                    <a:lumOff val="50000"/>
                  </a:schemeClr>
                </a:solidFill>
                <a:latin typeface="+mn-lt"/>
                <a:ea typeface="+mn-ea"/>
                <a:cs typeface="Calibri"/>
              </a:rPr>
              <a:t>eturem</a:t>
            </a:r>
            <a:r>
              <a:rPr lang="fr-FR" sz="1200" b="0" i="0" u="none" strike="noStrike" kern="1200" baseline="0" dirty="0">
                <a:solidFill>
                  <a:schemeClr val="tx1">
                    <a:lumMod val="50000"/>
                    <a:lumOff val="50000"/>
                  </a:schemeClr>
                </a:solidFill>
                <a:latin typeface="+mn-lt"/>
                <a:ea typeface="+mn-ea"/>
                <a:cs typeface="Calibri"/>
              </a:rPr>
              <a:t> qui </a:t>
            </a:r>
            <a:r>
              <a:rPr lang="fr-FR" sz="1200" b="0" i="0" u="none" strike="noStrike" kern="1200" baseline="0" dirty="0" err="1">
                <a:solidFill>
                  <a:schemeClr val="tx1">
                    <a:lumMod val="50000"/>
                    <a:lumOff val="50000"/>
                  </a:schemeClr>
                </a:solidFill>
                <a:latin typeface="+mn-lt"/>
                <a:ea typeface="+mn-ea"/>
                <a:cs typeface="Calibri"/>
              </a:rPr>
              <a:t>occum</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ea</a:t>
            </a:r>
            <a:r>
              <a:rPr lang="fr-FR" sz="1200" b="0" i="0" u="none" strike="noStrike" kern="1200" baseline="0" dirty="0">
                <a:solidFill>
                  <a:schemeClr val="tx1">
                    <a:lumMod val="50000"/>
                    <a:lumOff val="50000"/>
                  </a:schemeClr>
                </a:solidFill>
                <a:latin typeface="+mn-lt"/>
                <a:ea typeface="+mn-ea"/>
                <a:cs typeface="Calibri"/>
              </a:rPr>
              <a:t> sima </a:t>
            </a:r>
            <a:r>
              <a:rPr lang="fr-FR" sz="1200" b="0" i="0" u="none" strike="noStrike" kern="1200" baseline="0" dirty="0" err="1">
                <a:solidFill>
                  <a:schemeClr val="tx1">
                    <a:lumMod val="50000"/>
                    <a:lumOff val="50000"/>
                  </a:schemeClr>
                </a:solidFill>
                <a:latin typeface="+mn-lt"/>
                <a:ea typeface="+mn-ea"/>
                <a:cs typeface="Calibri"/>
              </a:rPr>
              <a:t>vollaceris</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expe</a:t>
            </a:r>
            <a:r>
              <a:rPr lang="fr-FR" sz="1200" b="0" i="0" u="none" strike="noStrike" kern="1200" baseline="0" dirty="0">
                <a:solidFill>
                  <a:schemeClr val="tx1">
                    <a:lumMod val="50000"/>
                    <a:lumOff val="50000"/>
                  </a:schemeClr>
                </a:solidFill>
                <a:latin typeface="+mn-lt"/>
                <a:ea typeface="+mn-ea"/>
                <a:cs typeface="Calibri"/>
              </a:rPr>
              <a:t> nus </a:t>
            </a:r>
            <a:r>
              <a:rPr lang="fr-FR" sz="1200" b="0" i="0" u="none" strike="noStrike" kern="1200" baseline="0" dirty="0" err="1">
                <a:solidFill>
                  <a:schemeClr val="tx1">
                    <a:lumMod val="50000"/>
                    <a:lumOff val="50000"/>
                  </a:schemeClr>
                </a:solidFill>
                <a:latin typeface="+mn-lt"/>
                <a:ea typeface="+mn-ea"/>
                <a:cs typeface="Calibri"/>
              </a:rPr>
              <a:t>dolupta</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simin</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perum</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nimod</a:t>
            </a:r>
            <a:endParaRPr lang="en-US" dirty="0"/>
          </a:p>
        </p:txBody>
      </p:sp>
      <p:sp>
        <p:nvSpPr>
          <p:cNvPr id="29" name="Text Placeholder 4">
            <a:extLst>
              <a:ext uri="{FF2B5EF4-FFF2-40B4-BE49-F238E27FC236}">
                <a16:creationId xmlns:a16="http://schemas.microsoft.com/office/drawing/2014/main" id="{20F82D43-DF76-4471-9E51-EC1741BF8B72}"/>
              </a:ext>
            </a:extLst>
          </p:cNvPr>
          <p:cNvSpPr>
            <a:spLocks noGrp="1"/>
          </p:cNvSpPr>
          <p:nvPr>
            <p:ph type="body" sz="quarter" idx="26" hasCustomPrompt="1"/>
          </p:nvPr>
        </p:nvSpPr>
        <p:spPr>
          <a:xfrm>
            <a:off x="1490124" y="2959730"/>
            <a:ext cx="2910574" cy="253085"/>
          </a:xfrm>
          <a:prstGeom prst="rect">
            <a:avLst/>
          </a:prstGeom>
        </p:spPr>
        <p:txBody>
          <a:bodyPr>
            <a:noAutofit/>
          </a:bodyPr>
          <a:lstStyle>
            <a:lvl1pPr marL="0" indent="0" algn="r">
              <a:spcAft>
                <a:spcPts val="400"/>
              </a:spcAft>
              <a:buFontTx/>
              <a:buNone/>
              <a:defRPr sz="1200" b="1">
                <a:solidFill>
                  <a:schemeClr val="accent1"/>
                </a:solidFill>
              </a:defRPr>
            </a:lvl1pPr>
            <a:lvl2pPr marL="0" indent="0">
              <a:spcBef>
                <a:spcPts val="0"/>
              </a:spcBef>
              <a:buFontTx/>
              <a:buNone/>
              <a:defRPr sz="800">
                <a:solidFill>
                  <a:schemeClr val="bg1">
                    <a:lumMod val="50000"/>
                  </a:schemeClr>
                </a:solidFill>
              </a:defRPr>
            </a:lvl2pPr>
          </a:lstStyle>
          <a:p>
            <a:pPr lvl="0"/>
            <a:r>
              <a:rPr lang="en-US" dirty="0"/>
              <a:t>Step</a:t>
            </a:r>
          </a:p>
        </p:txBody>
      </p:sp>
      <p:sp>
        <p:nvSpPr>
          <p:cNvPr id="30" name="Text Placeholder 4">
            <a:extLst>
              <a:ext uri="{FF2B5EF4-FFF2-40B4-BE49-F238E27FC236}">
                <a16:creationId xmlns:a16="http://schemas.microsoft.com/office/drawing/2014/main" id="{DA034CB4-B423-4C6F-91A6-40CDA2BA804D}"/>
              </a:ext>
            </a:extLst>
          </p:cNvPr>
          <p:cNvSpPr>
            <a:spLocks noGrp="1"/>
          </p:cNvSpPr>
          <p:nvPr>
            <p:ph type="body" sz="quarter" idx="27" hasCustomPrompt="1"/>
          </p:nvPr>
        </p:nvSpPr>
        <p:spPr>
          <a:xfrm>
            <a:off x="1490124" y="3215489"/>
            <a:ext cx="2910574" cy="631335"/>
          </a:xfrm>
          <a:prstGeom prst="rect">
            <a:avLst/>
          </a:prstGeom>
        </p:spPr>
        <p:txBody>
          <a:bodyPr tIns="25200">
            <a:noAutofit/>
          </a:bodyPr>
          <a:lstStyle>
            <a:lvl1pPr marL="0" indent="0" algn="r">
              <a:spcBef>
                <a:spcPts val="0"/>
              </a:spcBef>
              <a:spcAft>
                <a:spcPts val="0"/>
              </a:spcAft>
              <a:buFontTx/>
              <a:buNone/>
              <a:defRPr sz="1200" b="0">
                <a:solidFill>
                  <a:schemeClr val="bg1">
                    <a:lumMod val="50000"/>
                  </a:schemeClr>
                </a:solidFill>
              </a:defRPr>
            </a:lvl1pPr>
            <a:lvl2pPr marL="0" indent="0">
              <a:spcBef>
                <a:spcPts val="0"/>
              </a:spcBef>
              <a:buFontTx/>
              <a:buNone/>
              <a:defRPr sz="800">
                <a:solidFill>
                  <a:schemeClr val="bg1">
                    <a:lumMod val="50000"/>
                  </a:schemeClr>
                </a:solidFill>
                <a:latin typeface="+mn-lt"/>
              </a:defRPr>
            </a:lvl2pPr>
          </a:lstStyle>
          <a:p>
            <a:pPr lvl="0"/>
            <a:r>
              <a:rPr lang="fr-FR" sz="1200" b="0" i="0" u="none" strike="noStrike" kern="1200" baseline="0" dirty="0" err="1">
                <a:solidFill>
                  <a:schemeClr val="tx1">
                    <a:lumMod val="50000"/>
                    <a:lumOff val="50000"/>
                  </a:schemeClr>
                </a:solidFill>
                <a:latin typeface="+mn-lt"/>
                <a:ea typeface="+mn-ea"/>
                <a:cs typeface="Calibri"/>
              </a:rPr>
              <a:t>Xim</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quidige</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ndaerchil</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inverup</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tatium</a:t>
            </a:r>
            <a:r>
              <a:rPr lang="fr-FR" sz="1200" b="0" i="0" u="none" strike="noStrike" kern="1200" baseline="0" dirty="0">
                <a:solidFill>
                  <a:schemeClr val="tx1">
                    <a:lumMod val="50000"/>
                    <a:lumOff val="50000"/>
                  </a:schemeClr>
                </a:solidFill>
                <a:latin typeface="+mn-lt"/>
                <a:ea typeface="+mn-ea"/>
                <a:cs typeface="Calibri"/>
              </a:rPr>
              <a:t> ad </a:t>
            </a:r>
            <a:r>
              <a:rPr lang="fr-FR" sz="1200" b="0" i="0" u="none" strike="noStrike" kern="1200" baseline="0" dirty="0" err="1">
                <a:solidFill>
                  <a:schemeClr val="tx1">
                    <a:lumMod val="50000"/>
                    <a:lumOff val="50000"/>
                  </a:schemeClr>
                </a:solidFill>
                <a:latin typeface="+mn-lt"/>
                <a:ea typeface="+mn-ea"/>
                <a:cs typeface="Calibri"/>
              </a:rPr>
              <a:t>eturem</a:t>
            </a:r>
            <a:r>
              <a:rPr lang="fr-FR" sz="1200" b="0" i="0" u="none" strike="noStrike" kern="1200" baseline="0" dirty="0">
                <a:solidFill>
                  <a:schemeClr val="tx1">
                    <a:lumMod val="50000"/>
                    <a:lumOff val="50000"/>
                  </a:schemeClr>
                </a:solidFill>
                <a:latin typeface="+mn-lt"/>
                <a:ea typeface="+mn-ea"/>
                <a:cs typeface="Calibri"/>
              </a:rPr>
              <a:t> qui </a:t>
            </a:r>
            <a:r>
              <a:rPr lang="fr-FR" sz="1200" b="0" i="0" u="none" strike="noStrike" kern="1200" baseline="0" dirty="0" err="1">
                <a:solidFill>
                  <a:schemeClr val="tx1">
                    <a:lumMod val="50000"/>
                    <a:lumOff val="50000"/>
                  </a:schemeClr>
                </a:solidFill>
                <a:latin typeface="+mn-lt"/>
                <a:ea typeface="+mn-ea"/>
                <a:cs typeface="Calibri"/>
              </a:rPr>
              <a:t>occum</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ea</a:t>
            </a:r>
            <a:r>
              <a:rPr lang="fr-FR" sz="1200" b="0" i="0" u="none" strike="noStrike" kern="1200" baseline="0" dirty="0">
                <a:solidFill>
                  <a:schemeClr val="tx1">
                    <a:lumMod val="50000"/>
                    <a:lumOff val="50000"/>
                  </a:schemeClr>
                </a:solidFill>
                <a:latin typeface="+mn-lt"/>
                <a:ea typeface="+mn-ea"/>
                <a:cs typeface="Calibri"/>
              </a:rPr>
              <a:t> sima </a:t>
            </a:r>
            <a:r>
              <a:rPr lang="fr-FR" sz="1200" b="0" i="0" u="none" strike="noStrike" kern="1200" baseline="0" dirty="0" err="1">
                <a:solidFill>
                  <a:schemeClr val="tx1">
                    <a:lumMod val="50000"/>
                    <a:lumOff val="50000"/>
                  </a:schemeClr>
                </a:solidFill>
                <a:latin typeface="+mn-lt"/>
                <a:ea typeface="+mn-ea"/>
                <a:cs typeface="Calibri"/>
              </a:rPr>
              <a:t>vollaceris</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expe</a:t>
            </a:r>
            <a:r>
              <a:rPr lang="fr-FR" sz="1200" b="0" i="0" u="none" strike="noStrike" kern="1200" baseline="0" dirty="0">
                <a:solidFill>
                  <a:schemeClr val="tx1">
                    <a:lumMod val="50000"/>
                    <a:lumOff val="50000"/>
                  </a:schemeClr>
                </a:solidFill>
                <a:latin typeface="+mn-lt"/>
                <a:ea typeface="+mn-ea"/>
                <a:cs typeface="Calibri"/>
              </a:rPr>
              <a:t> nus </a:t>
            </a:r>
            <a:r>
              <a:rPr lang="fr-FR" sz="1200" b="0" i="0" u="none" strike="noStrike" kern="1200" baseline="0" dirty="0" err="1">
                <a:solidFill>
                  <a:schemeClr val="tx1">
                    <a:lumMod val="50000"/>
                    <a:lumOff val="50000"/>
                  </a:schemeClr>
                </a:solidFill>
                <a:latin typeface="+mn-lt"/>
                <a:ea typeface="+mn-ea"/>
                <a:cs typeface="Calibri"/>
              </a:rPr>
              <a:t>dolupta</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simin</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perum</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nimod</a:t>
            </a:r>
            <a:endParaRPr lang="en-US" dirty="0"/>
          </a:p>
        </p:txBody>
      </p:sp>
      <p:sp>
        <p:nvSpPr>
          <p:cNvPr id="31" name="Text Placeholder 4">
            <a:extLst>
              <a:ext uri="{FF2B5EF4-FFF2-40B4-BE49-F238E27FC236}">
                <a16:creationId xmlns:a16="http://schemas.microsoft.com/office/drawing/2014/main" id="{12BB4434-ADE8-4F61-AED2-1B325870EBFA}"/>
              </a:ext>
            </a:extLst>
          </p:cNvPr>
          <p:cNvSpPr>
            <a:spLocks noGrp="1"/>
          </p:cNvSpPr>
          <p:nvPr>
            <p:ph type="body" sz="quarter" idx="17" hasCustomPrompt="1"/>
          </p:nvPr>
        </p:nvSpPr>
        <p:spPr>
          <a:xfrm>
            <a:off x="4754248" y="518512"/>
            <a:ext cx="2910574" cy="253085"/>
          </a:xfrm>
          <a:prstGeom prst="rect">
            <a:avLst/>
          </a:prstGeom>
        </p:spPr>
        <p:txBody>
          <a:bodyPr>
            <a:noAutofit/>
          </a:bodyPr>
          <a:lstStyle>
            <a:lvl1pPr marL="0" indent="0">
              <a:spcAft>
                <a:spcPts val="400"/>
              </a:spcAft>
              <a:buFontTx/>
              <a:buNone/>
              <a:defRPr sz="1200" b="1">
                <a:solidFill>
                  <a:schemeClr val="accent1"/>
                </a:solidFill>
              </a:defRPr>
            </a:lvl1pPr>
            <a:lvl2pPr marL="0" indent="0">
              <a:spcBef>
                <a:spcPts val="0"/>
              </a:spcBef>
              <a:buFontTx/>
              <a:buNone/>
              <a:defRPr sz="800">
                <a:solidFill>
                  <a:schemeClr val="bg1">
                    <a:lumMod val="50000"/>
                  </a:schemeClr>
                </a:solidFill>
              </a:defRPr>
            </a:lvl2pPr>
          </a:lstStyle>
          <a:p>
            <a:pPr lvl="0"/>
            <a:r>
              <a:rPr lang="en-US" dirty="0"/>
              <a:t>Step</a:t>
            </a:r>
          </a:p>
        </p:txBody>
      </p:sp>
      <p:sp>
        <p:nvSpPr>
          <p:cNvPr id="32" name="Text Placeholder 4">
            <a:extLst>
              <a:ext uri="{FF2B5EF4-FFF2-40B4-BE49-F238E27FC236}">
                <a16:creationId xmlns:a16="http://schemas.microsoft.com/office/drawing/2014/main" id="{70DE19A3-3F6A-4B25-A9B3-5063418986F5}"/>
              </a:ext>
            </a:extLst>
          </p:cNvPr>
          <p:cNvSpPr>
            <a:spLocks noGrp="1"/>
          </p:cNvSpPr>
          <p:nvPr>
            <p:ph type="body" sz="quarter" idx="21" hasCustomPrompt="1"/>
          </p:nvPr>
        </p:nvSpPr>
        <p:spPr>
          <a:xfrm>
            <a:off x="4754248" y="774271"/>
            <a:ext cx="2910574" cy="631335"/>
          </a:xfrm>
          <a:prstGeom prst="rect">
            <a:avLst/>
          </a:prstGeom>
        </p:spPr>
        <p:txBody>
          <a:bodyPr tIns="25200">
            <a:noAutofit/>
          </a:bodyPr>
          <a:lstStyle>
            <a:lvl1pPr marL="0" indent="0">
              <a:spcBef>
                <a:spcPts val="0"/>
              </a:spcBef>
              <a:spcAft>
                <a:spcPts val="0"/>
              </a:spcAft>
              <a:buFontTx/>
              <a:buNone/>
              <a:defRPr sz="1200" b="0">
                <a:solidFill>
                  <a:schemeClr val="bg1">
                    <a:lumMod val="50000"/>
                  </a:schemeClr>
                </a:solidFill>
              </a:defRPr>
            </a:lvl1pPr>
            <a:lvl2pPr marL="0" indent="0">
              <a:spcBef>
                <a:spcPts val="0"/>
              </a:spcBef>
              <a:buFontTx/>
              <a:buNone/>
              <a:defRPr sz="800">
                <a:solidFill>
                  <a:schemeClr val="bg1">
                    <a:lumMod val="50000"/>
                  </a:schemeClr>
                </a:solidFill>
                <a:latin typeface="+mn-lt"/>
              </a:defRPr>
            </a:lvl2pPr>
          </a:lstStyle>
          <a:p>
            <a:pPr lvl="0"/>
            <a:r>
              <a:rPr lang="fr-FR" sz="1200" b="0" i="0" u="none" strike="noStrike" kern="1200" baseline="0" dirty="0" err="1">
                <a:solidFill>
                  <a:schemeClr val="tx1">
                    <a:lumMod val="50000"/>
                    <a:lumOff val="50000"/>
                  </a:schemeClr>
                </a:solidFill>
                <a:latin typeface="+mn-lt"/>
                <a:ea typeface="+mn-ea"/>
                <a:cs typeface="Calibri"/>
              </a:rPr>
              <a:t>Xim</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quidige</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ndaerchil</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inverup</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tatium</a:t>
            </a:r>
            <a:r>
              <a:rPr lang="fr-FR" sz="1200" b="0" i="0" u="none" strike="noStrike" kern="1200" baseline="0" dirty="0">
                <a:solidFill>
                  <a:schemeClr val="tx1">
                    <a:lumMod val="50000"/>
                    <a:lumOff val="50000"/>
                  </a:schemeClr>
                </a:solidFill>
                <a:latin typeface="+mn-lt"/>
                <a:ea typeface="+mn-ea"/>
                <a:cs typeface="Calibri"/>
              </a:rPr>
              <a:t> ad </a:t>
            </a:r>
            <a:r>
              <a:rPr lang="fr-FR" sz="1200" b="0" i="0" u="none" strike="noStrike" kern="1200" baseline="0" dirty="0" err="1">
                <a:solidFill>
                  <a:schemeClr val="tx1">
                    <a:lumMod val="50000"/>
                    <a:lumOff val="50000"/>
                  </a:schemeClr>
                </a:solidFill>
                <a:latin typeface="+mn-lt"/>
                <a:ea typeface="+mn-ea"/>
                <a:cs typeface="Calibri"/>
              </a:rPr>
              <a:t>eturem</a:t>
            </a:r>
            <a:r>
              <a:rPr lang="fr-FR" sz="1200" b="0" i="0" u="none" strike="noStrike" kern="1200" baseline="0" dirty="0">
                <a:solidFill>
                  <a:schemeClr val="tx1">
                    <a:lumMod val="50000"/>
                    <a:lumOff val="50000"/>
                  </a:schemeClr>
                </a:solidFill>
                <a:latin typeface="+mn-lt"/>
                <a:ea typeface="+mn-ea"/>
                <a:cs typeface="Calibri"/>
              </a:rPr>
              <a:t> qui </a:t>
            </a:r>
            <a:r>
              <a:rPr lang="fr-FR" sz="1200" b="0" i="0" u="none" strike="noStrike" kern="1200" baseline="0" dirty="0" err="1">
                <a:solidFill>
                  <a:schemeClr val="tx1">
                    <a:lumMod val="50000"/>
                    <a:lumOff val="50000"/>
                  </a:schemeClr>
                </a:solidFill>
                <a:latin typeface="+mn-lt"/>
                <a:ea typeface="+mn-ea"/>
                <a:cs typeface="Calibri"/>
              </a:rPr>
              <a:t>occum</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ea</a:t>
            </a:r>
            <a:r>
              <a:rPr lang="fr-FR" sz="1200" b="0" i="0" u="none" strike="noStrike" kern="1200" baseline="0" dirty="0">
                <a:solidFill>
                  <a:schemeClr val="tx1">
                    <a:lumMod val="50000"/>
                    <a:lumOff val="50000"/>
                  </a:schemeClr>
                </a:solidFill>
                <a:latin typeface="+mn-lt"/>
                <a:ea typeface="+mn-ea"/>
                <a:cs typeface="Calibri"/>
              </a:rPr>
              <a:t> sima </a:t>
            </a:r>
            <a:r>
              <a:rPr lang="fr-FR" sz="1200" b="0" i="0" u="none" strike="noStrike" kern="1200" baseline="0" dirty="0" err="1">
                <a:solidFill>
                  <a:schemeClr val="tx1">
                    <a:lumMod val="50000"/>
                    <a:lumOff val="50000"/>
                  </a:schemeClr>
                </a:solidFill>
                <a:latin typeface="+mn-lt"/>
                <a:ea typeface="+mn-ea"/>
                <a:cs typeface="Calibri"/>
              </a:rPr>
              <a:t>vollaceris</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expe</a:t>
            </a:r>
            <a:r>
              <a:rPr lang="fr-FR" sz="1200" b="0" i="0" u="none" strike="noStrike" kern="1200" baseline="0" dirty="0">
                <a:solidFill>
                  <a:schemeClr val="tx1">
                    <a:lumMod val="50000"/>
                    <a:lumOff val="50000"/>
                  </a:schemeClr>
                </a:solidFill>
                <a:latin typeface="+mn-lt"/>
                <a:ea typeface="+mn-ea"/>
                <a:cs typeface="Calibri"/>
              </a:rPr>
              <a:t> nus </a:t>
            </a:r>
            <a:r>
              <a:rPr lang="fr-FR" sz="1200" b="0" i="0" u="none" strike="noStrike" kern="1200" baseline="0" dirty="0" err="1">
                <a:solidFill>
                  <a:schemeClr val="tx1">
                    <a:lumMod val="50000"/>
                    <a:lumOff val="50000"/>
                  </a:schemeClr>
                </a:solidFill>
                <a:latin typeface="+mn-lt"/>
                <a:ea typeface="+mn-ea"/>
                <a:cs typeface="Calibri"/>
              </a:rPr>
              <a:t>dolupta</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simin</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perum</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nimod</a:t>
            </a:r>
            <a:endParaRPr lang="en-US" dirty="0"/>
          </a:p>
        </p:txBody>
      </p:sp>
      <p:sp>
        <p:nvSpPr>
          <p:cNvPr id="33" name="Text Placeholder 4">
            <a:extLst>
              <a:ext uri="{FF2B5EF4-FFF2-40B4-BE49-F238E27FC236}">
                <a16:creationId xmlns:a16="http://schemas.microsoft.com/office/drawing/2014/main" id="{E00ACDE3-2898-4B67-BBD3-B315FAB62FB0}"/>
              </a:ext>
            </a:extLst>
          </p:cNvPr>
          <p:cNvSpPr>
            <a:spLocks noGrp="1"/>
          </p:cNvSpPr>
          <p:nvPr>
            <p:ph type="body" sz="quarter" idx="22" hasCustomPrompt="1"/>
          </p:nvPr>
        </p:nvSpPr>
        <p:spPr>
          <a:xfrm>
            <a:off x="4741796" y="2152470"/>
            <a:ext cx="2910574" cy="253085"/>
          </a:xfrm>
          <a:prstGeom prst="rect">
            <a:avLst/>
          </a:prstGeom>
        </p:spPr>
        <p:txBody>
          <a:bodyPr>
            <a:noAutofit/>
          </a:bodyPr>
          <a:lstStyle>
            <a:lvl1pPr marL="0" indent="0">
              <a:spcAft>
                <a:spcPts val="400"/>
              </a:spcAft>
              <a:buFontTx/>
              <a:buNone/>
              <a:defRPr sz="1200" b="1">
                <a:solidFill>
                  <a:schemeClr val="accent1"/>
                </a:solidFill>
              </a:defRPr>
            </a:lvl1pPr>
            <a:lvl2pPr marL="0" indent="0">
              <a:spcBef>
                <a:spcPts val="0"/>
              </a:spcBef>
              <a:buFontTx/>
              <a:buNone/>
              <a:defRPr sz="800">
                <a:solidFill>
                  <a:schemeClr val="bg1">
                    <a:lumMod val="50000"/>
                  </a:schemeClr>
                </a:solidFill>
              </a:defRPr>
            </a:lvl2pPr>
          </a:lstStyle>
          <a:p>
            <a:pPr lvl="0"/>
            <a:r>
              <a:rPr lang="en-US" dirty="0"/>
              <a:t>Step</a:t>
            </a:r>
          </a:p>
        </p:txBody>
      </p:sp>
      <p:sp>
        <p:nvSpPr>
          <p:cNvPr id="34" name="Text Placeholder 4">
            <a:extLst>
              <a:ext uri="{FF2B5EF4-FFF2-40B4-BE49-F238E27FC236}">
                <a16:creationId xmlns:a16="http://schemas.microsoft.com/office/drawing/2014/main" id="{090F0C80-4DE7-432D-A48F-BF54D75A7B17}"/>
              </a:ext>
            </a:extLst>
          </p:cNvPr>
          <p:cNvSpPr>
            <a:spLocks noGrp="1"/>
          </p:cNvSpPr>
          <p:nvPr>
            <p:ph type="body" sz="quarter" idx="23" hasCustomPrompt="1"/>
          </p:nvPr>
        </p:nvSpPr>
        <p:spPr>
          <a:xfrm>
            <a:off x="4741796" y="2408229"/>
            <a:ext cx="2910574" cy="631335"/>
          </a:xfrm>
          <a:prstGeom prst="rect">
            <a:avLst/>
          </a:prstGeom>
        </p:spPr>
        <p:txBody>
          <a:bodyPr tIns="25200">
            <a:noAutofit/>
          </a:bodyPr>
          <a:lstStyle>
            <a:lvl1pPr marL="0" indent="0">
              <a:spcBef>
                <a:spcPts val="0"/>
              </a:spcBef>
              <a:spcAft>
                <a:spcPts val="0"/>
              </a:spcAft>
              <a:buFontTx/>
              <a:buNone/>
              <a:defRPr sz="1200" b="0">
                <a:solidFill>
                  <a:schemeClr val="bg1">
                    <a:lumMod val="50000"/>
                  </a:schemeClr>
                </a:solidFill>
              </a:defRPr>
            </a:lvl1pPr>
            <a:lvl2pPr marL="0" indent="0">
              <a:spcBef>
                <a:spcPts val="0"/>
              </a:spcBef>
              <a:buFontTx/>
              <a:buNone/>
              <a:defRPr sz="800">
                <a:solidFill>
                  <a:schemeClr val="bg1">
                    <a:lumMod val="50000"/>
                  </a:schemeClr>
                </a:solidFill>
                <a:latin typeface="+mn-lt"/>
              </a:defRPr>
            </a:lvl2pPr>
          </a:lstStyle>
          <a:p>
            <a:pPr lvl="0"/>
            <a:r>
              <a:rPr lang="fr-FR" sz="1200" b="0" i="0" u="none" strike="noStrike" kern="1200" baseline="0" dirty="0" err="1">
                <a:solidFill>
                  <a:schemeClr val="tx1">
                    <a:lumMod val="50000"/>
                    <a:lumOff val="50000"/>
                  </a:schemeClr>
                </a:solidFill>
                <a:latin typeface="+mn-lt"/>
                <a:ea typeface="+mn-ea"/>
                <a:cs typeface="Calibri"/>
              </a:rPr>
              <a:t>Xim</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quidige</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ndaerchil</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inverup</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tatium</a:t>
            </a:r>
            <a:r>
              <a:rPr lang="fr-FR" sz="1200" b="0" i="0" u="none" strike="noStrike" kern="1200" baseline="0" dirty="0">
                <a:solidFill>
                  <a:schemeClr val="tx1">
                    <a:lumMod val="50000"/>
                    <a:lumOff val="50000"/>
                  </a:schemeClr>
                </a:solidFill>
                <a:latin typeface="+mn-lt"/>
                <a:ea typeface="+mn-ea"/>
                <a:cs typeface="Calibri"/>
              </a:rPr>
              <a:t> ad </a:t>
            </a:r>
            <a:r>
              <a:rPr lang="fr-FR" sz="1200" b="0" i="0" u="none" strike="noStrike" kern="1200" baseline="0" dirty="0" err="1">
                <a:solidFill>
                  <a:schemeClr val="tx1">
                    <a:lumMod val="50000"/>
                    <a:lumOff val="50000"/>
                  </a:schemeClr>
                </a:solidFill>
                <a:latin typeface="+mn-lt"/>
                <a:ea typeface="+mn-ea"/>
                <a:cs typeface="Calibri"/>
              </a:rPr>
              <a:t>eturem</a:t>
            </a:r>
            <a:r>
              <a:rPr lang="fr-FR" sz="1200" b="0" i="0" u="none" strike="noStrike" kern="1200" baseline="0" dirty="0">
                <a:solidFill>
                  <a:schemeClr val="tx1">
                    <a:lumMod val="50000"/>
                    <a:lumOff val="50000"/>
                  </a:schemeClr>
                </a:solidFill>
                <a:latin typeface="+mn-lt"/>
                <a:ea typeface="+mn-ea"/>
                <a:cs typeface="Calibri"/>
              </a:rPr>
              <a:t> qui </a:t>
            </a:r>
            <a:r>
              <a:rPr lang="fr-FR" sz="1200" b="0" i="0" u="none" strike="noStrike" kern="1200" baseline="0" dirty="0" err="1">
                <a:solidFill>
                  <a:schemeClr val="tx1">
                    <a:lumMod val="50000"/>
                    <a:lumOff val="50000"/>
                  </a:schemeClr>
                </a:solidFill>
                <a:latin typeface="+mn-lt"/>
                <a:ea typeface="+mn-ea"/>
                <a:cs typeface="Calibri"/>
              </a:rPr>
              <a:t>occum</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ea</a:t>
            </a:r>
            <a:r>
              <a:rPr lang="fr-FR" sz="1200" b="0" i="0" u="none" strike="noStrike" kern="1200" baseline="0" dirty="0">
                <a:solidFill>
                  <a:schemeClr val="tx1">
                    <a:lumMod val="50000"/>
                    <a:lumOff val="50000"/>
                  </a:schemeClr>
                </a:solidFill>
                <a:latin typeface="+mn-lt"/>
                <a:ea typeface="+mn-ea"/>
                <a:cs typeface="Calibri"/>
              </a:rPr>
              <a:t> sima </a:t>
            </a:r>
            <a:r>
              <a:rPr lang="fr-FR" sz="1200" b="0" i="0" u="none" strike="noStrike" kern="1200" baseline="0" dirty="0" err="1">
                <a:solidFill>
                  <a:schemeClr val="tx1">
                    <a:lumMod val="50000"/>
                    <a:lumOff val="50000"/>
                  </a:schemeClr>
                </a:solidFill>
                <a:latin typeface="+mn-lt"/>
                <a:ea typeface="+mn-ea"/>
                <a:cs typeface="Calibri"/>
              </a:rPr>
              <a:t>vollaceris</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expe</a:t>
            </a:r>
            <a:r>
              <a:rPr lang="fr-FR" sz="1200" b="0" i="0" u="none" strike="noStrike" kern="1200" baseline="0" dirty="0">
                <a:solidFill>
                  <a:schemeClr val="tx1">
                    <a:lumMod val="50000"/>
                    <a:lumOff val="50000"/>
                  </a:schemeClr>
                </a:solidFill>
                <a:latin typeface="+mn-lt"/>
                <a:ea typeface="+mn-ea"/>
                <a:cs typeface="Calibri"/>
              </a:rPr>
              <a:t> nus </a:t>
            </a:r>
            <a:r>
              <a:rPr lang="fr-FR" sz="1200" b="0" i="0" u="none" strike="noStrike" kern="1200" baseline="0" dirty="0" err="1">
                <a:solidFill>
                  <a:schemeClr val="tx1">
                    <a:lumMod val="50000"/>
                    <a:lumOff val="50000"/>
                  </a:schemeClr>
                </a:solidFill>
                <a:latin typeface="+mn-lt"/>
                <a:ea typeface="+mn-ea"/>
                <a:cs typeface="Calibri"/>
              </a:rPr>
              <a:t>dolupta</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simin</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perum</a:t>
            </a:r>
            <a:r>
              <a:rPr lang="fr-FR" sz="1200" b="0" i="0" u="none" strike="noStrike" kern="1200" baseline="0" dirty="0">
                <a:solidFill>
                  <a:schemeClr val="tx1">
                    <a:lumMod val="50000"/>
                    <a:lumOff val="50000"/>
                  </a:schemeClr>
                </a:solidFill>
                <a:latin typeface="+mn-lt"/>
                <a:ea typeface="+mn-ea"/>
                <a:cs typeface="Calibri"/>
              </a:rPr>
              <a:t> </a:t>
            </a:r>
            <a:r>
              <a:rPr lang="fr-FR" sz="1200" b="0" i="0" u="none" strike="noStrike" kern="1200" baseline="0" dirty="0" err="1">
                <a:solidFill>
                  <a:schemeClr val="tx1">
                    <a:lumMod val="50000"/>
                    <a:lumOff val="50000"/>
                  </a:schemeClr>
                </a:solidFill>
                <a:latin typeface="+mn-lt"/>
                <a:ea typeface="+mn-ea"/>
                <a:cs typeface="Calibri"/>
              </a:rPr>
              <a:t>nimod</a:t>
            </a:r>
            <a:endParaRPr lang="en-US" dirty="0"/>
          </a:p>
        </p:txBody>
      </p:sp>
      <p:sp>
        <p:nvSpPr>
          <p:cNvPr id="39" name="Text Placeholder 5">
            <a:extLst>
              <a:ext uri="{FF2B5EF4-FFF2-40B4-BE49-F238E27FC236}">
                <a16:creationId xmlns:a16="http://schemas.microsoft.com/office/drawing/2014/main" id="{39881591-A50E-4394-A19A-621018D4D1BD}"/>
              </a:ext>
            </a:extLst>
          </p:cNvPr>
          <p:cNvSpPr>
            <a:spLocks noGrp="1"/>
          </p:cNvSpPr>
          <p:nvPr>
            <p:ph type="body" sz="quarter" idx="28" hasCustomPrompt="1"/>
          </p:nvPr>
        </p:nvSpPr>
        <p:spPr>
          <a:xfrm>
            <a:off x="4197600" y="4258800"/>
            <a:ext cx="705600" cy="338400"/>
          </a:xfrm>
        </p:spPr>
        <p:txBody>
          <a:bodyPr>
            <a:normAutofit/>
          </a:bodyPr>
          <a:lstStyle>
            <a:lvl1pPr marL="0" indent="0" algn="ctr">
              <a:buNone/>
              <a:defRPr sz="1400" b="1">
                <a:solidFill>
                  <a:schemeClr val="accent2"/>
                </a:solidFill>
              </a:defRPr>
            </a:lvl1pPr>
          </a:lstStyle>
          <a:p>
            <a:pPr lvl="0"/>
            <a:r>
              <a:rPr lang="fr-LU" dirty="0"/>
              <a:t>Finish</a:t>
            </a:r>
          </a:p>
        </p:txBody>
      </p:sp>
    </p:spTree>
    <p:extLst>
      <p:ext uri="{BB962C8B-B14F-4D97-AF65-F5344CB8AC3E}">
        <p14:creationId xmlns:p14="http://schemas.microsoft.com/office/powerpoint/2010/main" val="2223123889"/>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20. Timeline horizontal">
    <p:spTree>
      <p:nvGrpSpPr>
        <p:cNvPr id="1" name=""/>
        <p:cNvGrpSpPr/>
        <p:nvPr/>
      </p:nvGrpSpPr>
      <p:grpSpPr>
        <a:xfrm>
          <a:off x="0" y="0"/>
          <a:ext cx="0" cy="0"/>
          <a:chOff x="0" y="0"/>
          <a:chExt cx="0" cy="0"/>
        </a:xfrm>
      </p:grpSpPr>
      <p:sp>
        <p:nvSpPr>
          <p:cNvPr id="38" name="Title 1">
            <a:extLst>
              <a:ext uri="{FF2B5EF4-FFF2-40B4-BE49-F238E27FC236}">
                <a16:creationId xmlns:a16="http://schemas.microsoft.com/office/drawing/2014/main" id="{6D5DCA08-0456-4453-B96C-BB3C1E05A193}"/>
              </a:ext>
            </a:extLst>
          </p:cNvPr>
          <p:cNvSpPr>
            <a:spLocks noGrp="1"/>
          </p:cNvSpPr>
          <p:nvPr>
            <p:ph type="ctrTitle" hasCustomPrompt="1"/>
          </p:nvPr>
        </p:nvSpPr>
        <p:spPr>
          <a:xfrm>
            <a:off x="199798" y="643782"/>
            <a:ext cx="8744400" cy="461665"/>
          </a:xfrm>
          <a:prstGeom prst="rect">
            <a:avLst/>
          </a:prstGeom>
          <a:noFill/>
        </p:spPr>
        <p:txBody>
          <a:bodyPr wrap="square" rtlCol="0">
            <a:spAutoFit/>
          </a:bodyPr>
          <a:lstStyle>
            <a:lvl1pPr>
              <a:defRPr lang="en-US" sz="2400" b="1" dirty="0">
                <a:solidFill>
                  <a:schemeClr val="accent1"/>
                </a:solidFill>
                <a:ea typeface="+mn-ea"/>
                <a:cs typeface="+mn-cs"/>
              </a:defRPr>
            </a:lvl1pPr>
          </a:lstStyle>
          <a:p>
            <a:pPr marL="0" lvl="0"/>
            <a:r>
              <a:rPr lang="en-US" dirty="0"/>
              <a:t>Slide title</a:t>
            </a:r>
          </a:p>
        </p:txBody>
      </p:sp>
      <p:sp>
        <p:nvSpPr>
          <p:cNvPr id="39" name="Subtitle 2">
            <a:extLst>
              <a:ext uri="{FF2B5EF4-FFF2-40B4-BE49-F238E27FC236}">
                <a16:creationId xmlns:a16="http://schemas.microsoft.com/office/drawing/2014/main" id="{70EA9ABE-98A8-4942-87C3-E2B2763EA9C1}"/>
              </a:ext>
            </a:extLst>
          </p:cNvPr>
          <p:cNvSpPr>
            <a:spLocks noGrp="1"/>
          </p:cNvSpPr>
          <p:nvPr>
            <p:ph type="subTitle" idx="1" hasCustomPrompt="1"/>
          </p:nvPr>
        </p:nvSpPr>
        <p:spPr>
          <a:xfrm>
            <a:off x="508243" y="1168058"/>
            <a:ext cx="8127511" cy="338554"/>
          </a:xfrm>
          <a:prstGeom prst="rect">
            <a:avLst/>
          </a:prstGeom>
          <a:noFill/>
        </p:spPr>
        <p:txBody>
          <a:bodyPr vert="horz" wrap="square" lIns="91440" tIns="45720" rIns="91440" bIns="45720" numCol="1" rtlCol="0" anchor="t" anchorCtr="0">
            <a:spAutoFit/>
          </a:bodyPr>
          <a:lstStyle>
            <a:lvl1pPr marL="0" indent="0" algn="ctr">
              <a:buNone/>
              <a:defRPr lang="en-US" sz="1600" dirty="0">
                <a:solidFill>
                  <a:schemeClr val="tx2"/>
                </a:solidFill>
                <a:ea typeface="Open Sans" charset="0"/>
                <a:cs typeface="Open Sans" charset="0"/>
              </a:defRPr>
            </a:lvl1pPr>
          </a:lstStyle>
          <a:p>
            <a:pPr marL="342900" lvl="0" indent="-342900">
              <a:lnSpc>
                <a:spcPct val="100000"/>
              </a:lnSpc>
              <a:spcBef>
                <a:spcPts val="0"/>
              </a:spcBef>
            </a:pPr>
            <a:r>
              <a:rPr lang="en-US" dirty="0"/>
              <a:t>Subtitle</a:t>
            </a:r>
          </a:p>
        </p:txBody>
      </p:sp>
      <p:sp>
        <p:nvSpPr>
          <p:cNvPr id="7" name="Text Placeholder 15">
            <a:extLst>
              <a:ext uri="{FF2B5EF4-FFF2-40B4-BE49-F238E27FC236}">
                <a16:creationId xmlns:a16="http://schemas.microsoft.com/office/drawing/2014/main" id="{AEF89DBD-3452-400B-9549-494E7D0E3185}"/>
              </a:ext>
            </a:extLst>
          </p:cNvPr>
          <p:cNvSpPr>
            <a:spLocks noGrp="1"/>
          </p:cNvSpPr>
          <p:nvPr>
            <p:ph type="body" sz="quarter" idx="40" hasCustomPrompt="1"/>
          </p:nvPr>
        </p:nvSpPr>
        <p:spPr>
          <a:xfrm>
            <a:off x="1578786" y="3289011"/>
            <a:ext cx="1592214" cy="383124"/>
          </a:xfrm>
          <a:noFill/>
        </p:spPr>
        <p:txBody>
          <a:bodyPr wrap="square" lIns="90000" tIns="0" rIns="90000" bIns="0" rtlCol="0">
            <a:no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lang="en-US" sz="1200" kern="1200">
                <a:solidFill>
                  <a:schemeClr val="bg1">
                    <a:lumMod val="50000"/>
                  </a:schemeClr>
                </a:solidFill>
                <a:latin typeface="+mn-lt"/>
                <a:ea typeface="Open Sans" charset="0"/>
                <a:cs typeface="Open Sans" charset="0"/>
              </a:defRPr>
            </a:lvl1pPr>
            <a:lvl2pPr marL="0" indent="0" algn="ctr">
              <a:lnSpc>
                <a:spcPct val="150000"/>
              </a:lnSpc>
              <a:spcBef>
                <a:spcPts val="0"/>
              </a:spcBef>
              <a:buNone/>
              <a:defRPr lang="en-US" sz="800" kern="1200" dirty="0">
                <a:solidFill>
                  <a:schemeClr val="bg1">
                    <a:lumMod val="50000"/>
                  </a:schemeClr>
                </a:solidFill>
                <a:latin typeface="+mn-lt"/>
                <a:ea typeface="Open Sans" charset="0"/>
                <a:cs typeface="Open Sans" charset="0"/>
              </a:defRPr>
            </a:lvl2pPr>
            <a:lvl3pPr>
              <a:defRPr lang="en-US" sz="1800" smtClean="0"/>
            </a:lvl3pPr>
            <a:lvl4pPr marL="0">
              <a:defRPr lang="en-US" sz="800" kern="1200" dirty="0">
                <a:solidFill>
                  <a:schemeClr val="bg1">
                    <a:lumMod val="50000"/>
                  </a:schemeClr>
                </a:solidFill>
                <a:latin typeface="+mn-lt"/>
                <a:ea typeface="Open Sans" charset="0"/>
                <a:cs typeface="Open Sans" charset="0"/>
              </a:defRPr>
            </a:lvl4pPr>
            <a:lvl5pPr>
              <a:defRPr lang="de-DE" sz="1800"/>
            </a:lvl5pPr>
          </a:lstStyle>
          <a:p>
            <a:pPr lvl="0"/>
            <a:r>
              <a:rPr lang="en-US" dirty="0"/>
              <a:t>Lorem ipsum dolor sit </a:t>
            </a:r>
            <a:r>
              <a:rPr lang="en-US" dirty="0" err="1"/>
              <a:t>amet</a:t>
            </a:r>
            <a:r>
              <a:rPr lang="en-US" dirty="0"/>
              <a:t>, </a:t>
            </a:r>
            <a:r>
              <a:rPr lang="en-US" dirty="0" err="1"/>
              <a:t>consectetuer</a:t>
            </a:r>
            <a:endParaRPr lang="en-US" dirty="0"/>
          </a:p>
        </p:txBody>
      </p:sp>
      <p:sp>
        <p:nvSpPr>
          <p:cNvPr id="8" name="Text Placeholder 13">
            <a:extLst>
              <a:ext uri="{FF2B5EF4-FFF2-40B4-BE49-F238E27FC236}">
                <a16:creationId xmlns:a16="http://schemas.microsoft.com/office/drawing/2014/main" id="{E3663F41-5D04-4172-AD1B-34E77F8704FF}"/>
              </a:ext>
            </a:extLst>
          </p:cNvPr>
          <p:cNvSpPr>
            <a:spLocks noGrp="1"/>
          </p:cNvSpPr>
          <p:nvPr>
            <p:ph type="body" sz="quarter" idx="41" hasCustomPrompt="1"/>
          </p:nvPr>
        </p:nvSpPr>
        <p:spPr>
          <a:xfrm>
            <a:off x="1578786" y="3046109"/>
            <a:ext cx="1592214" cy="230909"/>
          </a:xfrm>
        </p:spPr>
        <p:txBody>
          <a:bodyPr tIns="36000">
            <a:noAutofit/>
          </a:bodyPr>
          <a:lstStyle>
            <a:lvl1pPr marL="0" indent="0" algn="l" defTabSz="457200" rtl="0" eaLnBrk="1" latinLnBrk="0" hangingPunct="1">
              <a:spcBef>
                <a:spcPts val="0"/>
              </a:spcBef>
              <a:buNone/>
              <a:defRPr lang="en-US" sz="1200" b="1" kern="1200" dirty="0">
                <a:solidFill>
                  <a:schemeClr val="accent1"/>
                </a:solidFill>
                <a:latin typeface="+mj-lt"/>
                <a:ea typeface="Bebas Neue" charset="0"/>
                <a:cs typeface="Calibri"/>
              </a:defRPr>
            </a:lvl1pPr>
            <a:lvl2pPr marL="0" algn="ctr" defTabSz="457200" rtl="0" eaLnBrk="1" latinLnBrk="0" hangingPunct="1">
              <a:defRPr lang="en-US" sz="1300" kern="1200" dirty="0" smtClean="0">
                <a:solidFill>
                  <a:srgbClr val="383838"/>
                </a:solidFill>
                <a:latin typeface="+mj-lt"/>
                <a:ea typeface="Bebas Neue" charset="0"/>
                <a:cs typeface="Calibri"/>
              </a:defRPr>
            </a:lvl2pPr>
            <a:lvl3pPr marL="0" algn="ctr" defTabSz="457200" rtl="0" eaLnBrk="1" latinLnBrk="0" hangingPunct="1">
              <a:defRPr lang="en-US" sz="1300" kern="1200" dirty="0" smtClean="0">
                <a:solidFill>
                  <a:srgbClr val="383838"/>
                </a:solidFill>
                <a:latin typeface="+mj-lt"/>
                <a:ea typeface="Bebas Neue" charset="0"/>
                <a:cs typeface="Calibri"/>
              </a:defRPr>
            </a:lvl3pPr>
          </a:lstStyle>
          <a:p>
            <a:pPr lvl="0"/>
            <a:r>
              <a:rPr lang="en-US" dirty="0"/>
              <a:t>Step</a:t>
            </a:r>
          </a:p>
        </p:txBody>
      </p:sp>
      <p:sp>
        <p:nvSpPr>
          <p:cNvPr id="34" name="Text Placeholder 15">
            <a:extLst>
              <a:ext uri="{FF2B5EF4-FFF2-40B4-BE49-F238E27FC236}">
                <a16:creationId xmlns:a16="http://schemas.microsoft.com/office/drawing/2014/main" id="{D410CAAC-D196-4172-BBBC-B3C69F9070B9}"/>
              </a:ext>
            </a:extLst>
          </p:cNvPr>
          <p:cNvSpPr>
            <a:spLocks noGrp="1"/>
          </p:cNvSpPr>
          <p:nvPr>
            <p:ph type="body" sz="quarter" idx="47" hasCustomPrompt="1"/>
          </p:nvPr>
        </p:nvSpPr>
        <p:spPr>
          <a:xfrm>
            <a:off x="4354022" y="3282661"/>
            <a:ext cx="1592214" cy="383124"/>
          </a:xfrm>
          <a:noFill/>
        </p:spPr>
        <p:txBody>
          <a:bodyPr wrap="square" lIns="90000" tIns="0" rIns="90000" bIns="0" rtlCol="0">
            <a:no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lang="en-US" sz="1200" kern="1200">
                <a:solidFill>
                  <a:schemeClr val="bg1">
                    <a:lumMod val="50000"/>
                  </a:schemeClr>
                </a:solidFill>
                <a:latin typeface="+mn-lt"/>
                <a:ea typeface="Open Sans" charset="0"/>
                <a:cs typeface="Open Sans" charset="0"/>
              </a:defRPr>
            </a:lvl1pPr>
            <a:lvl2pPr marL="0" indent="0" algn="ctr">
              <a:lnSpc>
                <a:spcPct val="150000"/>
              </a:lnSpc>
              <a:spcBef>
                <a:spcPts val="0"/>
              </a:spcBef>
              <a:buNone/>
              <a:defRPr lang="en-US" sz="800" kern="1200" dirty="0">
                <a:solidFill>
                  <a:schemeClr val="bg1">
                    <a:lumMod val="50000"/>
                  </a:schemeClr>
                </a:solidFill>
                <a:latin typeface="+mn-lt"/>
                <a:ea typeface="Open Sans" charset="0"/>
                <a:cs typeface="Open Sans" charset="0"/>
              </a:defRPr>
            </a:lvl2pPr>
            <a:lvl3pPr>
              <a:defRPr lang="en-US" sz="1800" smtClean="0"/>
            </a:lvl3pPr>
            <a:lvl4pPr marL="0">
              <a:defRPr lang="en-US" sz="800" kern="1200" dirty="0">
                <a:solidFill>
                  <a:schemeClr val="bg1">
                    <a:lumMod val="50000"/>
                  </a:schemeClr>
                </a:solidFill>
                <a:latin typeface="+mn-lt"/>
                <a:ea typeface="Open Sans" charset="0"/>
                <a:cs typeface="Open Sans" charset="0"/>
              </a:defRPr>
            </a:lvl4pPr>
            <a:lvl5pPr>
              <a:defRPr lang="de-DE" sz="1800"/>
            </a:lvl5pPr>
          </a:lstStyle>
          <a:p>
            <a:pPr lvl="0"/>
            <a:r>
              <a:rPr lang="en-US" dirty="0"/>
              <a:t>Lorem ipsum dolor sit </a:t>
            </a:r>
            <a:r>
              <a:rPr lang="en-US" dirty="0" err="1"/>
              <a:t>amet</a:t>
            </a:r>
            <a:r>
              <a:rPr lang="en-US" dirty="0"/>
              <a:t>, </a:t>
            </a:r>
            <a:r>
              <a:rPr lang="en-US" dirty="0" err="1"/>
              <a:t>consectetuer</a:t>
            </a:r>
            <a:endParaRPr lang="en-US" dirty="0"/>
          </a:p>
        </p:txBody>
      </p:sp>
      <p:sp>
        <p:nvSpPr>
          <p:cNvPr id="35" name="Text Placeholder 13">
            <a:extLst>
              <a:ext uri="{FF2B5EF4-FFF2-40B4-BE49-F238E27FC236}">
                <a16:creationId xmlns:a16="http://schemas.microsoft.com/office/drawing/2014/main" id="{40375105-7B03-418C-9C9D-14978604FDC0}"/>
              </a:ext>
            </a:extLst>
          </p:cNvPr>
          <p:cNvSpPr>
            <a:spLocks noGrp="1"/>
          </p:cNvSpPr>
          <p:nvPr>
            <p:ph type="body" sz="quarter" idx="48" hasCustomPrompt="1"/>
          </p:nvPr>
        </p:nvSpPr>
        <p:spPr>
          <a:xfrm>
            <a:off x="4354022" y="3039759"/>
            <a:ext cx="1592214" cy="230909"/>
          </a:xfrm>
        </p:spPr>
        <p:txBody>
          <a:bodyPr tIns="36000">
            <a:noAutofit/>
          </a:bodyPr>
          <a:lstStyle>
            <a:lvl1pPr marL="0" indent="0" algn="l" defTabSz="457200" rtl="0" eaLnBrk="1" latinLnBrk="0" hangingPunct="1">
              <a:spcBef>
                <a:spcPts val="0"/>
              </a:spcBef>
              <a:buNone/>
              <a:defRPr lang="en-US" sz="1200" b="1" kern="1200" dirty="0">
                <a:solidFill>
                  <a:schemeClr val="accent1"/>
                </a:solidFill>
                <a:latin typeface="+mj-lt"/>
                <a:ea typeface="Bebas Neue" charset="0"/>
                <a:cs typeface="Calibri"/>
              </a:defRPr>
            </a:lvl1pPr>
            <a:lvl2pPr marL="0" algn="ctr" defTabSz="457200" rtl="0" eaLnBrk="1" latinLnBrk="0" hangingPunct="1">
              <a:defRPr lang="en-US" sz="1300" kern="1200" dirty="0" smtClean="0">
                <a:solidFill>
                  <a:srgbClr val="383838"/>
                </a:solidFill>
                <a:latin typeface="+mj-lt"/>
                <a:ea typeface="Bebas Neue" charset="0"/>
                <a:cs typeface="Calibri"/>
              </a:defRPr>
            </a:lvl2pPr>
            <a:lvl3pPr marL="0" algn="ctr" defTabSz="457200" rtl="0" eaLnBrk="1" latinLnBrk="0" hangingPunct="1">
              <a:defRPr lang="en-US" sz="1300" kern="1200" dirty="0" smtClean="0">
                <a:solidFill>
                  <a:srgbClr val="383838"/>
                </a:solidFill>
                <a:latin typeface="+mj-lt"/>
                <a:ea typeface="Bebas Neue" charset="0"/>
                <a:cs typeface="Calibri"/>
              </a:defRPr>
            </a:lvl3pPr>
          </a:lstStyle>
          <a:p>
            <a:pPr lvl="0"/>
            <a:r>
              <a:rPr lang="en-US" dirty="0"/>
              <a:t>Step</a:t>
            </a:r>
          </a:p>
        </p:txBody>
      </p:sp>
      <p:sp>
        <p:nvSpPr>
          <p:cNvPr id="36" name="Text Placeholder 15">
            <a:extLst>
              <a:ext uri="{FF2B5EF4-FFF2-40B4-BE49-F238E27FC236}">
                <a16:creationId xmlns:a16="http://schemas.microsoft.com/office/drawing/2014/main" id="{C7486437-ABB8-45D7-B4DA-FC47867AD3CE}"/>
              </a:ext>
            </a:extLst>
          </p:cNvPr>
          <p:cNvSpPr>
            <a:spLocks noGrp="1"/>
          </p:cNvSpPr>
          <p:nvPr>
            <p:ph type="body" sz="quarter" idx="49" hasCustomPrompt="1"/>
          </p:nvPr>
        </p:nvSpPr>
        <p:spPr>
          <a:xfrm>
            <a:off x="7129258" y="3282661"/>
            <a:ext cx="1592214" cy="383124"/>
          </a:xfrm>
          <a:noFill/>
        </p:spPr>
        <p:txBody>
          <a:bodyPr wrap="square" lIns="90000" tIns="0" rIns="90000" bIns="0" rtlCol="0">
            <a:no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lang="en-US" sz="1200" kern="1200">
                <a:solidFill>
                  <a:schemeClr val="bg1">
                    <a:lumMod val="50000"/>
                  </a:schemeClr>
                </a:solidFill>
                <a:latin typeface="+mn-lt"/>
                <a:ea typeface="Open Sans" charset="0"/>
                <a:cs typeface="Open Sans" charset="0"/>
              </a:defRPr>
            </a:lvl1pPr>
            <a:lvl2pPr marL="0" indent="0" algn="ctr">
              <a:lnSpc>
                <a:spcPct val="150000"/>
              </a:lnSpc>
              <a:spcBef>
                <a:spcPts val="0"/>
              </a:spcBef>
              <a:buNone/>
              <a:defRPr lang="en-US" sz="800" kern="1200" dirty="0">
                <a:solidFill>
                  <a:schemeClr val="bg1">
                    <a:lumMod val="50000"/>
                  </a:schemeClr>
                </a:solidFill>
                <a:latin typeface="+mn-lt"/>
                <a:ea typeface="Open Sans" charset="0"/>
                <a:cs typeface="Open Sans" charset="0"/>
              </a:defRPr>
            </a:lvl2pPr>
            <a:lvl3pPr>
              <a:defRPr lang="en-US" sz="1800" smtClean="0"/>
            </a:lvl3pPr>
            <a:lvl4pPr marL="0">
              <a:defRPr lang="en-US" sz="800" kern="1200" dirty="0">
                <a:solidFill>
                  <a:schemeClr val="bg1">
                    <a:lumMod val="50000"/>
                  </a:schemeClr>
                </a:solidFill>
                <a:latin typeface="+mn-lt"/>
                <a:ea typeface="Open Sans" charset="0"/>
                <a:cs typeface="Open Sans" charset="0"/>
              </a:defRPr>
            </a:lvl4pPr>
            <a:lvl5pPr>
              <a:defRPr lang="de-DE" sz="1800"/>
            </a:lvl5pPr>
          </a:lstStyle>
          <a:p>
            <a:pPr lvl="0"/>
            <a:r>
              <a:rPr lang="en-US" dirty="0"/>
              <a:t>Lorem ipsum dolor sit </a:t>
            </a:r>
            <a:r>
              <a:rPr lang="en-US" dirty="0" err="1"/>
              <a:t>amet</a:t>
            </a:r>
            <a:r>
              <a:rPr lang="en-US" dirty="0"/>
              <a:t>, </a:t>
            </a:r>
            <a:r>
              <a:rPr lang="en-US" dirty="0" err="1"/>
              <a:t>consectetuer</a:t>
            </a:r>
            <a:endParaRPr lang="en-US" dirty="0"/>
          </a:p>
        </p:txBody>
      </p:sp>
      <p:sp>
        <p:nvSpPr>
          <p:cNvPr id="40" name="Text Placeholder 13">
            <a:extLst>
              <a:ext uri="{FF2B5EF4-FFF2-40B4-BE49-F238E27FC236}">
                <a16:creationId xmlns:a16="http://schemas.microsoft.com/office/drawing/2014/main" id="{0186FBAB-86C9-43BC-BFD8-B2D1E599B3F1}"/>
              </a:ext>
            </a:extLst>
          </p:cNvPr>
          <p:cNvSpPr>
            <a:spLocks noGrp="1"/>
          </p:cNvSpPr>
          <p:nvPr>
            <p:ph type="body" sz="quarter" idx="50" hasCustomPrompt="1"/>
          </p:nvPr>
        </p:nvSpPr>
        <p:spPr>
          <a:xfrm>
            <a:off x="7129258" y="3039759"/>
            <a:ext cx="1592214" cy="230909"/>
          </a:xfrm>
        </p:spPr>
        <p:txBody>
          <a:bodyPr tIns="36000">
            <a:noAutofit/>
          </a:bodyPr>
          <a:lstStyle>
            <a:lvl1pPr marL="0" indent="0" algn="l" defTabSz="457200" rtl="0" eaLnBrk="1" latinLnBrk="0" hangingPunct="1">
              <a:spcBef>
                <a:spcPts val="0"/>
              </a:spcBef>
              <a:buNone/>
              <a:defRPr lang="en-US" sz="1200" b="1" kern="1200" dirty="0">
                <a:solidFill>
                  <a:schemeClr val="accent1"/>
                </a:solidFill>
                <a:latin typeface="+mj-lt"/>
                <a:ea typeface="Bebas Neue" charset="0"/>
                <a:cs typeface="Calibri"/>
              </a:defRPr>
            </a:lvl1pPr>
            <a:lvl2pPr marL="0" algn="ctr" defTabSz="457200" rtl="0" eaLnBrk="1" latinLnBrk="0" hangingPunct="1">
              <a:defRPr lang="en-US" sz="1300" kern="1200" dirty="0" smtClean="0">
                <a:solidFill>
                  <a:srgbClr val="383838"/>
                </a:solidFill>
                <a:latin typeface="+mj-lt"/>
                <a:ea typeface="Bebas Neue" charset="0"/>
                <a:cs typeface="Calibri"/>
              </a:defRPr>
            </a:lvl2pPr>
            <a:lvl3pPr marL="0" algn="ctr" defTabSz="457200" rtl="0" eaLnBrk="1" latinLnBrk="0" hangingPunct="1">
              <a:defRPr lang="en-US" sz="1300" kern="1200" dirty="0" smtClean="0">
                <a:solidFill>
                  <a:srgbClr val="383838"/>
                </a:solidFill>
                <a:latin typeface="+mj-lt"/>
                <a:ea typeface="Bebas Neue" charset="0"/>
                <a:cs typeface="Calibri"/>
              </a:defRPr>
            </a:lvl3pPr>
          </a:lstStyle>
          <a:p>
            <a:pPr lvl="0"/>
            <a:r>
              <a:rPr lang="en-US" dirty="0"/>
              <a:t>Step</a:t>
            </a:r>
          </a:p>
        </p:txBody>
      </p:sp>
      <p:sp>
        <p:nvSpPr>
          <p:cNvPr id="43" name="Text Placeholder 15">
            <a:extLst>
              <a:ext uri="{FF2B5EF4-FFF2-40B4-BE49-F238E27FC236}">
                <a16:creationId xmlns:a16="http://schemas.microsoft.com/office/drawing/2014/main" id="{EB41B799-9B77-4EA3-B746-F1B51AF0DA95}"/>
              </a:ext>
            </a:extLst>
          </p:cNvPr>
          <p:cNvSpPr>
            <a:spLocks noGrp="1"/>
          </p:cNvSpPr>
          <p:nvPr>
            <p:ph type="body" sz="quarter" idx="51" hasCustomPrompt="1"/>
          </p:nvPr>
        </p:nvSpPr>
        <p:spPr>
          <a:xfrm>
            <a:off x="5748981" y="2164566"/>
            <a:ext cx="1592214" cy="383124"/>
          </a:xfrm>
          <a:noFill/>
        </p:spPr>
        <p:txBody>
          <a:bodyPr wrap="square" lIns="90000" tIns="0" rIns="90000" bIns="0" rtlCol="0">
            <a:no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lang="en-US" sz="1200" kern="1200">
                <a:solidFill>
                  <a:schemeClr val="bg1">
                    <a:lumMod val="50000"/>
                  </a:schemeClr>
                </a:solidFill>
                <a:latin typeface="+mn-lt"/>
                <a:ea typeface="Open Sans" charset="0"/>
                <a:cs typeface="Open Sans" charset="0"/>
              </a:defRPr>
            </a:lvl1pPr>
            <a:lvl2pPr marL="0" indent="0" algn="ctr">
              <a:lnSpc>
                <a:spcPct val="150000"/>
              </a:lnSpc>
              <a:spcBef>
                <a:spcPts val="0"/>
              </a:spcBef>
              <a:buNone/>
              <a:defRPr lang="en-US" sz="800" kern="1200" dirty="0">
                <a:solidFill>
                  <a:schemeClr val="bg1">
                    <a:lumMod val="50000"/>
                  </a:schemeClr>
                </a:solidFill>
                <a:latin typeface="+mn-lt"/>
                <a:ea typeface="Open Sans" charset="0"/>
                <a:cs typeface="Open Sans" charset="0"/>
              </a:defRPr>
            </a:lvl2pPr>
            <a:lvl3pPr>
              <a:defRPr lang="en-US" sz="1800" smtClean="0"/>
            </a:lvl3pPr>
            <a:lvl4pPr marL="0">
              <a:defRPr lang="en-US" sz="800" kern="1200" dirty="0">
                <a:solidFill>
                  <a:schemeClr val="bg1">
                    <a:lumMod val="50000"/>
                  </a:schemeClr>
                </a:solidFill>
                <a:latin typeface="+mn-lt"/>
                <a:ea typeface="Open Sans" charset="0"/>
                <a:cs typeface="Open Sans" charset="0"/>
              </a:defRPr>
            </a:lvl4pPr>
            <a:lvl5pPr>
              <a:defRPr lang="de-DE" sz="1800"/>
            </a:lvl5pPr>
          </a:lstStyle>
          <a:p>
            <a:pPr lvl="0"/>
            <a:r>
              <a:rPr lang="en-US" dirty="0"/>
              <a:t>Lorem ipsum dolor sit </a:t>
            </a:r>
            <a:r>
              <a:rPr lang="en-US" dirty="0" err="1"/>
              <a:t>amet</a:t>
            </a:r>
            <a:r>
              <a:rPr lang="en-US" dirty="0"/>
              <a:t>, </a:t>
            </a:r>
            <a:r>
              <a:rPr lang="en-US" dirty="0" err="1"/>
              <a:t>consectetuer</a:t>
            </a:r>
            <a:endParaRPr lang="en-US" dirty="0"/>
          </a:p>
        </p:txBody>
      </p:sp>
      <p:sp>
        <p:nvSpPr>
          <p:cNvPr id="44" name="Text Placeholder 13">
            <a:extLst>
              <a:ext uri="{FF2B5EF4-FFF2-40B4-BE49-F238E27FC236}">
                <a16:creationId xmlns:a16="http://schemas.microsoft.com/office/drawing/2014/main" id="{6589EE41-07B0-4B0E-98B4-A30B4CD38A67}"/>
              </a:ext>
            </a:extLst>
          </p:cNvPr>
          <p:cNvSpPr>
            <a:spLocks noGrp="1"/>
          </p:cNvSpPr>
          <p:nvPr>
            <p:ph type="body" sz="quarter" idx="52" hasCustomPrompt="1"/>
          </p:nvPr>
        </p:nvSpPr>
        <p:spPr>
          <a:xfrm>
            <a:off x="5748981" y="1921664"/>
            <a:ext cx="1592214" cy="230909"/>
          </a:xfrm>
        </p:spPr>
        <p:txBody>
          <a:bodyPr tIns="36000">
            <a:noAutofit/>
          </a:bodyPr>
          <a:lstStyle>
            <a:lvl1pPr marL="0" indent="0" algn="l" defTabSz="457200" rtl="0" eaLnBrk="1" latinLnBrk="0" hangingPunct="1">
              <a:spcBef>
                <a:spcPts val="0"/>
              </a:spcBef>
              <a:buNone/>
              <a:defRPr lang="en-US" sz="1200" b="1" kern="1200" dirty="0">
                <a:solidFill>
                  <a:schemeClr val="accent1"/>
                </a:solidFill>
                <a:latin typeface="+mj-lt"/>
                <a:ea typeface="Bebas Neue" charset="0"/>
                <a:cs typeface="Calibri"/>
              </a:defRPr>
            </a:lvl1pPr>
            <a:lvl2pPr marL="0" algn="ctr" defTabSz="457200" rtl="0" eaLnBrk="1" latinLnBrk="0" hangingPunct="1">
              <a:defRPr lang="en-US" sz="1300" kern="1200" dirty="0" smtClean="0">
                <a:solidFill>
                  <a:srgbClr val="383838"/>
                </a:solidFill>
                <a:latin typeface="+mj-lt"/>
                <a:ea typeface="Bebas Neue" charset="0"/>
                <a:cs typeface="Calibri"/>
              </a:defRPr>
            </a:lvl2pPr>
            <a:lvl3pPr marL="0" algn="ctr" defTabSz="457200" rtl="0" eaLnBrk="1" latinLnBrk="0" hangingPunct="1">
              <a:defRPr lang="en-US" sz="1300" kern="1200" dirty="0" smtClean="0">
                <a:solidFill>
                  <a:srgbClr val="383838"/>
                </a:solidFill>
                <a:latin typeface="+mj-lt"/>
                <a:ea typeface="Bebas Neue" charset="0"/>
                <a:cs typeface="Calibri"/>
              </a:defRPr>
            </a:lvl3pPr>
          </a:lstStyle>
          <a:p>
            <a:pPr lvl="0"/>
            <a:r>
              <a:rPr lang="en-US" dirty="0"/>
              <a:t>Step</a:t>
            </a:r>
          </a:p>
        </p:txBody>
      </p:sp>
      <p:sp>
        <p:nvSpPr>
          <p:cNvPr id="47" name="Text Placeholder 15">
            <a:extLst>
              <a:ext uri="{FF2B5EF4-FFF2-40B4-BE49-F238E27FC236}">
                <a16:creationId xmlns:a16="http://schemas.microsoft.com/office/drawing/2014/main" id="{F0FDA7F7-C421-4632-818B-BBDE031A5287}"/>
              </a:ext>
            </a:extLst>
          </p:cNvPr>
          <p:cNvSpPr>
            <a:spLocks noGrp="1"/>
          </p:cNvSpPr>
          <p:nvPr>
            <p:ph type="body" sz="quarter" idx="53" hasCustomPrompt="1"/>
          </p:nvPr>
        </p:nvSpPr>
        <p:spPr>
          <a:xfrm>
            <a:off x="2978715" y="2176870"/>
            <a:ext cx="1592214" cy="383124"/>
          </a:xfrm>
          <a:noFill/>
        </p:spPr>
        <p:txBody>
          <a:bodyPr wrap="square" lIns="90000" tIns="0" rIns="90000" bIns="0" rtlCol="0">
            <a:no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lang="en-US" sz="1200" kern="1200">
                <a:solidFill>
                  <a:schemeClr val="bg1">
                    <a:lumMod val="50000"/>
                  </a:schemeClr>
                </a:solidFill>
                <a:latin typeface="+mn-lt"/>
                <a:ea typeface="Open Sans" charset="0"/>
                <a:cs typeface="Open Sans" charset="0"/>
              </a:defRPr>
            </a:lvl1pPr>
            <a:lvl2pPr marL="0" indent="0" algn="ctr">
              <a:lnSpc>
                <a:spcPct val="150000"/>
              </a:lnSpc>
              <a:spcBef>
                <a:spcPts val="0"/>
              </a:spcBef>
              <a:buNone/>
              <a:defRPr lang="en-US" sz="800" kern="1200" dirty="0">
                <a:solidFill>
                  <a:schemeClr val="bg1">
                    <a:lumMod val="50000"/>
                  </a:schemeClr>
                </a:solidFill>
                <a:latin typeface="+mn-lt"/>
                <a:ea typeface="Open Sans" charset="0"/>
                <a:cs typeface="Open Sans" charset="0"/>
              </a:defRPr>
            </a:lvl2pPr>
            <a:lvl3pPr>
              <a:defRPr lang="en-US" sz="1800" smtClean="0"/>
            </a:lvl3pPr>
            <a:lvl4pPr marL="0">
              <a:defRPr lang="en-US" sz="800" kern="1200" dirty="0">
                <a:solidFill>
                  <a:schemeClr val="bg1">
                    <a:lumMod val="50000"/>
                  </a:schemeClr>
                </a:solidFill>
                <a:latin typeface="+mn-lt"/>
                <a:ea typeface="Open Sans" charset="0"/>
                <a:cs typeface="Open Sans" charset="0"/>
              </a:defRPr>
            </a:lvl4pPr>
            <a:lvl5pPr>
              <a:defRPr lang="de-DE" sz="1800"/>
            </a:lvl5pPr>
          </a:lstStyle>
          <a:p>
            <a:pPr lvl="0"/>
            <a:r>
              <a:rPr lang="en-US" dirty="0"/>
              <a:t>Lorem ipsum dolor sit </a:t>
            </a:r>
            <a:r>
              <a:rPr lang="en-US" dirty="0" err="1"/>
              <a:t>amet</a:t>
            </a:r>
            <a:r>
              <a:rPr lang="en-US" dirty="0"/>
              <a:t>, </a:t>
            </a:r>
            <a:r>
              <a:rPr lang="en-US" dirty="0" err="1"/>
              <a:t>consectetuer</a:t>
            </a:r>
            <a:endParaRPr lang="en-US" dirty="0"/>
          </a:p>
        </p:txBody>
      </p:sp>
      <p:sp>
        <p:nvSpPr>
          <p:cNvPr id="48" name="Text Placeholder 13">
            <a:extLst>
              <a:ext uri="{FF2B5EF4-FFF2-40B4-BE49-F238E27FC236}">
                <a16:creationId xmlns:a16="http://schemas.microsoft.com/office/drawing/2014/main" id="{CA670965-0ED1-4C7C-AE81-BFB635F437CF}"/>
              </a:ext>
            </a:extLst>
          </p:cNvPr>
          <p:cNvSpPr>
            <a:spLocks noGrp="1"/>
          </p:cNvSpPr>
          <p:nvPr>
            <p:ph type="body" sz="quarter" idx="54" hasCustomPrompt="1"/>
          </p:nvPr>
        </p:nvSpPr>
        <p:spPr>
          <a:xfrm>
            <a:off x="2978715" y="1933968"/>
            <a:ext cx="1592214" cy="230909"/>
          </a:xfrm>
        </p:spPr>
        <p:txBody>
          <a:bodyPr tIns="36000">
            <a:noAutofit/>
          </a:bodyPr>
          <a:lstStyle>
            <a:lvl1pPr marL="0" indent="0" algn="l" defTabSz="457200" rtl="0" eaLnBrk="1" latinLnBrk="0" hangingPunct="1">
              <a:spcBef>
                <a:spcPts val="0"/>
              </a:spcBef>
              <a:buNone/>
              <a:defRPr lang="de-DE" sz="1200" b="1" kern="1200" dirty="0">
                <a:solidFill>
                  <a:schemeClr val="accent1"/>
                </a:solidFill>
                <a:latin typeface="+mj-lt"/>
                <a:ea typeface="Bebas Neue" charset="0"/>
                <a:cs typeface="Calibri"/>
              </a:defRPr>
            </a:lvl1pPr>
            <a:lvl2pPr marL="0" algn="ctr" defTabSz="457200" rtl="0" eaLnBrk="1" latinLnBrk="0" hangingPunct="1">
              <a:defRPr lang="en-US" sz="1300" kern="1200" dirty="0" smtClean="0">
                <a:solidFill>
                  <a:srgbClr val="383838"/>
                </a:solidFill>
                <a:latin typeface="+mj-lt"/>
                <a:ea typeface="Bebas Neue" charset="0"/>
                <a:cs typeface="Calibri"/>
              </a:defRPr>
            </a:lvl2pPr>
            <a:lvl3pPr marL="0" algn="ctr" defTabSz="457200" rtl="0" eaLnBrk="1" latinLnBrk="0" hangingPunct="1">
              <a:defRPr lang="en-US" sz="1300" kern="1200" dirty="0" smtClean="0">
                <a:solidFill>
                  <a:srgbClr val="383838"/>
                </a:solidFill>
                <a:latin typeface="+mj-lt"/>
                <a:ea typeface="Bebas Neue" charset="0"/>
                <a:cs typeface="Calibri"/>
              </a:defRPr>
            </a:lvl3pPr>
          </a:lstStyle>
          <a:p>
            <a:pPr lvl="0"/>
            <a:r>
              <a:rPr lang="en-US" dirty="0"/>
              <a:t>Step</a:t>
            </a:r>
          </a:p>
        </p:txBody>
      </p:sp>
      <p:pic>
        <p:nvPicPr>
          <p:cNvPr id="85" name="Picture 84" descr="EASA-logo_SMALL_SCALE_RGB_positive_300dpi.png">
            <a:extLst>
              <a:ext uri="{FF2B5EF4-FFF2-40B4-BE49-F238E27FC236}">
                <a16:creationId xmlns:a16="http://schemas.microsoft.com/office/drawing/2014/main" id="{656BD0CA-CAAC-4EB6-B0EF-334ABDA90EF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0450" y="4727890"/>
            <a:ext cx="785962" cy="207718"/>
          </a:xfrm>
          <a:prstGeom prst="rect">
            <a:avLst/>
          </a:prstGeom>
        </p:spPr>
      </p:pic>
      <p:sp>
        <p:nvSpPr>
          <p:cNvPr id="86" name="Rectangle 85">
            <a:extLst>
              <a:ext uri="{FF2B5EF4-FFF2-40B4-BE49-F238E27FC236}">
                <a16:creationId xmlns:a16="http://schemas.microsoft.com/office/drawing/2014/main" id="{3A0144A0-667B-4550-A603-C34DA0EA8B7E}"/>
              </a:ext>
            </a:extLst>
          </p:cNvPr>
          <p:cNvSpPr/>
          <p:nvPr userDrawn="1"/>
        </p:nvSpPr>
        <p:spPr>
          <a:xfrm>
            <a:off x="0" y="5060830"/>
            <a:ext cx="9144000" cy="82670"/>
          </a:xfrm>
          <a:prstGeom prst="rect">
            <a:avLst/>
          </a:prstGeom>
          <a:solidFill>
            <a:srgbClr val="FBBC3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7" name="Slide Number Placeholder 5">
            <a:extLst>
              <a:ext uri="{FF2B5EF4-FFF2-40B4-BE49-F238E27FC236}">
                <a16:creationId xmlns:a16="http://schemas.microsoft.com/office/drawing/2014/main" id="{A61458EE-9CDE-4831-A18C-06B36EFAFECA}"/>
              </a:ext>
            </a:extLst>
          </p:cNvPr>
          <p:cNvSpPr txBox="1">
            <a:spLocks/>
          </p:cNvSpPr>
          <p:nvPr userDrawn="1"/>
        </p:nvSpPr>
        <p:spPr>
          <a:xfrm>
            <a:off x="8626415" y="4767263"/>
            <a:ext cx="517583" cy="173756"/>
          </a:xfrm>
          <a:prstGeom prst="rect">
            <a:avLst/>
          </a:prstGeom>
          <a:solidFill>
            <a:schemeClr val="accent1"/>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Tree>
    <p:extLst>
      <p:ext uri="{BB962C8B-B14F-4D97-AF65-F5344CB8AC3E}">
        <p14:creationId xmlns:p14="http://schemas.microsoft.com/office/powerpoint/2010/main" val="158150238"/>
      </p:ext>
    </p:extLst>
  </p:cSld>
  <p:clrMapOvr>
    <a:masterClrMapping/>
  </p:clrMapOvr>
  <p:extLst>
    <p:ext uri="{DCECCB84-F9BA-43D5-87BE-67443E8EF086}">
      <p15:sldGuideLst xmlns:p15="http://schemas.microsoft.com/office/powerpoint/2012/main"/>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21. Timeline horizontal - icons optional">
    <p:spTree>
      <p:nvGrpSpPr>
        <p:cNvPr id="1" name=""/>
        <p:cNvGrpSpPr/>
        <p:nvPr/>
      </p:nvGrpSpPr>
      <p:grpSpPr>
        <a:xfrm>
          <a:off x="0" y="0"/>
          <a:ext cx="0" cy="0"/>
          <a:chOff x="0" y="0"/>
          <a:chExt cx="0" cy="0"/>
        </a:xfrm>
      </p:grpSpPr>
      <p:sp>
        <p:nvSpPr>
          <p:cNvPr id="38" name="Title 1">
            <a:extLst>
              <a:ext uri="{FF2B5EF4-FFF2-40B4-BE49-F238E27FC236}">
                <a16:creationId xmlns:a16="http://schemas.microsoft.com/office/drawing/2014/main" id="{6D5DCA08-0456-4453-B96C-BB3C1E05A193}"/>
              </a:ext>
            </a:extLst>
          </p:cNvPr>
          <p:cNvSpPr>
            <a:spLocks noGrp="1"/>
          </p:cNvSpPr>
          <p:nvPr>
            <p:ph type="ctrTitle" hasCustomPrompt="1"/>
          </p:nvPr>
        </p:nvSpPr>
        <p:spPr>
          <a:xfrm>
            <a:off x="199798" y="643782"/>
            <a:ext cx="8744400" cy="461665"/>
          </a:xfrm>
          <a:prstGeom prst="rect">
            <a:avLst/>
          </a:prstGeom>
          <a:noFill/>
        </p:spPr>
        <p:txBody>
          <a:bodyPr wrap="square" rtlCol="0">
            <a:spAutoFit/>
          </a:bodyPr>
          <a:lstStyle>
            <a:lvl1pPr>
              <a:defRPr lang="en-US" sz="2400" b="1" dirty="0">
                <a:solidFill>
                  <a:schemeClr val="accent1"/>
                </a:solidFill>
                <a:ea typeface="+mn-ea"/>
                <a:cs typeface="+mn-cs"/>
              </a:defRPr>
            </a:lvl1pPr>
          </a:lstStyle>
          <a:p>
            <a:pPr marL="0" lvl="0"/>
            <a:r>
              <a:rPr lang="en-US" dirty="0"/>
              <a:t>Slide title</a:t>
            </a:r>
          </a:p>
        </p:txBody>
      </p:sp>
      <p:sp>
        <p:nvSpPr>
          <p:cNvPr id="39" name="Subtitle 2">
            <a:extLst>
              <a:ext uri="{FF2B5EF4-FFF2-40B4-BE49-F238E27FC236}">
                <a16:creationId xmlns:a16="http://schemas.microsoft.com/office/drawing/2014/main" id="{70EA9ABE-98A8-4942-87C3-E2B2763EA9C1}"/>
              </a:ext>
            </a:extLst>
          </p:cNvPr>
          <p:cNvSpPr>
            <a:spLocks noGrp="1"/>
          </p:cNvSpPr>
          <p:nvPr>
            <p:ph type="subTitle" idx="1" hasCustomPrompt="1"/>
          </p:nvPr>
        </p:nvSpPr>
        <p:spPr>
          <a:xfrm>
            <a:off x="508243" y="1168058"/>
            <a:ext cx="8127511" cy="338554"/>
          </a:xfrm>
          <a:prstGeom prst="rect">
            <a:avLst/>
          </a:prstGeom>
          <a:noFill/>
        </p:spPr>
        <p:txBody>
          <a:bodyPr vert="horz" wrap="square" lIns="91440" tIns="45720" rIns="91440" bIns="45720" numCol="1" rtlCol="0" anchor="t" anchorCtr="0">
            <a:spAutoFit/>
          </a:bodyPr>
          <a:lstStyle>
            <a:lvl1pPr marL="0" indent="0" algn="ctr">
              <a:buNone/>
              <a:defRPr lang="en-US" sz="1600" dirty="0">
                <a:solidFill>
                  <a:schemeClr val="tx2"/>
                </a:solidFill>
                <a:ea typeface="Open Sans" charset="0"/>
                <a:cs typeface="Open Sans" charset="0"/>
              </a:defRPr>
            </a:lvl1pPr>
          </a:lstStyle>
          <a:p>
            <a:pPr marL="342900" lvl="0" indent="-342900">
              <a:lnSpc>
                <a:spcPct val="100000"/>
              </a:lnSpc>
              <a:spcBef>
                <a:spcPts val="0"/>
              </a:spcBef>
            </a:pPr>
            <a:r>
              <a:rPr lang="en-US" dirty="0"/>
              <a:t>Subtitle</a:t>
            </a:r>
          </a:p>
        </p:txBody>
      </p:sp>
      <p:sp>
        <p:nvSpPr>
          <p:cNvPr id="44" name="Text Placeholder 15">
            <a:extLst>
              <a:ext uri="{FF2B5EF4-FFF2-40B4-BE49-F238E27FC236}">
                <a16:creationId xmlns:a16="http://schemas.microsoft.com/office/drawing/2014/main" id="{16420760-E847-406D-860E-AD183D48BA12}"/>
              </a:ext>
            </a:extLst>
          </p:cNvPr>
          <p:cNvSpPr>
            <a:spLocks noGrp="1"/>
          </p:cNvSpPr>
          <p:nvPr>
            <p:ph type="body" sz="quarter" idx="40" hasCustomPrompt="1"/>
          </p:nvPr>
        </p:nvSpPr>
        <p:spPr>
          <a:xfrm>
            <a:off x="1289286" y="3181364"/>
            <a:ext cx="1082986" cy="540000"/>
          </a:xfrm>
          <a:noFill/>
        </p:spPr>
        <p:txBody>
          <a:bodyPr wrap="square" lIns="90000" tIns="36000" rIns="90000" bIns="0" rtlCol="0">
            <a:noAutofit/>
          </a:bodyPr>
          <a:lstStyle>
            <a:lvl1pPr marL="0" marR="0" indent="0" algn="ctr" defTabSz="457200" rtl="0" eaLnBrk="1" fontAlgn="auto" latinLnBrk="0" hangingPunct="1">
              <a:lnSpc>
                <a:spcPct val="100000"/>
              </a:lnSpc>
              <a:spcBef>
                <a:spcPts val="0"/>
              </a:spcBef>
              <a:spcAft>
                <a:spcPts val="0"/>
              </a:spcAft>
              <a:buClrTx/>
              <a:buSzTx/>
              <a:buFont typeface="Arial"/>
              <a:buNone/>
              <a:tabLst/>
              <a:defRPr lang="en-US" sz="1200" kern="1200">
                <a:solidFill>
                  <a:schemeClr val="bg1">
                    <a:lumMod val="50000"/>
                  </a:schemeClr>
                </a:solidFill>
                <a:latin typeface="+mn-lt"/>
                <a:ea typeface="Open Sans" charset="0"/>
                <a:cs typeface="Open Sans" charset="0"/>
              </a:defRPr>
            </a:lvl1pPr>
            <a:lvl2pPr marL="0" indent="0" algn="ctr">
              <a:lnSpc>
                <a:spcPct val="150000"/>
              </a:lnSpc>
              <a:spcBef>
                <a:spcPts val="0"/>
              </a:spcBef>
              <a:buNone/>
              <a:defRPr lang="en-US" sz="800" kern="1200" dirty="0">
                <a:solidFill>
                  <a:schemeClr val="bg1">
                    <a:lumMod val="50000"/>
                  </a:schemeClr>
                </a:solidFill>
                <a:latin typeface="+mn-lt"/>
                <a:ea typeface="Open Sans" charset="0"/>
                <a:cs typeface="Open Sans" charset="0"/>
              </a:defRPr>
            </a:lvl2pPr>
            <a:lvl3pPr>
              <a:defRPr lang="en-US" sz="1800" smtClean="0"/>
            </a:lvl3pPr>
            <a:lvl4pPr marL="0">
              <a:defRPr lang="en-US" sz="800" kern="1200" dirty="0">
                <a:solidFill>
                  <a:schemeClr val="bg1">
                    <a:lumMod val="50000"/>
                  </a:schemeClr>
                </a:solidFill>
                <a:latin typeface="+mn-lt"/>
                <a:ea typeface="Open Sans" charset="0"/>
                <a:cs typeface="Open Sans" charset="0"/>
              </a:defRPr>
            </a:lvl4pPr>
            <a:lvl5pPr>
              <a:defRPr lang="de-DE" sz="1800"/>
            </a:lvl5pPr>
          </a:lstStyle>
          <a:p>
            <a:pPr marL="0" marR="0" lvl="0" indent="0" algn="ctr" defTabSz="457200" rtl="0" eaLnBrk="1" fontAlgn="auto" latinLnBrk="0" hangingPunct="1">
              <a:lnSpc>
                <a:spcPct val="100000"/>
              </a:lnSpc>
              <a:spcBef>
                <a:spcPts val="0"/>
              </a:spcBef>
              <a:spcAft>
                <a:spcPts val="0"/>
              </a:spcAft>
              <a:buClrTx/>
              <a:buSzTx/>
              <a:buFont typeface="Arial"/>
              <a:buNone/>
              <a:tabLst/>
              <a:defRPr/>
            </a:pPr>
            <a:r>
              <a:rPr lang="en-US" dirty="0"/>
              <a:t>Lorem ipsum dolor sit </a:t>
            </a:r>
            <a:r>
              <a:rPr lang="en-US" dirty="0" err="1"/>
              <a:t>amet</a:t>
            </a:r>
            <a:endParaRPr lang="en-US" dirty="0"/>
          </a:p>
        </p:txBody>
      </p:sp>
      <p:sp>
        <p:nvSpPr>
          <p:cNvPr id="45" name="Text Placeholder 15">
            <a:extLst>
              <a:ext uri="{FF2B5EF4-FFF2-40B4-BE49-F238E27FC236}">
                <a16:creationId xmlns:a16="http://schemas.microsoft.com/office/drawing/2014/main" id="{6A114662-D65A-4065-BECF-C92BAE5E9681}"/>
              </a:ext>
            </a:extLst>
          </p:cNvPr>
          <p:cNvSpPr>
            <a:spLocks noGrp="1"/>
          </p:cNvSpPr>
          <p:nvPr>
            <p:ph type="body" sz="quarter" idx="41" hasCustomPrompt="1"/>
          </p:nvPr>
        </p:nvSpPr>
        <p:spPr>
          <a:xfrm>
            <a:off x="2663204" y="3178820"/>
            <a:ext cx="1082986" cy="540000"/>
          </a:xfrm>
          <a:noFill/>
        </p:spPr>
        <p:txBody>
          <a:bodyPr wrap="square" lIns="90000" tIns="36000" rIns="90000" bIns="0" rtlCol="0">
            <a:noAutofit/>
          </a:bodyPr>
          <a:lstStyle>
            <a:lvl1pPr marL="0" marR="0" indent="0" algn="ctr" defTabSz="457200" rtl="0" eaLnBrk="1" fontAlgn="auto" latinLnBrk="0" hangingPunct="1">
              <a:lnSpc>
                <a:spcPct val="100000"/>
              </a:lnSpc>
              <a:spcBef>
                <a:spcPts val="0"/>
              </a:spcBef>
              <a:spcAft>
                <a:spcPts val="0"/>
              </a:spcAft>
              <a:buClrTx/>
              <a:buSzTx/>
              <a:buFont typeface="Arial"/>
              <a:buNone/>
              <a:tabLst/>
              <a:defRPr lang="en-US" sz="1200" kern="1200">
                <a:solidFill>
                  <a:schemeClr val="bg1">
                    <a:lumMod val="50000"/>
                  </a:schemeClr>
                </a:solidFill>
                <a:latin typeface="+mn-lt"/>
                <a:ea typeface="Open Sans" charset="0"/>
                <a:cs typeface="Open Sans" charset="0"/>
              </a:defRPr>
            </a:lvl1pPr>
            <a:lvl2pPr marL="0" indent="0" algn="ctr">
              <a:lnSpc>
                <a:spcPct val="150000"/>
              </a:lnSpc>
              <a:spcBef>
                <a:spcPts val="0"/>
              </a:spcBef>
              <a:buNone/>
              <a:defRPr lang="en-US" sz="800" kern="1200" dirty="0">
                <a:solidFill>
                  <a:schemeClr val="bg1">
                    <a:lumMod val="50000"/>
                  </a:schemeClr>
                </a:solidFill>
                <a:latin typeface="+mn-lt"/>
                <a:ea typeface="Open Sans" charset="0"/>
                <a:cs typeface="Open Sans" charset="0"/>
              </a:defRPr>
            </a:lvl2pPr>
            <a:lvl3pPr>
              <a:defRPr lang="en-US" sz="1800" smtClean="0"/>
            </a:lvl3pPr>
            <a:lvl4pPr marL="0">
              <a:defRPr lang="en-US" sz="800" kern="1200" dirty="0">
                <a:solidFill>
                  <a:schemeClr val="bg1">
                    <a:lumMod val="50000"/>
                  </a:schemeClr>
                </a:solidFill>
                <a:latin typeface="+mn-lt"/>
                <a:ea typeface="Open Sans" charset="0"/>
                <a:cs typeface="Open Sans" charset="0"/>
              </a:defRPr>
            </a:lvl4pPr>
            <a:lvl5pPr>
              <a:defRPr lang="de-DE" sz="1800"/>
            </a:lvl5pPr>
          </a:lstStyle>
          <a:p>
            <a:pPr marL="0" marR="0" lvl="0" indent="0" algn="ctr" defTabSz="457200" rtl="0" eaLnBrk="1" fontAlgn="auto" latinLnBrk="0" hangingPunct="1">
              <a:lnSpc>
                <a:spcPct val="100000"/>
              </a:lnSpc>
              <a:spcBef>
                <a:spcPts val="0"/>
              </a:spcBef>
              <a:spcAft>
                <a:spcPts val="0"/>
              </a:spcAft>
              <a:buClrTx/>
              <a:buSzTx/>
              <a:buFont typeface="Arial"/>
              <a:buNone/>
              <a:tabLst/>
              <a:defRPr/>
            </a:pPr>
            <a:r>
              <a:rPr lang="en-US" dirty="0"/>
              <a:t>Lorem ipsum dolor sit </a:t>
            </a:r>
            <a:r>
              <a:rPr lang="en-US" dirty="0" err="1"/>
              <a:t>amet</a:t>
            </a:r>
            <a:endParaRPr lang="en-US" dirty="0"/>
          </a:p>
        </p:txBody>
      </p:sp>
      <p:sp>
        <p:nvSpPr>
          <p:cNvPr id="46" name="Text Placeholder 15">
            <a:extLst>
              <a:ext uri="{FF2B5EF4-FFF2-40B4-BE49-F238E27FC236}">
                <a16:creationId xmlns:a16="http://schemas.microsoft.com/office/drawing/2014/main" id="{84E2B21A-82BA-45E3-A80D-AFB1659E8927}"/>
              </a:ext>
            </a:extLst>
          </p:cNvPr>
          <p:cNvSpPr>
            <a:spLocks noGrp="1"/>
          </p:cNvSpPr>
          <p:nvPr>
            <p:ph type="body" sz="quarter" idx="42" hasCustomPrompt="1"/>
          </p:nvPr>
        </p:nvSpPr>
        <p:spPr>
          <a:xfrm>
            <a:off x="4037122" y="3177308"/>
            <a:ext cx="1082986" cy="540000"/>
          </a:xfrm>
          <a:noFill/>
        </p:spPr>
        <p:txBody>
          <a:bodyPr wrap="square" lIns="90000" tIns="36000" rIns="90000" bIns="0" rtlCol="0">
            <a:noAutofit/>
          </a:bodyPr>
          <a:lstStyle>
            <a:lvl1pPr marL="0" marR="0" indent="0" algn="ctr" defTabSz="457200" rtl="0" eaLnBrk="1" fontAlgn="auto" latinLnBrk="0" hangingPunct="1">
              <a:lnSpc>
                <a:spcPct val="100000"/>
              </a:lnSpc>
              <a:spcBef>
                <a:spcPts val="0"/>
              </a:spcBef>
              <a:spcAft>
                <a:spcPts val="0"/>
              </a:spcAft>
              <a:buClrTx/>
              <a:buSzTx/>
              <a:buFont typeface="Arial"/>
              <a:buNone/>
              <a:tabLst/>
              <a:defRPr lang="en-US" sz="1200" kern="1200">
                <a:solidFill>
                  <a:schemeClr val="bg1">
                    <a:lumMod val="50000"/>
                  </a:schemeClr>
                </a:solidFill>
                <a:latin typeface="+mn-lt"/>
                <a:ea typeface="Open Sans" charset="0"/>
                <a:cs typeface="Open Sans" charset="0"/>
              </a:defRPr>
            </a:lvl1pPr>
            <a:lvl2pPr marL="0" indent="0" algn="ctr">
              <a:lnSpc>
                <a:spcPct val="150000"/>
              </a:lnSpc>
              <a:spcBef>
                <a:spcPts val="0"/>
              </a:spcBef>
              <a:buNone/>
              <a:defRPr lang="en-US" sz="800" kern="1200" dirty="0">
                <a:solidFill>
                  <a:schemeClr val="bg1">
                    <a:lumMod val="50000"/>
                  </a:schemeClr>
                </a:solidFill>
                <a:latin typeface="+mn-lt"/>
                <a:ea typeface="Open Sans" charset="0"/>
                <a:cs typeface="Open Sans" charset="0"/>
              </a:defRPr>
            </a:lvl2pPr>
            <a:lvl3pPr>
              <a:defRPr lang="en-US" sz="1800" smtClean="0"/>
            </a:lvl3pPr>
            <a:lvl4pPr marL="0">
              <a:defRPr lang="en-US" sz="800" kern="1200" dirty="0">
                <a:solidFill>
                  <a:schemeClr val="bg1">
                    <a:lumMod val="50000"/>
                  </a:schemeClr>
                </a:solidFill>
                <a:latin typeface="+mn-lt"/>
                <a:ea typeface="Open Sans" charset="0"/>
                <a:cs typeface="Open Sans" charset="0"/>
              </a:defRPr>
            </a:lvl4pPr>
            <a:lvl5pPr>
              <a:defRPr lang="de-DE" sz="1800"/>
            </a:lvl5pPr>
          </a:lstStyle>
          <a:p>
            <a:pPr marL="0" marR="0" lvl="0" indent="0" algn="ctr" defTabSz="457200" rtl="0" eaLnBrk="1" fontAlgn="auto" latinLnBrk="0" hangingPunct="1">
              <a:lnSpc>
                <a:spcPct val="100000"/>
              </a:lnSpc>
              <a:spcBef>
                <a:spcPts val="0"/>
              </a:spcBef>
              <a:spcAft>
                <a:spcPts val="0"/>
              </a:spcAft>
              <a:buClrTx/>
              <a:buSzTx/>
              <a:buFont typeface="Arial"/>
              <a:buNone/>
              <a:tabLst/>
              <a:defRPr/>
            </a:pPr>
            <a:r>
              <a:rPr lang="en-US" dirty="0"/>
              <a:t>Lorem ipsum dolor sit </a:t>
            </a:r>
            <a:r>
              <a:rPr lang="en-US" dirty="0" err="1"/>
              <a:t>amet</a:t>
            </a:r>
            <a:endParaRPr lang="en-US" dirty="0"/>
          </a:p>
        </p:txBody>
      </p:sp>
      <p:sp>
        <p:nvSpPr>
          <p:cNvPr id="47" name="Text Placeholder 15">
            <a:extLst>
              <a:ext uri="{FF2B5EF4-FFF2-40B4-BE49-F238E27FC236}">
                <a16:creationId xmlns:a16="http://schemas.microsoft.com/office/drawing/2014/main" id="{8D6AD301-F5C7-4F2A-B55F-483BB663D3FF}"/>
              </a:ext>
            </a:extLst>
          </p:cNvPr>
          <p:cNvSpPr>
            <a:spLocks noGrp="1"/>
          </p:cNvSpPr>
          <p:nvPr>
            <p:ph type="body" sz="quarter" idx="43" hasCustomPrompt="1"/>
          </p:nvPr>
        </p:nvSpPr>
        <p:spPr>
          <a:xfrm>
            <a:off x="5411040" y="3178162"/>
            <a:ext cx="1082986" cy="540000"/>
          </a:xfrm>
          <a:noFill/>
        </p:spPr>
        <p:txBody>
          <a:bodyPr wrap="square" lIns="90000" tIns="36000" rIns="90000" bIns="0" rtlCol="0">
            <a:noAutofit/>
          </a:bodyPr>
          <a:lstStyle>
            <a:lvl1pPr marL="0" marR="0" indent="0" algn="ctr" defTabSz="457200" rtl="0" eaLnBrk="1" fontAlgn="auto" latinLnBrk="0" hangingPunct="1">
              <a:lnSpc>
                <a:spcPct val="100000"/>
              </a:lnSpc>
              <a:spcBef>
                <a:spcPts val="0"/>
              </a:spcBef>
              <a:spcAft>
                <a:spcPts val="0"/>
              </a:spcAft>
              <a:buClrTx/>
              <a:buSzTx/>
              <a:buFont typeface="Arial"/>
              <a:buNone/>
              <a:tabLst/>
              <a:defRPr lang="en-US" sz="1200" kern="1200">
                <a:solidFill>
                  <a:schemeClr val="bg1">
                    <a:lumMod val="50000"/>
                  </a:schemeClr>
                </a:solidFill>
                <a:latin typeface="+mn-lt"/>
                <a:ea typeface="Open Sans" charset="0"/>
                <a:cs typeface="Open Sans" charset="0"/>
              </a:defRPr>
            </a:lvl1pPr>
            <a:lvl2pPr marL="0" indent="0" algn="ctr">
              <a:lnSpc>
                <a:spcPct val="150000"/>
              </a:lnSpc>
              <a:spcBef>
                <a:spcPts val="0"/>
              </a:spcBef>
              <a:buNone/>
              <a:defRPr lang="en-US" sz="800" kern="1200" dirty="0">
                <a:solidFill>
                  <a:schemeClr val="bg1">
                    <a:lumMod val="50000"/>
                  </a:schemeClr>
                </a:solidFill>
                <a:latin typeface="+mn-lt"/>
                <a:ea typeface="Open Sans" charset="0"/>
                <a:cs typeface="Open Sans" charset="0"/>
              </a:defRPr>
            </a:lvl2pPr>
            <a:lvl3pPr>
              <a:defRPr lang="en-US" sz="1800" smtClean="0"/>
            </a:lvl3pPr>
            <a:lvl4pPr marL="0">
              <a:defRPr lang="en-US" sz="800" kern="1200" dirty="0">
                <a:solidFill>
                  <a:schemeClr val="bg1">
                    <a:lumMod val="50000"/>
                  </a:schemeClr>
                </a:solidFill>
                <a:latin typeface="+mn-lt"/>
                <a:ea typeface="Open Sans" charset="0"/>
                <a:cs typeface="Open Sans" charset="0"/>
              </a:defRPr>
            </a:lvl4pPr>
            <a:lvl5pPr>
              <a:defRPr lang="de-DE" sz="1800"/>
            </a:lvl5pPr>
          </a:lstStyle>
          <a:p>
            <a:pPr marL="0" marR="0" lvl="0" indent="0" algn="ctr" defTabSz="457200" rtl="0" eaLnBrk="1" fontAlgn="auto" latinLnBrk="0" hangingPunct="1">
              <a:lnSpc>
                <a:spcPct val="100000"/>
              </a:lnSpc>
              <a:spcBef>
                <a:spcPts val="0"/>
              </a:spcBef>
              <a:spcAft>
                <a:spcPts val="0"/>
              </a:spcAft>
              <a:buClrTx/>
              <a:buSzTx/>
              <a:buFont typeface="Arial"/>
              <a:buNone/>
              <a:tabLst/>
              <a:defRPr/>
            </a:pPr>
            <a:r>
              <a:rPr lang="en-US" dirty="0"/>
              <a:t>Lorem ipsum dolor sit </a:t>
            </a:r>
            <a:r>
              <a:rPr lang="en-US" dirty="0" err="1"/>
              <a:t>amet</a:t>
            </a:r>
            <a:endParaRPr lang="en-US" dirty="0"/>
          </a:p>
        </p:txBody>
      </p:sp>
      <p:sp>
        <p:nvSpPr>
          <p:cNvPr id="48" name="Text Placeholder 15">
            <a:extLst>
              <a:ext uri="{FF2B5EF4-FFF2-40B4-BE49-F238E27FC236}">
                <a16:creationId xmlns:a16="http://schemas.microsoft.com/office/drawing/2014/main" id="{5CED3561-D541-4E6C-91A9-03F8C7079FEC}"/>
              </a:ext>
            </a:extLst>
          </p:cNvPr>
          <p:cNvSpPr>
            <a:spLocks noGrp="1"/>
          </p:cNvSpPr>
          <p:nvPr>
            <p:ph type="body" sz="quarter" idx="44" hasCustomPrompt="1"/>
          </p:nvPr>
        </p:nvSpPr>
        <p:spPr>
          <a:xfrm>
            <a:off x="6784958" y="3177590"/>
            <a:ext cx="1082986" cy="540000"/>
          </a:xfrm>
          <a:noFill/>
        </p:spPr>
        <p:txBody>
          <a:bodyPr wrap="square" lIns="90000" tIns="36000" rIns="90000" bIns="0" rtlCol="0">
            <a:noAutofit/>
          </a:bodyPr>
          <a:lstStyle>
            <a:lvl1pPr marL="0" marR="0" indent="0" algn="ctr" defTabSz="457200" rtl="0" eaLnBrk="1" fontAlgn="auto" latinLnBrk="0" hangingPunct="1">
              <a:lnSpc>
                <a:spcPct val="100000"/>
              </a:lnSpc>
              <a:spcBef>
                <a:spcPts val="0"/>
              </a:spcBef>
              <a:spcAft>
                <a:spcPts val="0"/>
              </a:spcAft>
              <a:buClrTx/>
              <a:buSzTx/>
              <a:buFont typeface="Arial"/>
              <a:buNone/>
              <a:tabLst/>
              <a:defRPr lang="en-US" sz="1200" kern="1200">
                <a:solidFill>
                  <a:schemeClr val="bg1">
                    <a:lumMod val="50000"/>
                  </a:schemeClr>
                </a:solidFill>
                <a:latin typeface="+mn-lt"/>
                <a:ea typeface="Open Sans" charset="0"/>
                <a:cs typeface="Open Sans" charset="0"/>
              </a:defRPr>
            </a:lvl1pPr>
            <a:lvl2pPr marL="0" indent="0" algn="ctr">
              <a:lnSpc>
                <a:spcPct val="150000"/>
              </a:lnSpc>
              <a:spcBef>
                <a:spcPts val="0"/>
              </a:spcBef>
              <a:buNone/>
              <a:defRPr lang="en-US" sz="800" kern="1200" dirty="0">
                <a:solidFill>
                  <a:schemeClr val="bg1">
                    <a:lumMod val="50000"/>
                  </a:schemeClr>
                </a:solidFill>
                <a:latin typeface="+mn-lt"/>
                <a:ea typeface="Open Sans" charset="0"/>
                <a:cs typeface="Open Sans" charset="0"/>
              </a:defRPr>
            </a:lvl2pPr>
            <a:lvl3pPr>
              <a:defRPr lang="en-US" sz="1800" smtClean="0"/>
            </a:lvl3pPr>
            <a:lvl4pPr marL="0">
              <a:defRPr lang="en-US" sz="800" kern="1200" dirty="0">
                <a:solidFill>
                  <a:schemeClr val="bg1">
                    <a:lumMod val="50000"/>
                  </a:schemeClr>
                </a:solidFill>
                <a:latin typeface="+mn-lt"/>
                <a:ea typeface="Open Sans" charset="0"/>
                <a:cs typeface="Open Sans" charset="0"/>
              </a:defRPr>
            </a:lvl4pPr>
            <a:lvl5pPr>
              <a:defRPr lang="de-DE" sz="1800"/>
            </a:lvl5pPr>
          </a:lstStyle>
          <a:p>
            <a:pPr marL="0" marR="0" lvl="0" indent="0" algn="ctr" defTabSz="457200" rtl="0" eaLnBrk="1" fontAlgn="auto" latinLnBrk="0" hangingPunct="1">
              <a:lnSpc>
                <a:spcPct val="100000"/>
              </a:lnSpc>
              <a:spcBef>
                <a:spcPts val="0"/>
              </a:spcBef>
              <a:spcAft>
                <a:spcPts val="0"/>
              </a:spcAft>
              <a:buClrTx/>
              <a:buSzTx/>
              <a:buFont typeface="Arial"/>
              <a:buNone/>
              <a:tabLst/>
              <a:defRPr/>
            </a:pPr>
            <a:r>
              <a:rPr lang="en-US" dirty="0"/>
              <a:t>Lorem ipsum dolor sit </a:t>
            </a:r>
            <a:r>
              <a:rPr lang="en-US" dirty="0" err="1"/>
              <a:t>amet</a:t>
            </a:r>
            <a:endParaRPr lang="en-US" dirty="0"/>
          </a:p>
        </p:txBody>
      </p:sp>
      <p:sp>
        <p:nvSpPr>
          <p:cNvPr id="60" name="Picture Placeholder 2">
            <a:extLst>
              <a:ext uri="{FF2B5EF4-FFF2-40B4-BE49-F238E27FC236}">
                <a16:creationId xmlns:a16="http://schemas.microsoft.com/office/drawing/2014/main" id="{18A9E4A3-2DFC-41A9-914B-BDC3FD806224}"/>
              </a:ext>
            </a:extLst>
          </p:cNvPr>
          <p:cNvSpPr>
            <a:spLocks noGrp="1" noChangeAspect="1"/>
          </p:cNvSpPr>
          <p:nvPr>
            <p:ph type="pic" sz="quarter" idx="11" hasCustomPrompt="1"/>
          </p:nvPr>
        </p:nvSpPr>
        <p:spPr>
          <a:xfrm>
            <a:off x="1567724" y="2129339"/>
            <a:ext cx="513600" cy="504000"/>
          </a:xfrm>
          <a:prstGeom prst="rect">
            <a:avLst/>
          </a:prstGeom>
        </p:spPr>
        <p:txBody>
          <a:bodyPr vert="horz" lIns="0" tIns="0" rIns="0" bIns="0" rtlCol="0">
            <a:noAutofit/>
          </a:bodyPr>
          <a:lstStyle>
            <a:lvl1pPr>
              <a:defRPr lang="de-DE" sz="1000" dirty="0"/>
            </a:lvl1pPr>
          </a:lstStyle>
          <a:p>
            <a:pPr marL="0" lvl="0" indent="0">
              <a:spcBef>
                <a:spcPts val="0"/>
              </a:spcBef>
            </a:pPr>
            <a:r>
              <a:rPr lang="de-DE" dirty="0"/>
              <a:t>Picture</a:t>
            </a:r>
          </a:p>
        </p:txBody>
      </p:sp>
      <p:sp>
        <p:nvSpPr>
          <p:cNvPr id="61" name="Picture Placeholder 2">
            <a:extLst>
              <a:ext uri="{FF2B5EF4-FFF2-40B4-BE49-F238E27FC236}">
                <a16:creationId xmlns:a16="http://schemas.microsoft.com/office/drawing/2014/main" id="{38CD4D64-A577-4E70-9B64-AFD3C96FCB38}"/>
              </a:ext>
            </a:extLst>
          </p:cNvPr>
          <p:cNvSpPr>
            <a:spLocks noGrp="1" noChangeAspect="1"/>
          </p:cNvSpPr>
          <p:nvPr>
            <p:ph type="pic" sz="quarter" idx="13" hasCustomPrompt="1"/>
          </p:nvPr>
        </p:nvSpPr>
        <p:spPr>
          <a:xfrm>
            <a:off x="2944144" y="2129339"/>
            <a:ext cx="513600" cy="504000"/>
          </a:xfrm>
          <a:prstGeom prst="rect">
            <a:avLst/>
          </a:prstGeom>
        </p:spPr>
        <p:txBody>
          <a:bodyPr vert="horz" lIns="0" tIns="0" rIns="0" bIns="0" rtlCol="0">
            <a:noAutofit/>
          </a:bodyPr>
          <a:lstStyle>
            <a:lvl1pPr>
              <a:defRPr lang="de-DE" sz="1000" dirty="0"/>
            </a:lvl1pPr>
          </a:lstStyle>
          <a:p>
            <a:pPr marL="0" lvl="0" indent="0">
              <a:spcBef>
                <a:spcPts val="0"/>
              </a:spcBef>
            </a:pPr>
            <a:r>
              <a:rPr lang="de-DE" dirty="0"/>
              <a:t>Picture</a:t>
            </a:r>
          </a:p>
        </p:txBody>
      </p:sp>
      <p:sp>
        <p:nvSpPr>
          <p:cNvPr id="62" name="Picture Placeholder 2">
            <a:extLst>
              <a:ext uri="{FF2B5EF4-FFF2-40B4-BE49-F238E27FC236}">
                <a16:creationId xmlns:a16="http://schemas.microsoft.com/office/drawing/2014/main" id="{23C36EAD-9589-424A-9376-F679D96D1C01}"/>
              </a:ext>
            </a:extLst>
          </p:cNvPr>
          <p:cNvSpPr>
            <a:spLocks noGrp="1" noChangeAspect="1"/>
          </p:cNvSpPr>
          <p:nvPr>
            <p:ph type="pic" sz="quarter" idx="14" hasCustomPrompt="1"/>
          </p:nvPr>
        </p:nvSpPr>
        <p:spPr>
          <a:xfrm>
            <a:off x="4320564" y="2129960"/>
            <a:ext cx="513600" cy="504000"/>
          </a:xfrm>
          <a:prstGeom prst="rect">
            <a:avLst/>
          </a:prstGeom>
        </p:spPr>
        <p:txBody>
          <a:bodyPr vert="horz" lIns="0" tIns="0" rIns="0" bIns="0" rtlCol="0">
            <a:noAutofit/>
          </a:bodyPr>
          <a:lstStyle>
            <a:lvl1pPr>
              <a:defRPr lang="de-DE" sz="1000" dirty="0"/>
            </a:lvl1pPr>
          </a:lstStyle>
          <a:p>
            <a:pPr marL="0" lvl="0" indent="0">
              <a:spcBef>
                <a:spcPts val="0"/>
              </a:spcBef>
            </a:pPr>
            <a:r>
              <a:rPr lang="de-DE" dirty="0"/>
              <a:t>Picture</a:t>
            </a:r>
          </a:p>
        </p:txBody>
      </p:sp>
      <p:sp>
        <p:nvSpPr>
          <p:cNvPr id="63" name="Picture Placeholder 2">
            <a:extLst>
              <a:ext uri="{FF2B5EF4-FFF2-40B4-BE49-F238E27FC236}">
                <a16:creationId xmlns:a16="http://schemas.microsoft.com/office/drawing/2014/main" id="{49ECBA27-BA0E-477D-994F-96500DE326CA}"/>
              </a:ext>
            </a:extLst>
          </p:cNvPr>
          <p:cNvSpPr>
            <a:spLocks noGrp="1" noChangeAspect="1"/>
          </p:cNvSpPr>
          <p:nvPr>
            <p:ph type="pic" sz="quarter" idx="15" hasCustomPrompt="1"/>
          </p:nvPr>
        </p:nvSpPr>
        <p:spPr>
          <a:xfrm>
            <a:off x="7073404" y="2137594"/>
            <a:ext cx="513600" cy="504000"/>
          </a:xfrm>
          <a:prstGeom prst="rect">
            <a:avLst/>
          </a:prstGeom>
        </p:spPr>
        <p:txBody>
          <a:bodyPr vert="horz" lIns="0" tIns="0" rIns="0" bIns="0" rtlCol="0">
            <a:noAutofit/>
          </a:bodyPr>
          <a:lstStyle>
            <a:lvl1pPr>
              <a:defRPr lang="de-DE" sz="1000" dirty="0"/>
            </a:lvl1pPr>
          </a:lstStyle>
          <a:p>
            <a:pPr marL="0" lvl="0" indent="0">
              <a:spcBef>
                <a:spcPts val="0"/>
              </a:spcBef>
            </a:pPr>
            <a:r>
              <a:rPr lang="de-DE" dirty="0"/>
              <a:t>Picture</a:t>
            </a:r>
          </a:p>
        </p:txBody>
      </p:sp>
      <p:sp>
        <p:nvSpPr>
          <p:cNvPr id="64" name="Picture Placeholder 2">
            <a:extLst>
              <a:ext uri="{FF2B5EF4-FFF2-40B4-BE49-F238E27FC236}">
                <a16:creationId xmlns:a16="http://schemas.microsoft.com/office/drawing/2014/main" id="{FAE092AA-5D2F-4640-8CAA-40F860885357}"/>
              </a:ext>
            </a:extLst>
          </p:cNvPr>
          <p:cNvSpPr>
            <a:spLocks noGrp="1" noChangeAspect="1"/>
          </p:cNvSpPr>
          <p:nvPr>
            <p:ph type="pic" sz="quarter" idx="51" hasCustomPrompt="1"/>
          </p:nvPr>
        </p:nvSpPr>
        <p:spPr>
          <a:xfrm>
            <a:off x="5696984" y="2140585"/>
            <a:ext cx="513600" cy="504000"/>
          </a:xfrm>
          <a:prstGeom prst="rect">
            <a:avLst/>
          </a:prstGeom>
        </p:spPr>
        <p:txBody>
          <a:bodyPr vert="horz" lIns="0" tIns="0" rIns="0" bIns="0" rtlCol="0">
            <a:noAutofit/>
          </a:bodyPr>
          <a:lstStyle>
            <a:lvl1pPr>
              <a:defRPr lang="de-DE" sz="1000" dirty="0"/>
            </a:lvl1pPr>
          </a:lstStyle>
          <a:p>
            <a:pPr marL="0" lvl="0" indent="0">
              <a:spcBef>
                <a:spcPts val="0"/>
              </a:spcBef>
            </a:pPr>
            <a:r>
              <a:rPr lang="de-DE" dirty="0"/>
              <a:t>Picture</a:t>
            </a:r>
          </a:p>
        </p:txBody>
      </p:sp>
      <p:sp>
        <p:nvSpPr>
          <p:cNvPr id="70" name="Text Placeholder 15">
            <a:extLst>
              <a:ext uri="{FF2B5EF4-FFF2-40B4-BE49-F238E27FC236}">
                <a16:creationId xmlns:a16="http://schemas.microsoft.com/office/drawing/2014/main" id="{41F4B1AE-7A97-45B1-9E5F-5AE0B349B0FC}"/>
              </a:ext>
            </a:extLst>
          </p:cNvPr>
          <p:cNvSpPr>
            <a:spLocks noGrp="1"/>
          </p:cNvSpPr>
          <p:nvPr>
            <p:ph type="body" sz="quarter" idx="46" hasCustomPrompt="1"/>
          </p:nvPr>
        </p:nvSpPr>
        <p:spPr>
          <a:xfrm>
            <a:off x="2663204" y="2841142"/>
            <a:ext cx="1082986" cy="252000"/>
          </a:xfrm>
          <a:solidFill>
            <a:schemeClr val="accent1"/>
          </a:solidFill>
        </p:spPr>
        <p:txBody>
          <a:bodyPr wrap="square" lIns="90000" tIns="0" rIns="90000" bIns="0" rtlCol="0" anchor="ctr" anchorCtr="0">
            <a:noAutofit/>
          </a:bodyPr>
          <a:lstStyle>
            <a:lvl1pPr marL="0" marR="0" indent="0" algn="ctr" defTabSz="457200" rtl="0" eaLnBrk="1" fontAlgn="auto" latinLnBrk="0" hangingPunct="1">
              <a:lnSpc>
                <a:spcPct val="100000"/>
              </a:lnSpc>
              <a:spcBef>
                <a:spcPts val="0"/>
              </a:spcBef>
              <a:spcAft>
                <a:spcPts val="0"/>
              </a:spcAft>
              <a:buClrTx/>
              <a:buSzTx/>
              <a:buFont typeface="Arial"/>
              <a:buNone/>
              <a:tabLst/>
              <a:defRPr lang="en-US" sz="1400" kern="1200">
                <a:solidFill>
                  <a:schemeClr val="bg1"/>
                </a:solidFill>
                <a:latin typeface="+mn-lt"/>
                <a:ea typeface="Open Sans" charset="0"/>
                <a:cs typeface="Open Sans" charset="0"/>
              </a:defRPr>
            </a:lvl1pPr>
            <a:lvl2pPr marL="0" indent="0" algn="ctr">
              <a:lnSpc>
                <a:spcPct val="150000"/>
              </a:lnSpc>
              <a:spcBef>
                <a:spcPts val="0"/>
              </a:spcBef>
              <a:buNone/>
              <a:defRPr lang="en-US" sz="800" kern="1200" dirty="0">
                <a:solidFill>
                  <a:schemeClr val="bg1">
                    <a:lumMod val="50000"/>
                  </a:schemeClr>
                </a:solidFill>
                <a:latin typeface="+mn-lt"/>
                <a:ea typeface="Open Sans" charset="0"/>
                <a:cs typeface="Open Sans" charset="0"/>
              </a:defRPr>
            </a:lvl2pPr>
            <a:lvl3pPr>
              <a:defRPr lang="en-US" sz="1800" smtClean="0"/>
            </a:lvl3pPr>
            <a:lvl4pPr marL="0">
              <a:defRPr lang="en-US" sz="800" kern="1200" dirty="0">
                <a:solidFill>
                  <a:schemeClr val="bg1">
                    <a:lumMod val="50000"/>
                  </a:schemeClr>
                </a:solidFill>
                <a:latin typeface="+mn-lt"/>
                <a:ea typeface="Open Sans" charset="0"/>
                <a:cs typeface="Open Sans" charset="0"/>
              </a:defRPr>
            </a:lvl4pPr>
            <a:lvl5pPr>
              <a:defRPr lang="de-DE" sz="1800"/>
            </a:lvl5pPr>
          </a:lstStyle>
          <a:p>
            <a:pPr lvl="0"/>
            <a:r>
              <a:rPr lang="en-US" dirty="0"/>
              <a:t>second</a:t>
            </a:r>
          </a:p>
        </p:txBody>
      </p:sp>
      <p:sp>
        <p:nvSpPr>
          <p:cNvPr id="71" name="Text Placeholder 15">
            <a:extLst>
              <a:ext uri="{FF2B5EF4-FFF2-40B4-BE49-F238E27FC236}">
                <a16:creationId xmlns:a16="http://schemas.microsoft.com/office/drawing/2014/main" id="{1A577B45-150D-4F25-9AC3-B9BE32D78E78}"/>
              </a:ext>
            </a:extLst>
          </p:cNvPr>
          <p:cNvSpPr>
            <a:spLocks noGrp="1"/>
          </p:cNvSpPr>
          <p:nvPr>
            <p:ph type="body" sz="quarter" idx="47" hasCustomPrompt="1"/>
          </p:nvPr>
        </p:nvSpPr>
        <p:spPr>
          <a:xfrm>
            <a:off x="1289286" y="2841142"/>
            <a:ext cx="1082986" cy="252000"/>
          </a:xfrm>
          <a:solidFill>
            <a:schemeClr val="accent1"/>
          </a:solidFill>
        </p:spPr>
        <p:txBody>
          <a:bodyPr wrap="square" lIns="90000" tIns="0" rIns="90000" bIns="0" rtlCol="0" anchor="ctr" anchorCtr="0">
            <a:noAutofit/>
          </a:bodyPr>
          <a:lstStyle>
            <a:lvl1pPr marL="0" marR="0" indent="0" algn="ctr" defTabSz="457200" rtl="0" eaLnBrk="1" fontAlgn="auto" latinLnBrk="0" hangingPunct="1">
              <a:lnSpc>
                <a:spcPct val="100000"/>
              </a:lnSpc>
              <a:spcBef>
                <a:spcPts val="0"/>
              </a:spcBef>
              <a:spcAft>
                <a:spcPts val="0"/>
              </a:spcAft>
              <a:buClrTx/>
              <a:buSzTx/>
              <a:buFont typeface="Arial"/>
              <a:buNone/>
              <a:tabLst/>
              <a:defRPr lang="en-US" sz="1400" kern="1200">
                <a:solidFill>
                  <a:schemeClr val="bg1"/>
                </a:solidFill>
                <a:latin typeface="+mn-lt"/>
                <a:ea typeface="Open Sans" charset="0"/>
                <a:cs typeface="Open Sans" charset="0"/>
              </a:defRPr>
            </a:lvl1pPr>
            <a:lvl2pPr marL="0" indent="0" algn="ctr">
              <a:lnSpc>
                <a:spcPct val="150000"/>
              </a:lnSpc>
              <a:spcBef>
                <a:spcPts val="0"/>
              </a:spcBef>
              <a:buNone/>
              <a:defRPr lang="en-US" sz="800" kern="1200" dirty="0">
                <a:solidFill>
                  <a:schemeClr val="bg1">
                    <a:lumMod val="50000"/>
                  </a:schemeClr>
                </a:solidFill>
                <a:latin typeface="+mn-lt"/>
                <a:ea typeface="Open Sans" charset="0"/>
                <a:cs typeface="Open Sans" charset="0"/>
              </a:defRPr>
            </a:lvl2pPr>
            <a:lvl3pPr>
              <a:defRPr lang="en-US" sz="1800" smtClean="0"/>
            </a:lvl3pPr>
            <a:lvl4pPr marL="0">
              <a:defRPr lang="en-US" sz="800" kern="1200" dirty="0">
                <a:solidFill>
                  <a:schemeClr val="bg1">
                    <a:lumMod val="50000"/>
                  </a:schemeClr>
                </a:solidFill>
                <a:latin typeface="+mn-lt"/>
                <a:ea typeface="Open Sans" charset="0"/>
                <a:cs typeface="Open Sans" charset="0"/>
              </a:defRPr>
            </a:lvl4pPr>
            <a:lvl5pPr>
              <a:defRPr lang="de-DE" sz="1800"/>
            </a:lvl5pPr>
          </a:lstStyle>
          <a:p>
            <a:pPr lvl="0"/>
            <a:r>
              <a:rPr lang="en-US" dirty="0"/>
              <a:t>first</a:t>
            </a:r>
          </a:p>
        </p:txBody>
      </p:sp>
      <p:sp>
        <p:nvSpPr>
          <p:cNvPr id="72" name="Text Placeholder 15">
            <a:extLst>
              <a:ext uri="{FF2B5EF4-FFF2-40B4-BE49-F238E27FC236}">
                <a16:creationId xmlns:a16="http://schemas.microsoft.com/office/drawing/2014/main" id="{A18C3ADD-E479-4251-851D-7E03BFB65B28}"/>
              </a:ext>
            </a:extLst>
          </p:cNvPr>
          <p:cNvSpPr>
            <a:spLocks noGrp="1"/>
          </p:cNvSpPr>
          <p:nvPr>
            <p:ph type="body" sz="quarter" idx="48" hasCustomPrompt="1"/>
          </p:nvPr>
        </p:nvSpPr>
        <p:spPr>
          <a:xfrm>
            <a:off x="4037122" y="2841142"/>
            <a:ext cx="1082986" cy="252000"/>
          </a:xfrm>
          <a:solidFill>
            <a:schemeClr val="accent1"/>
          </a:solidFill>
        </p:spPr>
        <p:txBody>
          <a:bodyPr wrap="square" lIns="90000" tIns="0" rIns="90000" bIns="0" rtlCol="0" anchor="ctr" anchorCtr="0">
            <a:noAutofit/>
          </a:bodyPr>
          <a:lstStyle>
            <a:lvl1pPr marL="0" marR="0" indent="0" algn="ctr" defTabSz="457200" rtl="0" eaLnBrk="1" fontAlgn="auto" latinLnBrk="0" hangingPunct="1">
              <a:lnSpc>
                <a:spcPct val="100000"/>
              </a:lnSpc>
              <a:spcBef>
                <a:spcPts val="0"/>
              </a:spcBef>
              <a:spcAft>
                <a:spcPts val="0"/>
              </a:spcAft>
              <a:buClrTx/>
              <a:buSzTx/>
              <a:buFont typeface="Arial"/>
              <a:buNone/>
              <a:tabLst/>
              <a:defRPr lang="en-US" sz="1400" kern="1200">
                <a:solidFill>
                  <a:schemeClr val="bg1"/>
                </a:solidFill>
                <a:latin typeface="+mn-lt"/>
                <a:ea typeface="Open Sans" charset="0"/>
                <a:cs typeface="Open Sans" charset="0"/>
              </a:defRPr>
            </a:lvl1pPr>
            <a:lvl2pPr marL="0" indent="0" algn="ctr">
              <a:lnSpc>
                <a:spcPct val="150000"/>
              </a:lnSpc>
              <a:spcBef>
                <a:spcPts val="0"/>
              </a:spcBef>
              <a:buNone/>
              <a:defRPr lang="en-US" sz="800" kern="1200" dirty="0">
                <a:solidFill>
                  <a:schemeClr val="bg1">
                    <a:lumMod val="50000"/>
                  </a:schemeClr>
                </a:solidFill>
                <a:latin typeface="+mn-lt"/>
                <a:ea typeface="Open Sans" charset="0"/>
                <a:cs typeface="Open Sans" charset="0"/>
              </a:defRPr>
            </a:lvl2pPr>
            <a:lvl3pPr>
              <a:defRPr lang="en-US" sz="1800" smtClean="0"/>
            </a:lvl3pPr>
            <a:lvl4pPr marL="0">
              <a:defRPr lang="en-US" sz="800" kern="1200" dirty="0">
                <a:solidFill>
                  <a:schemeClr val="bg1">
                    <a:lumMod val="50000"/>
                  </a:schemeClr>
                </a:solidFill>
                <a:latin typeface="+mn-lt"/>
                <a:ea typeface="Open Sans" charset="0"/>
                <a:cs typeface="Open Sans" charset="0"/>
              </a:defRPr>
            </a:lvl4pPr>
            <a:lvl5pPr>
              <a:defRPr lang="de-DE" sz="1800"/>
            </a:lvl5pPr>
          </a:lstStyle>
          <a:p>
            <a:pPr lvl="0"/>
            <a:r>
              <a:rPr lang="en-US" dirty="0"/>
              <a:t>third</a:t>
            </a:r>
          </a:p>
        </p:txBody>
      </p:sp>
      <p:sp>
        <p:nvSpPr>
          <p:cNvPr id="73" name="Text Placeholder 15">
            <a:extLst>
              <a:ext uri="{FF2B5EF4-FFF2-40B4-BE49-F238E27FC236}">
                <a16:creationId xmlns:a16="http://schemas.microsoft.com/office/drawing/2014/main" id="{941E2113-B546-489F-82EA-458DC0C69E6A}"/>
              </a:ext>
            </a:extLst>
          </p:cNvPr>
          <p:cNvSpPr>
            <a:spLocks noGrp="1"/>
          </p:cNvSpPr>
          <p:nvPr>
            <p:ph type="body" sz="quarter" idx="49" hasCustomPrompt="1"/>
          </p:nvPr>
        </p:nvSpPr>
        <p:spPr>
          <a:xfrm>
            <a:off x="5407078" y="2841142"/>
            <a:ext cx="1082986" cy="252000"/>
          </a:xfrm>
          <a:solidFill>
            <a:schemeClr val="accent1"/>
          </a:solidFill>
        </p:spPr>
        <p:txBody>
          <a:bodyPr wrap="square" lIns="90000" tIns="0" rIns="90000" bIns="0" rtlCol="0" anchor="ctr" anchorCtr="0">
            <a:noAutofit/>
          </a:bodyPr>
          <a:lstStyle>
            <a:lvl1pPr marL="0" marR="0" indent="0" algn="ctr" defTabSz="457200" rtl="0" eaLnBrk="1" fontAlgn="auto" latinLnBrk="0" hangingPunct="1">
              <a:lnSpc>
                <a:spcPct val="100000"/>
              </a:lnSpc>
              <a:spcBef>
                <a:spcPts val="0"/>
              </a:spcBef>
              <a:spcAft>
                <a:spcPts val="0"/>
              </a:spcAft>
              <a:buClrTx/>
              <a:buSzTx/>
              <a:buFont typeface="Arial"/>
              <a:buNone/>
              <a:tabLst/>
              <a:defRPr lang="en-US" sz="1400" kern="1200">
                <a:solidFill>
                  <a:schemeClr val="bg1"/>
                </a:solidFill>
                <a:latin typeface="+mn-lt"/>
                <a:ea typeface="Open Sans" charset="0"/>
                <a:cs typeface="Open Sans" charset="0"/>
              </a:defRPr>
            </a:lvl1pPr>
            <a:lvl2pPr marL="0" indent="0" algn="ctr">
              <a:lnSpc>
                <a:spcPct val="150000"/>
              </a:lnSpc>
              <a:spcBef>
                <a:spcPts val="0"/>
              </a:spcBef>
              <a:buNone/>
              <a:defRPr lang="en-US" sz="800" kern="1200" dirty="0">
                <a:solidFill>
                  <a:schemeClr val="bg1">
                    <a:lumMod val="50000"/>
                  </a:schemeClr>
                </a:solidFill>
                <a:latin typeface="+mn-lt"/>
                <a:ea typeface="Open Sans" charset="0"/>
                <a:cs typeface="Open Sans" charset="0"/>
              </a:defRPr>
            </a:lvl2pPr>
            <a:lvl3pPr>
              <a:defRPr lang="en-US" sz="1800" smtClean="0"/>
            </a:lvl3pPr>
            <a:lvl4pPr marL="0">
              <a:defRPr lang="en-US" sz="800" kern="1200" dirty="0">
                <a:solidFill>
                  <a:schemeClr val="bg1">
                    <a:lumMod val="50000"/>
                  </a:schemeClr>
                </a:solidFill>
                <a:latin typeface="+mn-lt"/>
                <a:ea typeface="Open Sans" charset="0"/>
                <a:cs typeface="Open Sans" charset="0"/>
              </a:defRPr>
            </a:lvl4pPr>
            <a:lvl5pPr>
              <a:defRPr lang="de-DE" sz="1800"/>
            </a:lvl5pPr>
          </a:lstStyle>
          <a:p>
            <a:pPr lvl="0"/>
            <a:r>
              <a:rPr lang="en-US" dirty="0"/>
              <a:t>fourth</a:t>
            </a:r>
          </a:p>
        </p:txBody>
      </p:sp>
      <p:sp>
        <p:nvSpPr>
          <p:cNvPr id="74" name="Text Placeholder 15">
            <a:extLst>
              <a:ext uri="{FF2B5EF4-FFF2-40B4-BE49-F238E27FC236}">
                <a16:creationId xmlns:a16="http://schemas.microsoft.com/office/drawing/2014/main" id="{B4F4FE39-242F-402C-8AAC-A5F15215E072}"/>
              </a:ext>
            </a:extLst>
          </p:cNvPr>
          <p:cNvSpPr>
            <a:spLocks noGrp="1"/>
          </p:cNvSpPr>
          <p:nvPr>
            <p:ph type="body" sz="quarter" idx="50" hasCustomPrompt="1"/>
          </p:nvPr>
        </p:nvSpPr>
        <p:spPr>
          <a:xfrm>
            <a:off x="6786480" y="2841142"/>
            <a:ext cx="1082986" cy="252000"/>
          </a:xfrm>
          <a:solidFill>
            <a:schemeClr val="accent1"/>
          </a:solidFill>
        </p:spPr>
        <p:txBody>
          <a:bodyPr wrap="square" lIns="90000" tIns="0" rIns="90000" bIns="0" rtlCol="0" anchor="ctr" anchorCtr="0">
            <a:noAutofit/>
          </a:bodyPr>
          <a:lstStyle>
            <a:lvl1pPr marL="0" marR="0" indent="0" algn="ctr" defTabSz="457200" rtl="0" eaLnBrk="1" fontAlgn="auto" latinLnBrk="0" hangingPunct="1">
              <a:lnSpc>
                <a:spcPct val="100000"/>
              </a:lnSpc>
              <a:spcBef>
                <a:spcPts val="0"/>
              </a:spcBef>
              <a:spcAft>
                <a:spcPts val="0"/>
              </a:spcAft>
              <a:buClrTx/>
              <a:buSzTx/>
              <a:buFont typeface="Arial"/>
              <a:buNone/>
              <a:tabLst/>
              <a:defRPr lang="en-US" sz="1400" kern="1200">
                <a:solidFill>
                  <a:schemeClr val="bg1"/>
                </a:solidFill>
                <a:latin typeface="+mn-lt"/>
                <a:ea typeface="Open Sans" charset="0"/>
                <a:cs typeface="Open Sans" charset="0"/>
              </a:defRPr>
            </a:lvl1pPr>
            <a:lvl2pPr marL="0" indent="0" algn="ctr">
              <a:lnSpc>
                <a:spcPct val="150000"/>
              </a:lnSpc>
              <a:spcBef>
                <a:spcPts val="0"/>
              </a:spcBef>
              <a:buNone/>
              <a:defRPr lang="en-US" sz="800" kern="1200" dirty="0">
                <a:solidFill>
                  <a:schemeClr val="bg1">
                    <a:lumMod val="50000"/>
                  </a:schemeClr>
                </a:solidFill>
                <a:latin typeface="+mn-lt"/>
                <a:ea typeface="Open Sans" charset="0"/>
                <a:cs typeface="Open Sans" charset="0"/>
              </a:defRPr>
            </a:lvl2pPr>
            <a:lvl3pPr>
              <a:defRPr lang="en-US" sz="1800" smtClean="0"/>
            </a:lvl3pPr>
            <a:lvl4pPr marL="0">
              <a:defRPr lang="en-US" sz="800" kern="1200" dirty="0">
                <a:solidFill>
                  <a:schemeClr val="bg1">
                    <a:lumMod val="50000"/>
                  </a:schemeClr>
                </a:solidFill>
                <a:latin typeface="+mn-lt"/>
                <a:ea typeface="Open Sans" charset="0"/>
                <a:cs typeface="Open Sans" charset="0"/>
              </a:defRPr>
            </a:lvl4pPr>
            <a:lvl5pPr>
              <a:defRPr lang="de-DE" sz="1800"/>
            </a:lvl5pPr>
          </a:lstStyle>
          <a:p>
            <a:pPr lvl="0"/>
            <a:r>
              <a:rPr lang="en-US" dirty="0"/>
              <a:t>fifth</a:t>
            </a:r>
          </a:p>
        </p:txBody>
      </p:sp>
      <p:pic>
        <p:nvPicPr>
          <p:cNvPr id="28" name="Picture 27" descr="EASA-logo_SMALL_SCALE_RGB_positive_300dpi.png">
            <a:extLst>
              <a:ext uri="{FF2B5EF4-FFF2-40B4-BE49-F238E27FC236}">
                <a16:creationId xmlns:a16="http://schemas.microsoft.com/office/drawing/2014/main" id="{00A44698-CBD2-4B6C-B744-72BA631FF1D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0450" y="4727890"/>
            <a:ext cx="785962" cy="207718"/>
          </a:xfrm>
          <a:prstGeom prst="rect">
            <a:avLst/>
          </a:prstGeom>
        </p:spPr>
      </p:pic>
      <p:sp>
        <p:nvSpPr>
          <p:cNvPr id="29" name="Rectangle 28">
            <a:extLst>
              <a:ext uri="{FF2B5EF4-FFF2-40B4-BE49-F238E27FC236}">
                <a16:creationId xmlns:a16="http://schemas.microsoft.com/office/drawing/2014/main" id="{D7B93289-B481-49F1-B450-6420C02791EB}"/>
              </a:ext>
            </a:extLst>
          </p:cNvPr>
          <p:cNvSpPr/>
          <p:nvPr userDrawn="1"/>
        </p:nvSpPr>
        <p:spPr>
          <a:xfrm>
            <a:off x="0" y="5060830"/>
            <a:ext cx="9144000" cy="82670"/>
          </a:xfrm>
          <a:prstGeom prst="rect">
            <a:avLst/>
          </a:prstGeom>
          <a:solidFill>
            <a:srgbClr val="FBBC3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Slide Number Placeholder 5">
            <a:extLst>
              <a:ext uri="{FF2B5EF4-FFF2-40B4-BE49-F238E27FC236}">
                <a16:creationId xmlns:a16="http://schemas.microsoft.com/office/drawing/2014/main" id="{8D1650D0-F2A1-4644-AA06-7FC1B5F69DB7}"/>
              </a:ext>
            </a:extLst>
          </p:cNvPr>
          <p:cNvSpPr txBox="1">
            <a:spLocks/>
          </p:cNvSpPr>
          <p:nvPr userDrawn="1"/>
        </p:nvSpPr>
        <p:spPr>
          <a:xfrm>
            <a:off x="8626415" y="4767263"/>
            <a:ext cx="517583" cy="173756"/>
          </a:xfrm>
          <a:prstGeom prst="rect">
            <a:avLst/>
          </a:prstGeom>
          <a:solidFill>
            <a:schemeClr val="accent1"/>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Tree>
    <p:extLst>
      <p:ext uri="{BB962C8B-B14F-4D97-AF65-F5344CB8AC3E}">
        <p14:creationId xmlns:p14="http://schemas.microsoft.com/office/powerpoint/2010/main" val="3971508424"/>
      </p:ext>
    </p:extLst>
  </p:cSld>
  <p:clrMapOvr>
    <a:masterClrMapping/>
  </p:clrMapOvr>
  <p:extLst>
    <p:ext uri="{DCECCB84-F9BA-43D5-87BE-67443E8EF086}">
      <p15:sldGuideLst xmlns:p15="http://schemas.microsoft.com/office/powerpoint/2012/main"/>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22. Circle diagram – 4 steps">
    <p:spTree>
      <p:nvGrpSpPr>
        <p:cNvPr id="1" name=""/>
        <p:cNvGrpSpPr/>
        <p:nvPr/>
      </p:nvGrpSpPr>
      <p:grpSpPr>
        <a:xfrm>
          <a:off x="0" y="0"/>
          <a:ext cx="0" cy="0"/>
          <a:chOff x="0" y="0"/>
          <a:chExt cx="0" cy="0"/>
        </a:xfrm>
      </p:grpSpPr>
      <p:pic>
        <p:nvPicPr>
          <p:cNvPr id="2" name="Picture 1" descr="EASA-logo_SMALL_SCALE_RGB_positive_300dpi.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0450" y="4727890"/>
            <a:ext cx="785962" cy="207718"/>
          </a:xfrm>
          <a:prstGeom prst="rect">
            <a:avLst/>
          </a:prstGeom>
        </p:spPr>
      </p:pic>
      <p:sp>
        <p:nvSpPr>
          <p:cNvPr id="3" name="Rectangle 2"/>
          <p:cNvSpPr/>
          <p:nvPr userDrawn="1"/>
        </p:nvSpPr>
        <p:spPr>
          <a:xfrm>
            <a:off x="0" y="5060830"/>
            <a:ext cx="9144000" cy="82670"/>
          </a:xfrm>
          <a:prstGeom prst="rect">
            <a:avLst/>
          </a:prstGeom>
          <a:solidFill>
            <a:srgbClr val="FBBC3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Slide Number Placeholder 5"/>
          <p:cNvSpPr txBox="1">
            <a:spLocks/>
          </p:cNvSpPr>
          <p:nvPr userDrawn="1"/>
        </p:nvSpPr>
        <p:spPr>
          <a:xfrm>
            <a:off x="8626415" y="4767263"/>
            <a:ext cx="517583" cy="173756"/>
          </a:xfrm>
          <a:prstGeom prst="rect">
            <a:avLst/>
          </a:prstGeom>
          <a:solidFill>
            <a:schemeClr val="accent1"/>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
        <p:nvSpPr>
          <p:cNvPr id="38" name="Title 1">
            <a:extLst>
              <a:ext uri="{FF2B5EF4-FFF2-40B4-BE49-F238E27FC236}">
                <a16:creationId xmlns:a16="http://schemas.microsoft.com/office/drawing/2014/main" id="{6D5DCA08-0456-4453-B96C-BB3C1E05A193}"/>
              </a:ext>
            </a:extLst>
          </p:cNvPr>
          <p:cNvSpPr>
            <a:spLocks noGrp="1"/>
          </p:cNvSpPr>
          <p:nvPr>
            <p:ph type="ctrTitle" hasCustomPrompt="1"/>
          </p:nvPr>
        </p:nvSpPr>
        <p:spPr>
          <a:xfrm>
            <a:off x="199798" y="396000"/>
            <a:ext cx="8744400" cy="461665"/>
          </a:xfrm>
          <a:prstGeom prst="rect">
            <a:avLst/>
          </a:prstGeom>
          <a:noFill/>
        </p:spPr>
        <p:txBody>
          <a:bodyPr wrap="square" rtlCol="0">
            <a:spAutoFit/>
          </a:bodyPr>
          <a:lstStyle>
            <a:lvl1pPr>
              <a:defRPr lang="en-US" sz="2400" b="1" dirty="0">
                <a:solidFill>
                  <a:schemeClr val="accent1"/>
                </a:solidFill>
                <a:ea typeface="+mn-ea"/>
                <a:cs typeface="+mn-cs"/>
              </a:defRPr>
            </a:lvl1pPr>
          </a:lstStyle>
          <a:p>
            <a:pPr marL="0" lvl="0"/>
            <a:r>
              <a:rPr lang="en-US" dirty="0"/>
              <a:t>Slide title</a:t>
            </a:r>
          </a:p>
        </p:txBody>
      </p:sp>
      <p:sp>
        <p:nvSpPr>
          <p:cNvPr id="39" name="Subtitle 2">
            <a:extLst>
              <a:ext uri="{FF2B5EF4-FFF2-40B4-BE49-F238E27FC236}">
                <a16:creationId xmlns:a16="http://schemas.microsoft.com/office/drawing/2014/main" id="{70EA9ABE-98A8-4942-87C3-E2B2763EA9C1}"/>
              </a:ext>
            </a:extLst>
          </p:cNvPr>
          <p:cNvSpPr>
            <a:spLocks noGrp="1"/>
          </p:cNvSpPr>
          <p:nvPr>
            <p:ph type="subTitle" idx="1" hasCustomPrompt="1"/>
          </p:nvPr>
        </p:nvSpPr>
        <p:spPr>
          <a:xfrm>
            <a:off x="508243" y="921600"/>
            <a:ext cx="8127511" cy="338554"/>
          </a:xfrm>
          <a:prstGeom prst="rect">
            <a:avLst/>
          </a:prstGeom>
          <a:noFill/>
        </p:spPr>
        <p:txBody>
          <a:bodyPr vert="horz" wrap="square" lIns="91440" tIns="45720" rIns="91440" bIns="45720" numCol="1" rtlCol="0" anchor="t" anchorCtr="0">
            <a:spAutoFit/>
          </a:bodyPr>
          <a:lstStyle>
            <a:lvl1pPr marL="0" indent="0" algn="ctr">
              <a:buNone/>
              <a:defRPr lang="en-US" sz="1600" dirty="0">
                <a:solidFill>
                  <a:schemeClr val="tx2"/>
                </a:solidFill>
                <a:ea typeface="Open Sans" charset="0"/>
                <a:cs typeface="Open Sans" charset="0"/>
              </a:defRPr>
            </a:lvl1pPr>
          </a:lstStyle>
          <a:p>
            <a:pPr marL="342900" lvl="0" indent="-342900">
              <a:lnSpc>
                <a:spcPct val="100000"/>
              </a:lnSpc>
              <a:spcBef>
                <a:spcPts val="0"/>
              </a:spcBef>
            </a:pPr>
            <a:r>
              <a:rPr lang="en-US" dirty="0"/>
              <a:t>Subtitle</a:t>
            </a:r>
          </a:p>
        </p:txBody>
      </p:sp>
      <p:sp>
        <p:nvSpPr>
          <p:cNvPr id="35" name="Text Placeholder 4">
            <a:extLst>
              <a:ext uri="{FF2B5EF4-FFF2-40B4-BE49-F238E27FC236}">
                <a16:creationId xmlns:a16="http://schemas.microsoft.com/office/drawing/2014/main" id="{2C1D350B-6FB6-4AEE-9B67-DB2345A9666F}"/>
              </a:ext>
            </a:extLst>
          </p:cNvPr>
          <p:cNvSpPr>
            <a:spLocks noGrp="1"/>
          </p:cNvSpPr>
          <p:nvPr>
            <p:ph type="body" sz="quarter" idx="12" hasCustomPrompt="1"/>
          </p:nvPr>
        </p:nvSpPr>
        <p:spPr>
          <a:xfrm>
            <a:off x="4708795" y="1649612"/>
            <a:ext cx="2617966" cy="274621"/>
          </a:xfrm>
          <a:prstGeom prst="rect">
            <a:avLst/>
          </a:prstGeom>
        </p:spPr>
        <p:txBody>
          <a:bodyPr>
            <a:noAutofit/>
          </a:bodyPr>
          <a:lstStyle>
            <a:lvl1pPr marL="0" indent="0" algn="ctr">
              <a:spcAft>
                <a:spcPts val="400"/>
              </a:spcAft>
              <a:buFontTx/>
              <a:buNone/>
              <a:defRPr sz="1400" b="1">
                <a:solidFill>
                  <a:schemeClr val="accent2"/>
                </a:solidFill>
              </a:defRPr>
            </a:lvl1pPr>
            <a:lvl2pPr marL="0" indent="0" algn="ctr">
              <a:spcBef>
                <a:spcPts val="0"/>
              </a:spcBef>
              <a:buFontTx/>
              <a:buNone/>
              <a:defRPr lang="en-US" sz="800" b="0" i="0" u="none" strike="noStrike" kern="1200" baseline="0" dirty="0" smtClean="0">
                <a:solidFill>
                  <a:srgbClr val="4BACC6"/>
                </a:solidFill>
                <a:latin typeface="+mn-lt"/>
                <a:ea typeface="+mn-ea"/>
                <a:cs typeface="Calibri"/>
              </a:defRPr>
            </a:lvl2pPr>
          </a:lstStyle>
          <a:p>
            <a:pPr lvl="0"/>
            <a:r>
              <a:rPr lang="en-US" dirty="0"/>
              <a:t>Step</a:t>
            </a:r>
          </a:p>
        </p:txBody>
      </p:sp>
      <p:sp>
        <p:nvSpPr>
          <p:cNvPr id="36" name="Text Placeholder 4">
            <a:extLst>
              <a:ext uri="{FF2B5EF4-FFF2-40B4-BE49-F238E27FC236}">
                <a16:creationId xmlns:a16="http://schemas.microsoft.com/office/drawing/2014/main" id="{33EB4AE7-EC01-4533-8463-955FE8867058}"/>
              </a:ext>
            </a:extLst>
          </p:cNvPr>
          <p:cNvSpPr>
            <a:spLocks noGrp="1"/>
          </p:cNvSpPr>
          <p:nvPr>
            <p:ph type="body" sz="quarter" idx="13" hasCustomPrompt="1"/>
          </p:nvPr>
        </p:nvSpPr>
        <p:spPr>
          <a:xfrm>
            <a:off x="1806670" y="3596756"/>
            <a:ext cx="2617966" cy="277171"/>
          </a:xfrm>
          <a:prstGeom prst="rect">
            <a:avLst/>
          </a:prstGeom>
        </p:spPr>
        <p:txBody>
          <a:bodyPr>
            <a:noAutofit/>
          </a:bodyPr>
          <a:lstStyle>
            <a:lvl1pPr marL="0" indent="0" algn="ctr">
              <a:spcAft>
                <a:spcPts val="400"/>
              </a:spcAft>
              <a:buFontTx/>
              <a:buNone/>
              <a:defRPr sz="1400" b="1">
                <a:solidFill>
                  <a:schemeClr val="accent5"/>
                </a:solidFill>
              </a:defRPr>
            </a:lvl1pPr>
            <a:lvl2pPr marL="0" indent="0" algn="ctr">
              <a:spcBef>
                <a:spcPts val="0"/>
              </a:spcBef>
              <a:buFontTx/>
              <a:buNone/>
              <a:defRPr sz="800">
                <a:solidFill>
                  <a:schemeClr val="accent4"/>
                </a:solidFill>
              </a:defRPr>
            </a:lvl2pPr>
          </a:lstStyle>
          <a:p>
            <a:pPr lvl="0"/>
            <a:r>
              <a:rPr lang="en-US" dirty="0"/>
              <a:t>Step</a:t>
            </a:r>
          </a:p>
        </p:txBody>
      </p:sp>
      <p:sp>
        <p:nvSpPr>
          <p:cNvPr id="37" name="Text Placeholder 4">
            <a:extLst>
              <a:ext uri="{FF2B5EF4-FFF2-40B4-BE49-F238E27FC236}">
                <a16:creationId xmlns:a16="http://schemas.microsoft.com/office/drawing/2014/main" id="{3BB80CF2-7767-444B-81EC-3947A6804BDC}"/>
              </a:ext>
            </a:extLst>
          </p:cNvPr>
          <p:cNvSpPr>
            <a:spLocks noGrp="1"/>
          </p:cNvSpPr>
          <p:nvPr>
            <p:ph type="body" sz="quarter" idx="14" hasCustomPrompt="1"/>
          </p:nvPr>
        </p:nvSpPr>
        <p:spPr>
          <a:xfrm>
            <a:off x="4711948" y="3593251"/>
            <a:ext cx="2617966" cy="276999"/>
          </a:xfrm>
          <a:prstGeom prst="rect">
            <a:avLst/>
          </a:prstGeom>
        </p:spPr>
        <p:txBody>
          <a:bodyPr>
            <a:noAutofit/>
          </a:bodyPr>
          <a:lstStyle>
            <a:lvl1pPr marL="0" indent="0" algn="ctr">
              <a:spcAft>
                <a:spcPts val="400"/>
              </a:spcAft>
              <a:buFontTx/>
              <a:buNone/>
              <a:defRPr sz="1400" b="1">
                <a:solidFill>
                  <a:schemeClr val="accent6"/>
                </a:solidFill>
              </a:defRPr>
            </a:lvl1pPr>
            <a:lvl2pPr marL="0" indent="0" algn="ctr">
              <a:spcBef>
                <a:spcPts val="0"/>
              </a:spcBef>
              <a:buFontTx/>
              <a:buNone/>
              <a:defRPr sz="800">
                <a:solidFill>
                  <a:schemeClr val="accent3"/>
                </a:solidFill>
              </a:defRPr>
            </a:lvl2pPr>
          </a:lstStyle>
          <a:p>
            <a:pPr lvl="0"/>
            <a:r>
              <a:rPr lang="en-US" dirty="0"/>
              <a:t>Step</a:t>
            </a:r>
          </a:p>
        </p:txBody>
      </p:sp>
      <p:sp>
        <p:nvSpPr>
          <p:cNvPr id="44" name="Text Placeholder 4">
            <a:extLst>
              <a:ext uri="{FF2B5EF4-FFF2-40B4-BE49-F238E27FC236}">
                <a16:creationId xmlns:a16="http://schemas.microsoft.com/office/drawing/2014/main" id="{479CEA39-3B94-4990-BD3E-2DE546F96A07}"/>
              </a:ext>
            </a:extLst>
          </p:cNvPr>
          <p:cNvSpPr>
            <a:spLocks noGrp="1"/>
          </p:cNvSpPr>
          <p:nvPr>
            <p:ph type="body" sz="quarter" idx="15" hasCustomPrompt="1"/>
          </p:nvPr>
        </p:nvSpPr>
        <p:spPr>
          <a:xfrm>
            <a:off x="1806670" y="1649316"/>
            <a:ext cx="2617966" cy="274621"/>
          </a:xfrm>
          <a:prstGeom prst="rect">
            <a:avLst/>
          </a:prstGeom>
        </p:spPr>
        <p:txBody>
          <a:bodyPr>
            <a:noAutofit/>
          </a:bodyPr>
          <a:lstStyle>
            <a:lvl1pPr marL="0" indent="0" algn="ctr" rtl="0">
              <a:lnSpc>
                <a:spcPct val="100000"/>
              </a:lnSpc>
              <a:spcBef>
                <a:spcPts val="0"/>
              </a:spcBef>
              <a:spcAft>
                <a:spcPts val="0"/>
              </a:spcAft>
              <a:buFontTx/>
              <a:buNone/>
              <a:defRPr sz="1400" b="1">
                <a:solidFill>
                  <a:schemeClr val="accent1"/>
                </a:solidFill>
              </a:defRPr>
            </a:lvl1pPr>
            <a:lvl2pPr marL="0" indent="0" algn="ctr">
              <a:spcBef>
                <a:spcPts val="0"/>
              </a:spcBef>
              <a:buFontTx/>
              <a:buNone/>
              <a:defRPr lang="en-US" sz="800" b="0" i="0" u="none" strike="noStrike" kern="1200" baseline="0" dirty="0" smtClean="0">
                <a:solidFill>
                  <a:schemeClr val="accent2"/>
                </a:solidFill>
                <a:latin typeface="+mn-lt"/>
                <a:ea typeface="+mn-ea"/>
                <a:cs typeface="Calibri"/>
              </a:defRPr>
            </a:lvl2pPr>
          </a:lstStyle>
          <a:p>
            <a:pPr lvl="0"/>
            <a:r>
              <a:rPr lang="en-US" dirty="0"/>
              <a:t>Step</a:t>
            </a:r>
            <a:endParaRPr lang="en-US" sz="800" b="0" i="0" baseline="0" dirty="0">
              <a:solidFill>
                <a:srgbClr val="0069AB"/>
              </a:solidFill>
              <a:latin typeface="+mn-lt"/>
              <a:cs typeface="Calibri"/>
            </a:endParaRPr>
          </a:p>
        </p:txBody>
      </p:sp>
      <p:sp>
        <p:nvSpPr>
          <p:cNvPr id="27" name="Text Placeholder 4">
            <a:extLst>
              <a:ext uri="{FF2B5EF4-FFF2-40B4-BE49-F238E27FC236}">
                <a16:creationId xmlns:a16="http://schemas.microsoft.com/office/drawing/2014/main" id="{683B3A03-5EA1-47DF-BC0D-D1E90EE1AF65}"/>
              </a:ext>
            </a:extLst>
          </p:cNvPr>
          <p:cNvSpPr>
            <a:spLocks noGrp="1"/>
          </p:cNvSpPr>
          <p:nvPr>
            <p:ph type="body" sz="quarter" idx="17" hasCustomPrompt="1"/>
          </p:nvPr>
        </p:nvSpPr>
        <p:spPr>
          <a:xfrm>
            <a:off x="1806670" y="3876645"/>
            <a:ext cx="2617966" cy="341860"/>
          </a:xfrm>
          <a:prstGeom prst="rect">
            <a:avLst/>
          </a:prstGeom>
        </p:spPr>
        <p:txBody>
          <a:bodyPr tIns="0">
            <a:noAutofit/>
          </a:bodyPr>
          <a:lstStyle>
            <a:lvl1pPr marL="0" indent="0" algn="ctr" defTabSz="457200" rtl="0" eaLnBrk="1" latinLnBrk="0" hangingPunct="1">
              <a:spcBef>
                <a:spcPts val="0"/>
              </a:spcBef>
              <a:spcAft>
                <a:spcPts val="400"/>
              </a:spcAft>
              <a:buFontTx/>
              <a:buNone/>
              <a:defRPr sz="1200" b="0">
                <a:solidFill>
                  <a:schemeClr val="accent5"/>
                </a:solidFill>
              </a:defRPr>
            </a:lvl1pPr>
            <a:lvl2pPr marL="0" indent="0" algn="ctr" defTabSz="457200" rtl="0" eaLnBrk="1" latinLnBrk="0" hangingPunct="1">
              <a:spcBef>
                <a:spcPts val="0"/>
              </a:spcBef>
              <a:buFontTx/>
              <a:buNone/>
              <a:defRPr lang="en-US" sz="800" b="0" i="0" u="none" strike="noStrike" kern="1200" baseline="0" dirty="0" smtClean="0">
                <a:solidFill>
                  <a:srgbClr val="CA3D51"/>
                </a:solidFill>
                <a:latin typeface="+mn-lt"/>
                <a:ea typeface="+mn-ea"/>
                <a:cs typeface="Calibri"/>
              </a:defRPr>
            </a:lvl2pPr>
          </a:lstStyle>
          <a:p>
            <a:pPr marL="0" lvl="0" indent="0" algn="ctr" defTabSz="457200" rtl="0" eaLnBrk="1" latinLnBrk="0" hangingPunct="1">
              <a:spcBef>
                <a:spcPts val="0"/>
              </a:spcBef>
              <a:buFontTx/>
              <a:buNone/>
            </a:pPr>
            <a:r>
              <a:rPr lang="en-US" dirty="0" err="1"/>
              <a:t>Xim</a:t>
            </a:r>
            <a:r>
              <a:rPr lang="en-US" dirty="0"/>
              <a:t> </a:t>
            </a:r>
            <a:r>
              <a:rPr lang="en-US" dirty="0" err="1"/>
              <a:t>quidige</a:t>
            </a:r>
            <a:r>
              <a:rPr lang="en-US" dirty="0"/>
              <a:t> </a:t>
            </a:r>
            <a:r>
              <a:rPr lang="en-US" dirty="0" err="1"/>
              <a:t>ndaerchil</a:t>
            </a:r>
            <a:r>
              <a:rPr lang="en-US" dirty="0"/>
              <a:t> </a:t>
            </a:r>
            <a:r>
              <a:rPr lang="en-US" dirty="0" err="1"/>
              <a:t>inverup</a:t>
            </a:r>
            <a:r>
              <a:rPr lang="en-US" dirty="0"/>
              <a:t> </a:t>
            </a:r>
            <a:r>
              <a:rPr lang="en-US" dirty="0" err="1"/>
              <a:t>tatium</a:t>
            </a:r>
            <a:r>
              <a:rPr lang="en-US" dirty="0"/>
              <a:t> ad </a:t>
            </a:r>
            <a:r>
              <a:rPr lang="en-US" dirty="0" err="1"/>
              <a:t>eturem</a:t>
            </a:r>
            <a:r>
              <a:rPr lang="en-US" dirty="0"/>
              <a:t> qui </a:t>
            </a:r>
            <a:r>
              <a:rPr lang="en-US" dirty="0" err="1"/>
              <a:t>occum</a:t>
            </a:r>
            <a:r>
              <a:rPr lang="en-US" dirty="0"/>
              <a:t> </a:t>
            </a:r>
            <a:r>
              <a:rPr lang="en-US" dirty="0" err="1"/>
              <a:t>ea</a:t>
            </a:r>
            <a:endParaRPr lang="en-US" dirty="0"/>
          </a:p>
        </p:txBody>
      </p:sp>
      <p:sp>
        <p:nvSpPr>
          <p:cNvPr id="28" name="Text Placeholder 4">
            <a:extLst>
              <a:ext uri="{FF2B5EF4-FFF2-40B4-BE49-F238E27FC236}">
                <a16:creationId xmlns:a16="http://schemas.microsoft.com/office/drawing/2014/main" id="{4DA2CD9E-9997-4BED-9DAE-11F0B60540F9}"/>
              </a:ext>
            </a:extLst>
          </p:cNvPr>
          <p:cNvSpPr>
            <a:spLocks noGrp="1"/>
          </p:cNvSpPr>
          <p:nvPr>
            <p:ph type="body" sz="quarter" idx="18" hasCustomPrompt="1"/>
          </p:nvPr>
        </p:nvSpPr>
        <p:spPr>
          <a:xfrm>
            <a:off x="4713558" y="3870813"/>
            <a:ext cx="2617966" cy="432000"/>
          </a:xfrm>
          <a:prstGeom prst="rect">
            <a:avLst/>
          </a:prstGeom>
        </p:spPr>
        <p:txBody>
          <a:bodyPr tIns="0">
            <a:noAutofit/>
          </a:bodyPr>
          <a:lstStyle>
            <a:lvl1pPr marL="0" indent="0" algn="ctr">
              <a:spcAft>
                <a:spcPts val="400"/>
              </a:spcAft>
              <a:buFontTx/>
              <a:buNone/>
              <a:defRPr sz="1200" b="0">
                <a:solidFill>
                  <a:schemeClr val="accent6"/>
                </a:solidFill>
              </a:defRPr>
            </a:lvl1pPr>
            <a:lvl2pPr marL="0" indent="0" algn="ctr" defTabSz="457200" rtl="0" eaLnBrk="1" latinLnBrk="0" hangingPunct="1">
              <a:spcBef>
                <a:spcPts val="0"/>
              </a:spcBef>
              <a:buFontTx/>
              <a:buNone/>
              <a:defRPr lang="en-US" sz="800" b="0" i="0" u="none" strike="noStrike" kern="1200" baseline="0" dirty="0" smtClean="0">
                <a:solidFill>
                  <a:schemeClr val="accent3"/>
                </a:solidFill>
                <a:latin typeface="+mn-lt"/>
                <a:ea typeface="+mn-ea"/>
                <a:cs typeface="Calibri"/>
              </a:defRPr>
            </a:lvl2pPr>
          </a:lstStyle>
          <a:p>
            <a:pPr marL="0" lvl="0" indent="0" algn="ctr" defTabSz="457200" rtl="0" eaLnBrk="1" latinLnBrk="0" hangingPunct="1">
              <a:spcBef>
                <a:spcPts val="0"/>
              </a:spcBef>
              <a:buFontTx/>
              <a:buNone/>
            </a:pPr>
            <a:r>
              <a:rPr lang="en-US" dirty="0" err="1"/>
              <a:t>Xim</a:t>
            </a:r>
            <a:r>
              <a:rPr lang="en-US" dirty="0"/>
              <a:t> </a:t>
            </a:r>
            <a:r>
              <a:rPr lang="en-US" dirty="0" err="1"/>
              <a:t>quidige</a:t>
            </a:r>
            <a:r>
              <a:rPr lang="en-US" dirty="0"/>
              <a:t> </a:t>
            </a:r>
            <a:r>
              <a:rPr lang="en-US" dirty="0" err="1"/>
              <a:t>ndaerchil</a:t>
            </a:r>
            <a:r>
              <a:rPr lang="en-US" dirty="0"/>
              <a:t> </a:t>
            </a:r>
            <a:r>
              <a:rPr lang="en-US" dirty="0" err="1"/>
              <a:t>inverup</a:t>
            </a:r>
            <a:r>
              <a:rPr lang="en-US" dirty="0"/>
              <a:t> </a:t>
            </a:r>
            <a:r>
              <a:rPr lang="en-US" dirty="0" err="1"/>
              <a:t>tatium</a:t>
            </a:r>
            <a:r>
              <a:rPr lang="en-US" dirty="0"/>
              <a:t> ad </a:t>
            </a:r>
            <a:r>
              <a:rPr lang="en-US" dirty="0" err="1"/>
              <a:t>eturem</a:t>
            </a:r>
            <a:r>
              <a:rPr lang="en-US" dirty="0"/>
              <a:t> qui </a:t>
            </a:r>
            <a:r>
              <a:rPr lang="en-US" dirty="0" err="1"/>
              <a:t>occum</a:t>
            </a:r>
            <a:r>
              <a:rPr lang="en-US" dirty="0"/>
              <a:t> </a:t>
            </a:r>
            <a:r>
              <a:rPr lang="en-US" dirty="0" err="1"/>
              <a:t>ea</a:t>
            </a:r>
            <a:endParaRPr lang="en-US" dirty="0"/>
          </a:p>
        </p:txBody>
      </p:sp>
      <p:sp>
        <p:nvSpPr>
          <p:cNvPr id="29" name="Text Placeholder 4">
            <a:extLst>
              <a:ext uri="{FF2B5EF4-FFF2-40B4-BE49-F238E27FC236}">
                <a16:creationId xmlns:a16="http://schemas.microsoft.com/office/drawing/2014/main" id="{E2581A67-FE11-46B9-8EE8-CB3F21D385D2}"/>
              </a:ext>
            </a:extLst>
          </p:cNvPr>
          <p:cNvSpPr>
            <a:spLocks noGrp="1"/>
          </p:cNvSpPr>
          <p:nvPr>
            <p:ph type="body" sz="quarter" idx="19" hasCustomPrompt="1"/>
          </p:nvPr>
        </p:nvSpPr>
        <p:spPr>
          <a:xfrm>
            <a:off x="4708795" y="1930729"/>
            <a:ext cx="2617966" cy="432000"/>
          </a:xfrm>
          <a:prstGeom prst="rect">
            <a:avLst/>
          </a:prstGeom>
        </p:spPr>
        <p:txBody>
          <a:bodyPr tIns="0">
            <a:noAutofit/>
          </a:bodyPr>
          <a:lstStyle>
            <a:lvl1pPr marL="0" marR="0" indent="0" algn="ctr" defTabSz="457200" rtl="0" eaLnBrk="1" fontAlgn="auto" latinLnBrk="0" hangingPunct="1">
              <a:lnSpc>
                <a:spcPct val="100000"/>
              </a:lnSpc>
              <a:spcBef>
                <a:spcPts val="0"/>
              </a:spcBef>
              <a:spcAft>
                <a:spcPts val="0"/>
              </a:spcAft>
              <a:buClrTx/>
              <a:buSzTx/>
              <a:buFontTx/>
              <a:buNone/>
              <a:tabLst/>
              <a:defRPr sz="1200" b="0">
                <a:solidFill>
                  <a:schemeClr val="accent2"/>
                </a:solidFill>
              </a:defRPr>
            </a:lvl1pPr>
            <a:lvl2pPr marL="0" marR="0" indent="0" algn="ctr" defTabSz="457200" rtl="0" eaLnBrk="1" fontAlgn="auto" latinLnBrk="0" hangingPunct="1">
              <a:lnSpc>
                <a:spcPct val="100000"/>
              </a:lnSpc>
              <a:spcBef>
                <a:spcPts val="0"/>
              </a:spcBef>
              <a:spcAft>
                <a:spcPts val="0"/>
              </a:spcAft>
              <a:buClrTx/>
              <a:buSzTx/>
              <a:buFontTx/>
              <a:buNone/>
              <a:tabLst/>
              <a:defRPr lang="en-US" sz="100" b="0" i="0" u="none" strike="noStrike" kern="1200" baseline="0" dirty="0" smtClean="0">
                <a:solidFill>
                  <a:srgbClr val="4BACC6"/>
                </a:solidFill>
                <a:latin typeface="+mn-lt"/>
                <a:ea typeface="+mn-ea"/>
                <a:cs typeface="Calibri"/>
              </a:defRPr>
            </a:lvl2pPr>
            <a:lvl3pPr>
              <a:defRPr sz="3100"/>
            </a:lvl3p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err="1"/>
              <a:t>Xim</a:t>
            </a:r>
            <a:r>
              <a:rPr lang="en-US" dirty="0"/>
              <a:t> </a:t>
            </a:r>
            <a:r>
              <a:rPr lang="en-US" dirty="0" err="1"/>
              <a:t>quidige</a:t>
            </a:r>
            <a:r>
              <a:rPr lang="en-US" dirty="0"/>
              <a:t> </a:t>
            </a:r>
            <a:r>
              <a:rPr lang="en-US" dirty="0" err="1"/>
              <a:t>ndaerchil</a:t>
            </a:r>
            <a:r>
              <a:rPr lang="en-US" dirty="0"/>
              <a:t> </a:t>
            </a:r>
            <a:r>
              <a:rPr lang="en-US" dirty="0" err="1"/>
              <a:t>inverup</a:t>
            </a:r>
            <a:r>
              <a:rPr lang="en-US" dirty="0"/>
              <a:t> </a:t>
            </a:r>
            <a:r>
              <a:rPr lang="en-US" dirty="0" err="1"/>
              <a:t>tatium</a:t>
            </a:r>
            <a:r>
              <a:rPr lang="en-US" dirty="0"/>
              <a:t> ad </a:t>
            </a:r>
            <a:r>
              <a:rPr lang="en-US" dirty="0" err="1"/>
              <a:t>eturem</a:t>
            </a:r>
            <a:r>
              <a:rPr lang="en-US" dirty="0"/>
              <a:t> qui </a:t>
            </a:r>
            <a:r>
              <a:rPr lang="en-US" dirty="0" err="1"/>
              <a:t>occum</a:t>
            </a:r>
            <a:r>
              <a:rPr lang="en-US" dirty="0"/>
              <a:t> </a:t>
            </a:r>
            <a:r>
              <a:rPr lang="en-US" dirty="0" err="1"/>
              <a:t>ea</a:t>
            </a:r>
            <a:endParaRPr lang="en-US" dirty="0"/>
          </a:p>
        </p:txBody>
      </p:sp>
      <p:sp>
        <p:nvSpPr>
          <p:cNvPr id="85" name="Text Placeholder 4">
            <a:extLst>
              <a:ext uri="{FF2B5EF4-FFF2-40B4-BE49-F238E27FC236}">
                <a16:creationId xmlns:a16="http://schemas.microsoft.com/office/drawing/2014/main" id="{C19BF274-E7CB-4D2F-968C-C99FA4D1A89E}"/>
              </a:ext>
            </a:extLst>
          </p:cNvPr>
          <p:cNvSpPr>
            <a:spLocks noGrp="1"/>
          </p:cNvSpPr>
          <p:nvPr>
            <p:ph type="body" sz="quarter" idx="20" hasCustomPrompt="1"/>
          </p:nvPr>
        </p:nvSpPr>
        <p:spPr>
          <a:xfrm>
            <a:off x="1806670" y="1934371"/>
            <a:ext cx="2617966" cy="432000"/>
          </a:xfrm>
          <a:prstGeom prst="rect">
            <a:avLst/>
          </a:prstGeom>
        </p:spPr>
        <p:txBody>
          <a:bodyPr tIns="0">
            <a:noAutofit/>
          </a:bodyPr>
          <a:lstStyle>
            <a:lvl1pPr marL="0" marR="0" indent="0" algn="ctr" defTabSz="457200" rtl="0" eaLnBrk="1" fontAlgn="auto" latinLnBrk="0" hangingPunct="1">
              <a:lnSpc>
                <a:spcPct val="100000"/>
              </a:lnSpc>
              <a:spcBef>
                <a:spcPts val="0"/>
              </a:spcBef>
              <a:spcAft>
                <a:spcPts val="0"/>
              </a:spcAft>
              <a:buClrTx/>
              <a:buSzTx/>
              <a:buFontTx/>
              <a:buNone/>
              <a:tabLst/>
              <a:defRPr sz="1200" b="0">
                <a:solidFill>
                  <a:schemeClr val="accent1"/>
                </a:solidFill>
              </a:defRPr>
            </a:lvl1pPr>
            <a:lvl2pPr marL="0" marR="0" indent="0" algn="ctr" defTabSz="457200" rtl="0" eaLnBrk="1" fontAlgn="auto" latinLnBrk="0" hangingPunct="1">
              <a:lnSpc>
                <a:spcPct val="100000"/>
              </a:lnSpc>
              <a:spcBef>
                <a:spcPts val="0"/>
              </a:spcBef>
              <a:spcAft>
                <a:spcPts val="0"/>
              </a:spcAft>
              <a:buClrTx/>
              <a:buSzTx/>
              <a:buFontTx/>
              <a:buNone/>
              <a:tabLst/>
              <a:defRPr lang="en-US" sz="100" b="0" i="0" u="none" strike="noStrike" kern="1200" baseline="0" dirty="0" smtClean="0">
                <a:solidFill>
                  <a:srgbClr val="4BACC6"/>
                </a:solidFill>
                <a:latin typeface="+mn-lt"/>
                <a:ea typeface="+mn-ea"/>
                <a:cs typeface="Calibri"/>
              </a:defRPr>
            </a:lvl2pPr>
            <a:lvl3pPr>
              <a:defRPr sz="3100"/>
            </a:lvl3p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dirty="0" err="1"/>
              <a:t>Xim</a:t>
            </a:r>
            <a:r>
              <a:rPr lang="en-US" dirty="0"/>
              <a:t> </a:t>
            </a:r>
            <a:r>
              <a:rPr lang="en-US" dirty="0" err="1"/>
              <a:t>quidige</a:t>
            </a:r>
            <a:r>
              <a:rPr lang="en-US" dirty="0"/>
              <a:t> </a:t>
            </a:r>
            <a:r>
              <a:rPr lang="en-US" dirty="0" err="1"/>
              <a:t>ndaerchil</a:t>
            </a:r>
            <a:r>
              <a:rPr lang="en-US" dirty="0"/>
              <a:t> </a:t>
            </a:r>
            <a:r>
              <a:rPr lang="en-US" dirty="0" err="1"/>
              <a:t>inverup</a:t>
            </a:r>
            <a:r>
              <a:rPr lang="en-US" dirty="0"/>
              <a:t> </a:t>
            </a:r>
            <a:r>
              <a:rPr lang="en-US" dirty="0" err="1"/>
              <a:t>tatium</a:t>
            </a:r>
            <a:r>
              <a:rPr lang="en-US" dirty="0"/>
              <a:t> ad </a:t>
            </a:r>
            <a:r>
              <a:rPr lang="en-US" dirty="0" err="1"/>
              <a:t>eturem</a:t>
            </a:r>
            <a:r>
              <a:rPr lang="en-US" dirty="0"/>
              <a:t> qui </a:t>
            </a:r>
            <a:r>
              <a:rPr lang="en-US" dirty="0" err="1"/>
              <a:t>occum</a:t>
            </a:r>
            <a:r>
              <a:rPr lang="en-US" dirty="0"/>
              <a:t> </a:t>
            </a:r>
            <a:r>
              <a:rPr lang="en-US" dirty="0" err="1"/>
              <a:t>ea</a:t>
            </a:r>
            <a:endParaRPr lang="en-US" dirty="0"/>
          </a:p>
        </p:txBody>
      </p:sp>
    </p:spTree>
    <p:extLst>
      <p:ext uri="{BB962C8B-B14F-4D97-AF65-F5344CB8AC3E}">
        <p14:creationId xmlns:p14="http://schemas.microsoft.com/office/powerpoint/2010/main" val="3924760413"/>
      </p:ext>
    </p:extLst>
  </p:cSld>
  <p:clrMapOvr>
    <a:masterClrMapping/>
  </p:clrMapOvr>
  <p:extLst>
    <p:ext uri="{DCECCB84-F9BA-43D5-87BE-67443E8EF086}">
      <p15:sldGuideLst xmlns:p15="http://schemas.microsoft.com/office/powerpoint/2012/main">
        <p15:guide id="1" orient="horz" pos="191">
          <p15:clr>
            <a:srgbClr val="FBAE40"/>
          </p15:clr>
        </p15:guide>
        <p15:guide id="2" pos="288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23. Text box  – chart">
    <p:spTree>
      <p:nvGrpSpPr>
        <p:cNvPr id="1" name=""/>
        <p:cNvGrpSpPr/>
        <p:nvPr/>
      </p:nvGrpSpPr>
      <p:grpSpPr>
        <a:xfrm>
          <a:off x="0" y="0"/>
          <a:ext cx="0" cy="0"/>
          <a:chOff x="0" y="0"/>
          <a:chExt cx="0" cy="0"/>
        </a:xfrm>
      </p:grpSpPr>
      <p:sp>
        <p:nvSpPr>
          <p:cNvPr id="8" name="Chart Placeholder 7">
            <a:extLst>
              <a:ext uri="{FF2B5EF4-FFF2-40B4-BE49-F238E27FC236}">
                <a16:creationId xmlns:a16="http://schemas.microsoft.com/office/drawing/2014/main" id="{745A68F7-29C1-4DD7-BCD8-BDFFA31EAC91}"/>
              </a:ext>
            </a:extLst>
          </p:cNvPr>
          <p:cNvSpPr>
            <a:spLocks noGrp="1"/>
          </p:cNvSpPr>
          <p:nvPr>
            <p:ph type="chart" sz="quarter" idx="10"/>
          </p:nvPr>
        </p:nvSpPr>
        <p:spPr>
          <a:xfrm>
            <a:off x="4104000" y="877508"/>
            <a:ext cx="4680000" cy="2901424"/>
          </a:xfrm>
        </p:spPr>
        <p:txBody>
          <a:bodyPr>
            <a:normAutofit/>
          </a:bodyPr>
          <a:lstStyle>
            <a:lvl1pPr>
              <a:defRPr sz="2000">
                <a:solidFill>
                  <a:schemeClr val="bg1">
                    <a:lumMod val="50000"/>
                  </a:schemeClr>
                </a:solidFill>
              </a:defRPr>
            </a:lvl1pPr>
          </a:lstStyle>
          <a:p>
            <a:r>
              <a:rPr lang="en-US"/>
              <a:t>Click icon to add chart</a:t>
            </a:r>
            <a:endParaRPr lang="de-DE" dirty="0"/>
          </a:p>
        </p:txBody>
      </p:sp>
      <p:pic>
        <p:nvPicPr>
          <p:cNvPr id="2" name="Picture 1" descr="EASA-logo_SMALL_SCALE_RGB_positive_300dpi.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0450" y="4727890"/>
            <a:ext cx="785962" cy="207718"/>
          </a:xfrm>
          <a:prstGeom prst="rect">
            <a:avLst/>
          </a:prstGeom>
        </p:spPr>
      </p:pic>
      <p:sp>
        <p:nvSpPr>
          <p:cNvPr id="3" name="Rectangle 2"/>
          <p:cNvSpPr/>
          <p:nvPr userDrawn="1"/>
        </p:nvSpPr>
        <p:spPr>
          <a:xfrm>
            <a:off x="0" y="5060830"/>
            <a:ext cx="9144000" cy="82670"/>
          </a:xfrm>
          <a:prstGeom prst="rect">
            <a:avLst/>
          </a:prstGeom>
          <a:solidFill>
            <a:srgbClr val="FBBC3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Slide Number Placeholder 5"/>
          <p:cNvSpPr txBox="1">
            <a:spLocks/>
          </p:cNvSpPr>
          <p:nvPr userDrawn="1"/>
        </p:nvSpPr>
        <p:spPr>
          <a:xfrm>
            <a:off x="8626415" y="4767263"/>
            <a:ext cx="517583" cy="173756"/>
          </a:xfrm>
          <a:prstGeom prst="rect">
            <a:avLst/>
          </a:prstGeom>
          <a:solidFill>
            <a:schemeClr val="accent1"/>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
        <p:nvSpPr>
          <p:cNvPr id="64" name="Title 1">
            <a:extLst>
              <a:ext uri="{FF2B5EF4-FFF2-40B4-BE49-F238E27FC236}">
                <a16:creationId xmlns:a16="http://schemas.microsoft.com/office/drawing/2014/main" id="{D2CB4EE3-BE81-4146-BD1B-9C0038FA7C0A}"/>
              </a:ext>
            </a:extLst>
          </p:cNvPr>
          <p:cNvSpPr>
            <a:spLocks noGrp="1"/>
          </p:cNvSpPr>
          <p:nvPr>
            <p:ph type="ctrTitle" hasCustomPrompt="1"/>
          </p:nvPr>
        </p:nvSpPr>
        <p:spPr>
          <a:xfrm>
            <a:off x="508040" y="1183986"/>
            <a:ext cx="3170645" cy="369332"/>
          </a:xfrm>
          <a:prstGeom prst="rect">
            <a:avLst/>
          </a:prstGeom>
          <a:noFill/>
        </p:spPr>
        <p:txBody>
          <a:bodyPr wrap="square" rtlCol="0">
            <a:spAutoFit/>
          </a:bodyPr>
          <a:lstStyle>
            <a:lvl1pPr marL="0" algn="l" defTabSz="457200" rtl="0" eaLnBrk="1" latinLnBrk="0" hangingPunct="1">
              <a:defRPr lang="en-US" sz="1800" b="1" kern="1200" dirty="0">
                <a:solidFill>
                  <a:schemeClr val="accent1"/>
                </a:solidFill>
                <a:latin typeface="+mn-lt"/>
                <a:ea typeface="Bebas Neue" charset="0"/>
                <a:cs typeface="Calibri"/>
              </a:defRPr>
            </a:lvl1pPr>
          </a:lstStyle>
          <a:p>
            <a:pPr marL="0" lvl="0"/>
            <a:r>
              <a:rPr lang="en-US" dirty="0"/>
              <a:t>Title</a:t>
            </a:r>
          </a:p>
        </p:txBody>
      </p:sp>
      <p:sp>
        <p:nvSpPr>
          <p:cNvPr id="6" name="Text Placeholder 5">
            <a:extLst>
              <a:ext uri="{FF2B5EF4-FFF2-40B4-BE49-F238E27FC236}">
                <a16:creationId xmlns:a16="http://schemas.microsoft.com/office/drawing/2014/main" id="{9724ED7E-7729-43D4-8A2C-4A4C0B95D1AE}"/>
              </a:ext>
            </a:extLst>
          </p:cNvPr>
          <p:cNvSpPr>
            <a:spLocks noGrp="1"/>
          </p:cNvSpPr>
          <p:nvPr>
            <p:ph type="body" sz="quarter" idx="11" hasCustomPrompt="1"/>
          </p:nvPr>
        </p:nvSpPr>
        <p:spPr>
          <a:xfrm>
            <a:off x="511200" y="1584000"/>
            <a:ext cx="3170238" cy="2038350"/>
          </a:xfrm>
        </p:spPr>
        <p:txBody>
          <a:bodyPr>
            <a:normAutofit/>
          </a:bodyPr>
          <a:lstStyle>
            <a:lvl1pPr marL="0" indent="0">
              <a:buNone/>
              <a:defRPr sz="1200">
                <a:solidFill>
                  <a:schemeClr val="bg1">
                    <a:lumMod val="50000"/>
                  </a:schemeClr>
                </a:solidFill>
              </a:defRPr>
            </a:lvl1pPr>
          </a:lstStyle>
          <a:p>
            <a:pPr lvl="0"/>
            <a:r>
              <a:rPr lang="fr-LU" dirty="0"/>
              <a:t>Lorem ipsum </a:t>
            </a:r>
            <a:r>
              <a:rPr lang="fr-LU" dirty="0" err="1"/>
              <a:t>dolor</a:t>
            </a:r>
            <a:r>
              <a:rPr lang="fr-LU" dirty="0"/>
              <a:t> </a:t>
            </a:r>
            <a:r>
              <a:rPr lang="fr-LU" dirty="0" err="1"/>
              <a:t>sit</a:t>
            </a:r>
            <a:r>
              <a:rPr lang="fr-LU" dirty="0"/>
              <a:t> </a:t>
            </a:r>
            <a:r>
              <a:rPr lang="fr-LU" dirty="0" err="1"/>
              <a:t>amet</a:t>
            </a:r>
            <a:r>
              <a:rPr lang="fr-LU" dirty="0"/>
              <a:t>, </a:t>
            </a:r>
            <a:r>
              <a:rPr lang="fr-LU" dirty="0" err="1"/>
              <a:t>consectetuer</a:t>
            </a:r>
            <a:r>
              <a:rPr lang="fr-LU" dirty="0"/>
              <a:t> </a:t>
            </a:r>
            <a:r>
              <a:rPr lang="fr-LU" dirty="0" err="1"/>
              <a:t>adipiscing</a:t>
            </a:r>
            <a:r>
              <a:rPr lang="fr-LU" dirty="0"/>
              <a:t> </a:t>
            </a:r>
            <a:r>
              <a:rPr lang="fr-LU" dirty="0" err="1"/>
              <a:t>elit</a:t>
            </a:r>
            <a:r>
              <a:rPr lang="fr-LU" dirty="0"/>
              <a:t>, </a:t>
            </a:r>
            <a:r>
              <a:rPr lang="fr-LU" dirty="0" err="1"/>
              <a:t>sed</a:t>
            </a:r>
            <a:r>
              <a:rPr lang="fr-LU" dirty="0"/>
              <a:t> diam </a:t>
            </a:r>
            <a:r>
              <a:rPr lang="fr-LU" dirty="0" err="1"/>
              <a:t>nonummy</a:t>
            </a:r>
            <a:r>
              <a:rPr lang="fr-LU" dirty="0"/>
              <a:t> </a:t>
            </a:r>
            <a:r>
              <a:rPr lang="fr-LU" dirty="0" err="1"/>
              <a:t>nibh</a:t>
            </a:r>
            <a:r>
              <a:rPr lang="fr-LU" dirty="0"/>
              <a:t> </a:t>
            </a:r>
            <a:r>
              <a:rPr lang="fr-LU" dirty="0" err="1"/>
              <a:t>euismod</a:t>
            </a:r>
            <a:r>
              <a:rPr lang="fr-LU" dirty="0"/>
              <a:t> </a:t>
            </a:r>
            <a:r>
              <a:rPr lang="fr-LU" dirty="0" err="1"/>
              <a:t>tincidunt</a:t>
            </a:r>
            <a:r>
              <a:rPr lang="fr-LU" dirty="0"/>
              <a:t> ut </a:t>
            </a:r>
            <a:r>
              <a:rPr lang="fr-LU" dirty="0" err="1"/>
              <a:t>laoreet</a:t>
            </a:r>
            <a:r>
              <a:rPr lang="fr-LU" dirty="0"/>
              <a:t> </a:t>
            </a:r>
            <a:r>
              <a:rPr lang="fr-LU" dirty="0" err="1"/>
              <a:t>dolore</a:t>
            </a:r>
            <a:r>
              <a:rPr lang="fr-LU" dirty="0"/>
              <a:t> magna </a:t>
            </a:r>
            <a:r>
              <a:rPr lang="fr-LU" dirty="0" err="1"/>
              <a:t>aliquam</a:t>
            </a:r>
            <a:r>
              <a:rPr lang="fr-LU" dirty="0"/>
              <a:t> erat </a:t>
            </a:r>
            <a:r>
              <a:rPr lang="fr-LU" dirty="0" err="1"/>
              <a:t>volutpat</a:t>
            </a:r>
            <a:r>
              <a:rPr lang="fr-LU" dirty="0"/>
              <a:t>. Ut </a:t>
            </a:r>
            <a:r>
              <a:rPr lang="fr-LU" dirty="0" err="1"/>
              <a:t>wisi</a:t>
            </a:r>
            <a:r>
              <a:rPr lang="fr-LU" dirty="0"/>
              <a:t> </a:t>
            </a:r>
            <a:r>
              <a:rPr lang="fr-LU" dirty="0" err="1"/>
              <a:t>enim</a:t>
            </a:r>
            <a:r>
              <a:rPr lang="fr-LU" dirty="0"/>
              <a:t> ad </a:t>
            </a:r>
            <a:r>
              <a:rPr lang="fr-LU" dirty="0" err="1"/>
              <a:t>minim</a:t>
            </a:r>
            <a:r>
              <a:rPr lang="fr-LU" dirty="0"/>
              <a:t> </a:t>
            </a:r>
            <a:r>
              <a:rPr lang="fr-LU" dirty="0" err="1"/>
              <a:t>veniam</a:t>
            </a:r>
            <a:r>
              <a:rPr lang="fr-LU" dirty="0"/>
              <a:t>, </a:t>
            </a:r>
            <a:r>
              <a:rPr lang="fr-LU" dirty="0" err="1"/>
              <a:t>quis</a:t>
            </a:r>
            <a:r>
              <a:rPr lang="fr-LU" dirty="0"/>
              <a:t> </a:t>
            </a:r>
            <a:r>
              <a:rPr lang="fr-LU" dirty="0" err="1"/>
              <a:t>nostrud</a:t>
            </a:r>
            <a:r>
              <a:rPr lang="fr-LU" dirty="0"/>
              <a:t> </a:t>
            </a:r>
            <a:r>
              <a:rPr lang="fr-LU" dirty="0" err="1"/>
              <a:t>exerci</a:t>
            </a:r>
            <a:r>
              <a:rPr lang="fr-LU" dirty="0"/>
              <a:t> </a:t>
            </a:r>
            <a:r>
              <a:rPr lang="fr-LU" dirty="0" err="1"/>
              <a:t>tation</a:t>
            </a:r>
            <a:r>
              <a:rPr lang="fr-LU" dirty="0"/>
              <a:t> </a:t>
            </a:r>
            <a:r>
              <a:rPr lang="fr-LU" dirty="0" err="1"/>
              <a:t>ullamcorper</a:t>
            </a:r>
            <a:r>
              <a:rPr lang="fr-LU" dirty="0"/>
              <a:t> </a:t>
            </a:r>
            <a:r>
              <a:rPr lang="fr-LU" dirty="0" err="1"/>
              <a:t>suscipit</a:t>
            </a:r>
            <a:r>
              <a:rPr lang="fr-LU" dirty="0"/>
              <a:t> </a:t>
            </a:r>
            <a:r>
              <a:rPr lang="fr-LU" dirty="0" err="1"/>
              <a:t>lobortis</a:t>
            </a:r>
            <a:r>
              <a:rPr lang="fr-LU" dirty="0"/>
              <a:t> </a:t>
            </a:r>
            <a:r>
              <a:rPr lang="fr-LU" dirty="0" err="1"/>
              <a:t>nisl</a:t>
            </a:r>
            <a:r>
              <a:rPr lang="fr-LU" dirty="0"/>
              <a:t> ut </a:t>
            </a:r>
            <a:r>
              <a:rPr lang="fr-LU" dirty="0" err="1"/>
              <a:t>aliquip</a:t>
            </a:r>
            <a:r>
              <a:rPr lang="fr-LU" dirty="0"/>
              <a:t> ex </a:t>
            </a:r>
            <a:r>
              <a:rPr lang="fr-LU" dirty="0" err="1"/>
              <a:t>ea</a:t>
            </a:r>
            <a:r>
              <a:rPr lang="fr-LU" dirty="0"/>
              <a:t> commodo </a:t>
            </a:r>
            <a:r>
              <a:rPr lang="fr-LU" dirty="0" err="1"/>
              <a:t>consequat</a:t>
            </a:r>
            <a:r>
              <a:rPr lang="fr-LU" dirty="0"/>
              <a:t>. </a:t>
            </a:r>
          </a:p>
          <a:p>
            <a:pPr lvl="0"/>
            <a:endParaRPr lang="fr-LU" dirty="0"/>
          </a:p>
        </p:txBody>
      </p:sp>
    </p:spTree>
    <p:extLst>
      <p:ext uri="{BB962C8B-B14F-4D97-AF65-F5344CB8AC3E}">
        <p14:creationId xmlns:p14="http://schemas.microsoft.com/office/powerpoint/2010/main" val="1974892574"/>
      </p:ext>
    </p:extLst>
  </p:cSld>
  <p:clrMapOvr>
    <a:masterClrMapping/>
  </p:clrMapOvr>
  <p:extLst>
    <p:ext uri="{DCECCB84-F9BA-43D5-87BE-67443E8EF086}">
      <p15:sldGuideLst xmlns:p15="http://schemas.microsoft.com/office/powerpoint/2012/main">
        <p15:guide id="1" orient="horz" pos="599">
          <p15:clr>
            <a:srgbClr val="FBAE40"/>
          </p15:clr>
        </p15:guide>
        <p15:guide id="2" pos="2426">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hapter title slide">
    <p:spTree>
      <p:nvGrpSpPr>
        <p:cNvPr id="1" name=""/>
        <p:cNvGrpSpPr/>
        <p:nvPr/>
      </p:nvGrpSpPr>
      <p:grpSpPr>
        <a:xfrm>
          <a:off x="0" y="0"/>
          <a:ext cx="0" cy="0"/>
          <a:chOff x="0" y="0"/>
          <a:chExt cx="0" cy="0"/>
        </a:xfrm>
      </p:grpSpPr>
      <p:sp>
        <p:nvSpPr>
          <p:cNvPr id="15" name="Rectangle 14"/>
          <p:cNvSpPr/>
          <p:nvPr userDrawn="1"/>
        </p:nvSpPr>
        <p:spPr>
          <a:xfrm>
            <a:off x="0" y="-46180"/>
            <a:ext cx="9144000" cy="5189680"/>
          </a:xfrm>
          <a:prstGeom prst="rect">
            <a:avLst/>
          </a:prstGeom>
          <a:solidFill>
            <a:srgbClr val="007FC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Picture Placeholder 2"/>
          <p:cNvSpPr>
            <a:spLocks noGrp="1"/>
          </p:cNvSpPr>
          <p:nvPr>
            <p:ph type="pic" sz="quarter" idx="13"/>
          </p:nvPr>
        </p:nvSpPr>
        <p:spPr>
          <a:xfrm>
            <a:off x="5851524" y="-36942"/>
            <a:ext cx="3292473" cy="4767262"/>
          </a:xfrm>
          <a:prstGeom prst="rect">
            <a:avLst/>
          </a:prstGeom>
        </p:spPr>
        <p:txBody>
          <a:bodyPr vert="horz"/>
          <a:lstStyle/>
          <a:p>
            <a:endParaRPr lang="en-US"/>
          </a:p>
        </p:txBody>
      </p:sp>
      <p:pic>
        <p:nvPicPr>
          <p:cNvPr id="16" name="Picture 15" descr="EASA-logo_RGB_negative_300dpi.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7577" y="193614"/>
            <a:ext cx="1498121" cy="516317"/>
          </a:xfrm>
          <a:prstGeom prst="rect">
            <a:avLst/>
          </a:prstGeom>
        </p:spPr>
      </p:pic>
      <p:sp>
        <p:nvSpPr>
          <p:cNvPr id="9" name="Subtitle 2"/>
          <p:cNvSpPr>
            <a:spLocks noGrp="1"/>
          </p:cNvSpPr>
          <p:nvPr>
            <p:ph type="subTitle" idx="1" hasCustomPrompt="1"/>
          </p:nvPr>
        </p:nvSpPr>
        <p:spPr>
          <a:xfrm>
            <a:off x="570789" y="2401967"/>
            <a:ext cx="4829782" cy="474745"/>
          </a:xfrm>
          <a:prstGeom prst="rect">
            <a:avLst/>
          </a:prstGeom>
        </p:spPr>
        <p:txBody>
          <a:bodyPr/>
          <a:lstStyle>
            <a:lvl1pPr marL="0" indent="0" algn="l">
              <a:buNone/>
              <a:defRPr sz="24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dirty="0"/>
              <a:t>Subtitle </a:t>
            </a:r>
            <a:endParaRPr lang="en-US" dirty="0"/>
          </a:p>
        </p:txBody>
      </p:sp>
      <p:sp>
        <p:nvSpPr>
          <p:cNvPr id="12" name="Subtitle 2"/>
          <p:cNvSpPr txBox="1">
            <a:spLocks/>
          </p:cNvSpPr>
          <p:nvPr userDrawn="1"/>
        </p:nvSpPr>
        <p:spPr>
          <a:xfrm>
            <a:off x="2626263" y="4710974"/>
            <a:ext cx="2803584" cy="249208"/>
          </a:xfrm>
          <a:prstGeom prst="rect">
            <a:avLst/>
          </a:prstGeom>
        </p:spPr>
        <p:txBody>
          <a:bodyPr/>
          <a:lstStyle>
            <a:lvl1pPr marL="0" indent="0" algn="l" defTabSz="457200" rtl="0" eaLnBrk="1" latinLnBrk="0" hangingPunct="1">
              <a:spcBef>
                <a:spcPct val="20000"/>
              </a:spcBef>
              <a:buFont typeface="Arial"/>
              <a:buNone/>
              <a:defRPr sz="2400" kern="1200">
                <a:solidFill>
                  <a:srgbClr val="FFFFFF"/>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r"/>
            <a:r>
              <a:rPr lang="x-none" sz="1200" dirty="0"/>
              <a:t>An Agency of the European Union</a:t>
            </a:r>
            <a:endParaRPr lang="en-US" sz="1200" dirty="0"/>
          </a:p>
        </p:txBody>
      </p:sp>
      <p:pic>
        <p:nvPicPr>
          <p:cNvPr id="13" name="Picture 12" descr="European_Union [Converted].ai"/>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00571" y="4767262"/>
            <a:ext cx="264110" cy="173757"/>
          </a:xfrm>
          <a:prstGeom prst="rect">
            <a:avLst/>
          </a:prstGeom>
        </p:spPr>
      </p:pic>
      <p:sp>
        <p:nvSpPr>
          <p:cNvPr id="14" name="Slide Number Placeholder 5"/>
          <p:cNvSpPr txBox="1">
            <a:spLocks/>
          </p:cNvSpPr>
          <p:nvPr userDrawn="1"/>
        </p:nvSpPr>
        <p:spPr>
          <a:xfrm>
            <a:off x="8626415" y="4767263"/>
            <a:ext cx="517583" cy="173756"/>
          </a:xfrm>
          <a:prstGeom prst="rect">
            <a:avLst/>
          </a:prstGeom>
          <a:solidFill>
            <a:srgbClr val="007FC2"/>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
        <p:nvSpPr>
          <p:cNvPr id="18" name="Title 1">
            <a:extLst>
              <a:ext uri="{FF2B5EF4-FFF2-40B4-BE49-F238E27FC236}">
                <a16:creationId xmlns:a16="http://schemas.microsoft.com/office/drawing/2014/main" id="{4A44A2EA-C4F3-4EE0-90AF-6FEC3514809C}"/>
              </a:ext>
            </a:extLst>
          </p:cNvPr>
          <p:cNvSpPr>
            <a:spLocks noGrp="1"/>
          </p:cNvSpPr>
          <p:nvPr>
            <p:ph type="ctrTitle" hasCustomPrompt="1"/>
          </p:nvPr>
        </p:nvSpPr>
        <p:spPr>
          <a:xfrm>
            <a:off x="570789" y="1152096"/>
            <a:ext cx="5093892" cy="1073868"/>
          </a:xfrm>
          <a:prstGeom prst="rect">
            <a:avLst/>
          </a:prstGeom>
        </p:spPr>
        <p:txBody>
          <a:bodyPr/>
          <a:lstStyle>
            <a:lvl1pPr algn="l">
              <a:lnSpc>
                <a:spcPct val="70000"/>
              </a:lnSpc>
              <a:defRPr sz="3600" b="1">
                <a:solidFill>
                  <a:srgbClr val="FFFFFF"/>
                </a:solidFill>
              </a:defRPr>
            </a:lvl1pPr>
          </a:lstStyle>
          <a:p>
            <a:r>
              <a:rPr lang="en-US" dirty="0"/>
              <a:t>Chapter title slide</a:t>
            </a:r>
          </a:p>
        </p:txBody>
      </p:sp>
    </p:spTree>
    <p:extLst>
      <p:ext uri="{BB962C8B-B14F-4D97-AF65-F5344CB8AC3E}">
        <p14:creationId xmlns:p14="http://schemas.microsoft.com/office/powerpoint/2010/main" val="98030349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24. 4 pie charts – text box belox">
    <p:spTree>
      <p:nvGrpSpPr>
        <p:cNvPr id="1" name=""/>
        <p:cNvGrpSpPr/>
        <p:nvPr/>
      </p:nvGrpSpPr>
      <p:grpSpPr>
        <a:xfrm>
          <a:off x="0" y="0"/>
          <a:ext cx="0" cy="0"/>
          <a:chOff x="0" y="0"/>
          <a:chExt cx="0" cy="0"/>
        </a:xfrm>
      </p:grpSpPr>
      <p:pic>
        <p:nvPicPr>
          <p:cNvPr id="2" name="Picture 1" descr="EASA-logo_SMALL_SCALE_RGB_positive_300dpi.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0450" y="4727890"/>
            <a:ext cx="785962" cy="207718"/>
          </a:xfrm>
          <a:prstGeom prst="rect">
            <a:avLst/>
          </a:prstGeom>
        </p:spPr>
      </p:pic>
      <p:sp>
        <p:nvSpPr>
          <p:cNvPr id="3" name="Rectangle 2"/>
          <p:cNvSpPr/>
          <p:nvPr userDrawn="1"/>
        </p:nvSpPr>
        <p:spPr>
          <a:xfrm>
            <a:off x="0" y="5060830"/>
            <a:ext cx="9144000" cy="82670"/>
          </a:xfrm>
          <a:prstGeom prst="rect">
            <a:avLst/>
          </a:prstGeom>
          <a:solidFill>
            <a:srgbClr val="FBBC3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Slide Number Placeholder 5"/>
          <p:cNvSpPr txBox="1">
            <a:spLocks/>
          </p:cNvSpPr>
          <p:nvPr userDrawn="1"/>
        </p:nvSpPr>
        <p:spPr>
          <a:xfrm>
            <a:off x="8626415" y="4767263"/>
            <a:ext cx="517583" cy="173756"/>
          </a:xfrm>
          <a:prstGeom prst="rect">
            <a:avLst/>
          </a:prstGeom>
          <a:solidFill>
            <a:schemeClr val="accent1"/>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
        <p:nvSpPr>
          <p:cNvPr id="38" name="Title 1">
            <a:extLst>
              <a:ext uri="{FF2B5EF4-FFF2-40B4-BE49-F238E27FC236}">
                <a16:creationId xmlns:a16="http://schemas.microsoft.com/office/drawing/2014/main" id="{6D5DCA08-0456-4453-B96C-BB3C1E05A193}"/>
              </a:ext>
            </a:extLst>
          </p:cNvPr>
          <p:cNvSpPr>
            <a:spLocks noGrp="1"/>
          </p:cNvSpPr>
          <p:nvPr>
            <p:ph type="ctrTitle" hasCustomPrompt="1"/>
          </p:nvPr>
        </p:nvSpPr>
        <p:spPr>
          <a:xfrm>
            <a:off x="199798" y="643782"/>
            <a:ext cx="8744400" cy="461665"/>
          </a:xfrm>
          <a:prstGeom prst="rect">
            <a:avLst/>
          </a:prstGeom>
          <a:noFill/>
        </p:spPr>
        <p:txBody>
          <a:bodyPr wrap="square" rtlCol="0">
            <a:spAutoFit/>
          </a:bodyPr>
          <a:lstStyle>
            <a:lvl1pPr>
              <a:defRPr lang="en-US" sz="2400" b="1" dirty="0">
                <a:solidFill>
                  <a:schemeClr val="accent1"/>
                </a:solidFill>
                <a:ea typeface="+mn-ea"/>
                <a:cs typeface="+mn-cs"/>
              </a:defRPr>
            </a:lvl1pPr>
          </a:lstStyle>
          <a:p>
            <a:pPr marL="0" lvl="0"/>
            <a:r>
              <a:rPr lang="en-US" dirty="0"/>
              <a:t>Slide title</a:t>
            </a:r>
          </a:p>
        </p:txBody>
      </p:sp>
      <p:sp>
        <p:nvSpPr>
          <p:cNvPr id="25" name="Text Placeholder 4">
            <a:extLst>
              <a:ext uri="{FF2B5EF4-FFF2-40B4-BE49-F238E27FC236}">
                <a16:creationId xmlns:a16="http://schemas.microsoft.com/office/drawing/2014/main" id="{D37CB736-3D85-4268-BF73-F5E52109CEE8}"/>
              </a:ext>
            </a:extLst>
          </p:cNvPr>
          <p:cNvSpPr>
            <a:spLocks noGrp="1"/>
          </p:cNvSpPr>
          <p:nvPr>
            <p:ph type="body" sz="quarter" idx="18" hasCustomPrompt="1"/>
          </p:nvPr>
        </p:nvSpPr>
        <p:spPr>
          <a:xfrm>
            <a:off x="1382116" y="3656286"/>
            <a:ext cx="1574447" cy="596724"/>
          </a:xfrm>
          <a:prstGeom prst="rect">
            <a:avLst/>
          </a:prstGeom>
        </p:spPr>
        <p:txBody>
          <a:bodyPr tIns="46800">
            <a:noAutofit/>
          </a:bodyPr>
          <a:lstStyle>
            <a:lvl1pPr marL="0" marR="0" indent="0" algn="ctr" defTabSz="457200" rtl="0" eaLnBrk="1" fontAlgn="auto" latinLnBrk="0" hangingPunct="1">
              <a:lnSpc>
                <a:spcPct val="100000"/>
              </a:lnSpc>
              <a:spcBef>
                <a:spcPct val="20000"/>
              </a:spcBef>
              <a:spcAft>
                <a:spcPts val="1000"/>
              </a:spcAft>
              <a:buClrTx/>
              <a:buSzTx/>
              <a:buFontTx/>
              <a:buNone/>
              <a:tabLst/>
              <a:defRPr sz="1200" b="0">
                <a:solidFill>
                  <a:schemeClr val="bg1">
                    <a:lumMod val="50000"/>
                  </a:schemeClr>
                </a:solidFill>
              </a:defRPr>
            </a:lvl1pPr>
            <a:lvl2pPr marL="0" indent="0" algn="ctr">
              <a:spcBef>
                <a:spcPts val="0"/>
              </a:spcBef>
              <a:buFontTx/>
              <a:buNone/>
              <a:defRPr lang="en-US" sz="800" b="0" i="0" u="none" strike="noStrike" kern="1200" baseline="0" dirty="0">
                <a:solidFill>
                  <a:schemeClr val="tx1">
                    <a:lumMod val="50000"/>
                    <a:lumOff val="50000"/>
                  </a:schemeClr>
                </a:solidFill>
                <a:latin typeface="+mn-lt"/>
                <a:ea typeface="+mn-ea"/>
                <a:cs typeface="Calibri"/>
              </a:defRPr>
            </a:lvl2pPr>
          </a:lstStyle>
          <a:p>
            <a:pPr marL="0" marR="0" lvl="0" indent="0" algn="ctr" defTabSz="457200" rtl="0" eaLnBrk="1" fontAlgn="auto" latinLnBrk="0" hangingPunct="1">
              <a:lnSpc>
                <a:spcPct val="100000"/>
              </a:lnSpc>
              <a:spcBef>
                <a:spcPct val="20000"/>
              </a:spcBef>
              <a:spcAft>
                <a:spcPts val="1000"/>
              </a:spcAft>
              <a:buClrTx/>
              <a:buSzTx/>
              <a:buFontTx/>
              <a:buNone/>
              <a:tabLst/>
              <a:defRPr/>
            </a:pPr>
            <a:r>
              <a:rPr lang="en-US" dirty="0" err="1"/>
              <a:t>Xim</a:t>
            </a:r>
            <a:r>
              <a:rPr lang="en-US" dirty="0"/>
              <a:t> </a:t>
            </a:r>
            <a:r>
              <a:rPr lang="en-US" dirty="0" err="1"/>
              <a:t>quidige</a:t>
            </a:r>
            <a:r>
              <a:rPr lang="en-US" dirty="0"/>
              <a:t> </a:t>
            </a:r>
            <a:r>
              <a:rPr lang="en-US" dirty="0" err="1"/>
              <a:t>ndaerchil</a:t>
            </a:r>
            <a:r>
              <a:rPr lang="en-US" dirty="0"/>
              <a:t> </a:t>
            </a:r>
            <a:r>
              <a:rPr lang="en-US" dirty="0" err="1"/>
              <a:t>inverup</a:t>
            </a:r>
            <a:r>
              <a:rPr lang="en-US" dirty="0"/>
              <a:t> </a:t>
            </a:r>
            <a:r>
              <a:rPr lang="en-US" dirty="0" err="1"/>
              <a:t>tatium</a:t>
            </a:r>
            <a:r>
              <a:rPr lang="en-US" dirty="0"/>
              <a:t> ad </a:t>
            </a:r>
            <a:r>
              <a:rPr lang="en-US" dirty="0" err="1"/>
              <a:t>eturem</a:t>
            </a:r>
            <a:r>
              <a:rPr lang="en-US" dirty="0"/>
              <a:t> qui</a:t>
            </a:r>
          </a:p>
        </p:txBody>
      </p:sp>
      <p:sp>
        <p:nvSpPr>
          <p:cNvPr id="26" name="Text Placeholder 4">
            <a:extLst>
              <a:ext uri="{FF2B5EF4-FFF2-40B4-BE49-F238E27FC236}">
                <a16:creationId xmlns:a16="http://schemas.microsoft.com/office/drawing/2014/main" id="{5CEFBB4E-5342-4821-8336-00FB544A84C2}"/>
              </a:ext>
            </a:extLst>
          </p:cNvPr>
          <p:cNvSpPr>
            <a:spLocks noGrp="1"/>
          </p:cNvSpPr>
          <p:nvPr>
            <p:ph type="body" sz="quarter" idx="19" hasCustomPrompt="1"/>
          </p:nvPr>
        </p:nvSpPr>
        <p:spPr>
          <a:xfrm>
            <a:off x="3074161" y="3656286"/>
            <a:ext cx="1574447" cy="596724"/>
          </a:xfrm>
          <a:prstGeom prst="rect">
            <a:avLst/>
          </a:prstGeom>
        </p:spPr>
        <p:txBody>
          <a:bodyPr tIns="46800">
            <a:normAutofit/>
          </a:bodyPr>
          <a:lstStyle>
            <a:lvl1pPr marL="0" marR="0" indent="0" algn="ctr" defTabSz="457200" rtl="0" eaLnBrk="1" fontAlgn="auto" latinLnBrk="0" hangingPunct="1">
              <a:lnSpc>
                <a:spcPct val="100000"/>
              </a:lnSpc>
              <a:spcBef>
                <a:spcPct val="20000"/>
              </a:spcBef>
              <a:spcAft>
                <a:spcPts val="1000"/>
              </a:spcAft>
              <a:buClrTx/>
              <a:buSzTx/>
              <a:buFontTx/>
              <a:buNone/>
              <a:tabLst/>
              <a:defRPr sz="1200" b="0">
                <a:solidFill>
                  <a:schemeClr val="bg1">
                    <a:lumMod val="50000"/>
                  </a:schemeClr>
                </a:solidFill>
              </a:defRPr>
            </a:lvl1pPr>
            <a:lvl2pPr marL="0" indent="0" algn="ctr">
              <a:spcBef>
                <a:spcPts val="0"/>
              </a:spcBef>
              <a:buFontTx/>
              <a:buNone/>
              <a:defRPr lang="en-US" sz="100" b="0" i="0" u="none" strike="noStrike" kern="1200" baseline="0" dirty="0">
                <a:solidFill>
                  <a:schemeClr val="tx1">
                    <a:lumMod val="50000"/>
                    <a:lumOff val="50000"/>
                  </a:schemeClr>
                </a:solidFill>
                <a:latin typeface="+mn-lt"/>
                <a:ea typeface="+mn-ea"/>
                <a:cs typeface="Calibri"/>
              </a:defRPr>
            </a:lvl2pPr>
            <a:lvl3pPr>
              <a:defRPr sz="3100"/>
            </a:lvl3pPr>
          </a:lstStyle>
          <a:p>
            <a:pPr marL="0" marR="0" lvl="0" indent="0" algn="ctr" defTabSz="457200" rtl="0" eaLnBrk="1" fontAlgn="auto" latinLnBrk="0" hangingPunct="1">
              <a:lnSpc>
                <a:spcPct val="100000"/>
              </a:lnSpc>
              <a:spcBef>
                <a:spcPct val="20000"/>
              </a:spcBef>
              <a:spcAft>
                <a:spcPts val="1000"/>
              </a:spcAft>
              <a:buClrTx/>
              <a:buSzTx/>
              <a:buFontTx/>
              <a:buNone/>
              <a:tabLst/>
              <a:defRPr/>
            </a:pPr>
            <a:r>
              <a:rPr lang="en-US" dirty="0" err="1"/>
              <a:t>Xim</a:t>
            </a:r>
            <a:r>
              <a:rPr lang="en-US" dirty="0"/>
              <a:t> </a:t>
            </a:r>
            <a:r>
              <a:rPr lang="en-US" dirty="0" err="1"/>
              <a:t>quidige</a:t>
            </a:r>
            <a:r>
              <a:rPr lang="en-US" dirty="0"/>
              <a:t> </a:t>
            </a:r>
            <a:r>
              <a:rPr lang="en-US" dirty="0" err="1"/>
              <a:t>ndaerchil</a:t>
            </a:r>
            <a:r>
              <a:rPr lang="en-US" dirty="0"/>
              <a:t> </a:t>
            </a:r>
            <a:r>
              <a:rPr lang="en-US" dirty="0" err="1"/>
              <a:t>inverup</a:t>
            </a:r>
            <a:r>
              <a:rPr lang="en-US" dirty="0"/>
              <a:t> </a:t>
            </a:r>
            <a:r>
              <a:rPr lang="en-US" dirty="0" err="1"/>
              <a:t>tatium</a:t>
            </a:r>
            <a:r>
              <a:rPr lang="en-US" dirty="0"/>
              <a:t> ad </a:t>
            </a:r>
            <a:r>
              <a:rPr lang="en-US" dirty="0" err="1"/>
              <a:t>eturem</a:t>
            </a:r>
            <a:r>
              <a:rPr lang="en-US" dirty="0"/>
              <a:t> qui</a:t>
            </a:r>
          </a:p>
          <a:p>
            <a:pPr marL="0" marR="0" lvl="0" indent="0" algn="ctr" defTabSz="457200" rtl="0" eaLnBrk="1" fontAlgn="auto" latinLnBrk="0" hangingPunct="1">
              <a:lnSpc>
                <a:spcPct val="100000"/>
              </a:lnSpc>
              <a:spcBef>
                <a:spcPct val="20000"/>
              </a:spcBef>
              <a:spcAft>
                <a:spcPts val="1000"/>
              </a:spcAft>
              <a:buClrTx/>
              <a:buSzTx/>
              <a:buFontTx/>
              <a:buNone/>
              <a:tabLst/>
              <a:defRPr/>
            </a:pPr>
            <a:endParaRPr lang="en-US" dirty="0"/>
          </a:p>
        </p:txBody>
      </p:sp>
      <p:sp>
        <p:nvSpPr>
          <p:cNvPr id="34" name="Text Placeholder 4">
            <a:extLst>
              <a:ext uri="{FF2B5EF4-FFF2-40B4-BE49-F238E27FC236}">
                <a16:creationId xmlns:a16="http://schemas.microsoft.com/office/drawing/2014/main" id="{7A0C405C-228F-45CE-B48B-1C0B6E9E56D7}"/>
              </a:ext>
            </a:extLst>
          </p:cNvPr>
          <p:cNvSpPr>
            <a:spLocks noGrp="1"/>
          </p:cNvSpPr>
          <p:nvPr>
            <p:ph type="body" sz="quarter" idx="24" hasCustomPrompt="1"/>
          </p:nvPr>
        </p:nvSpPr>
        <p:spPr>
          <a:xfrm>
            <a:off x="4759877" y="3656286"/>
            <a:ext cx="1574447" cy="596724"/>
          </a:xfrm>
          <a:prstGeom prst="rect">
            <a:avLst/>
          </a:prstGeom>
        </p:spPr>
        <p:txBody>
          <a:bodyPr tIns="46800">
            <a:normAutofit/>
          </a:bodyPr>
          <a:lstStyle>
            <a:lvl1pPr marL="0" marR="0" indent="0" algn="ctr" defTabSz="457200" rtl="0" eaLnBrk="1" fontAlgn="auto" latinLnBrk="0" hangingPunct="1">
              <a:lnSpc>
                <a:spcPct val="100000"/>
              </a:lnSpc>
              <a:spcBef>
                <a:spcPct val="20000"/>
              </a:spcBef>
              <a:spcAft>
                <a:spcPts val="1000"/>
              </a:spcAft>
              <a:buClrTx/>
              <a:buSzTx/>
              <a:buFontTx/>
              <a:buNone/>
              <a:tabLst/>
              <a:defRPr sz="1200" b="0">
                <a:solidFill>
                  <a:schemeClr val="bg1">
                    <a:lumMod val="50000"/>
                  </a:schemeClr>
                </a:solidFill>
              </a:defRPr>
            </a:lvl1pPr>
            <a:lvl2pPr marL="0" indent="0" algn="ctr">
              <a:spcBef>
                <a:spcPts val="0"/>
              </a:spcBef>
              <a:buFontTx/>
              <a:buNone/>
              <a:defRPr lang="en-US" sz="100" b="0" i="0" u="none" strike="noStrike" kern="1200" baseline="0" dirty="0">
                <a:solidFill>
                  <a:schemeClr val="tx1">
                    <a:lumMod val="50000"/>
                    <a:lumOff val="50000"/>
                  </a:schemeClr>
                </a:solidFill>
                <a:latin typeface="+mn-lt"/>
                <a:ea typeface="+mn-ea"/>
                <a:cs typeface="Calibri"/>
              </a:defRPr>
            </a:lvl2pPr>
            <a:lvl3pPr>
              <a:defRPr sz="3100"/>
            </a:lvl3pPr>
          </a:lstStyle>
          <a:p>
            <a:pPr marL="0" marR="0" lvl="0" indent="0" algn="ctr" defTabSz="457200" rtl="0" eaLnBrk="1" fontAlgn="auto" latinLnBrk="0" hangingPunct="1">
              <a:lnSpc>
                <a:spcPct val="100000"/>
              </a:lnSpc>
              <a:spcBef>
                <a:spcPct val="20000"/>
              </a:spcBef>
              <a:spcAft>
                <a:spcPts val="1000"/>
              </a:spcAft>
              <a:buClrTx/>
              <a:buSzTx/>
              <a:buFontTx/>
              <a:buNone/>
              <a:tabLst/>
              <a:defRPr/>
            </a:pPr>
            <a:r>
              <a:rPr lang="en-US" dirty="0" err="1"/>
              <a:t>Xim</a:t>
            </a:r>
            <a:r>
              <a:rPr lang="en-US" dirty="0"/>
              <a:t> </a:t>
            </a:r>
            <a:r>
              <a:rPr lang="en-US" dirty="0" err="1"/>
              <a:t>quidige</a:t>
            </a:r>
            <a:r>
              <a:rPr lang="en-US" dirty="0"/>
              <a:t> </a:t>
            </a:r>
            <a:r>
              <a:rPr lang="en-US" dirty="0" err="1"/>
              <a:t>ndaerchil</a:t>
            </a:r>
            <a:r>
              <a:rPr lang="en-US" dirty="0"/>
              <a:t> </a:t>
            </a:r>
            <a:r>
              <a:rPr lang="en-US" dirty="0" err="1"/>
              <a:t>inverup</a:t>
            </a:r>
            <a:r>
              <a:rPr lang="en-US" dirty="0"/>
              <a:t> </a:t>
            </a:r>
            <a:r>
              <a:rPr lang="en-US" dirty="0" err="1"/>
              <a:t>tatium</a:t>
            </a:r>
            <a:r>
              <a:rPr lang="en-US" dirty="0"/>
              <a:t> ad </a:t>
            </a:r>
            <a:r>
              <a:rPr lang="en-US" dirty="0" err="1"/>
              <a:t>eturem</a:t>
            </a:r>
            <a:r>
              <a:rPr lang="en-US" dirty="0"/>
              <a:t> qui</a:t>
            </a:r>
          </a:p>
          <a:p>
            <a:pPr marL="0" marR="0" lvl="0" indent="0" algn="ctr" defTabSz="457200" rtl="0" eaLnBrk="1" fontAlgn="auto" latinLnBrk="0" hangingPunct="1">
              <a:lnSpc>
                <a:spcPct val="100000"/>
              </a:lnSpc>
              <a:spcBef>
                <a:spcPct val="20000"/>
              </a:spcBef>
              <a:spcAft>
                <a:spcPts val="1000"/>
              </a:spcAft>
              <a:buClrTx/>
              <a:buSzTx/>
              <a:buFontTx/>
              <a:buNone/>
              <a:tabLst/>
              <a:defRPr/>
            </a:pPr>
            <a:endParaRPr lang="en-US" dirty="0"/>
          </a:p>
        </p:txBody>
      </p:sp>
      <p:sp>
        <p:nvSpPr>
          <p:cNvPr id="35" name="Text Placeholder 4">
            <a:extLst>
              <a:ext uri="{FF2B5EF4-FFF2-40B4-BE49-F238E27FC236}">
                <a16:creationId xmlns:a16="http://schemas.microsoft.com/office/drawing/2014/main" id="{A5F97EE2-CE31-4731-BEA3-E4FD4D0D0E75}"/>
              </a:ext>
            </a:extLst>
          </p:cNvPr>
          <p:cNvSpPr>
            <a:spLocks noGrp="1"/>
          </p:cNvSpPr>
          <p:nvPr>
            <p:ph type="body" sz="quarter" idx="25" hasCustomPrompt="1"/>
          </p:nvPr>
        </p:nvSpPr>
        <p:spPr>
          <a:xfrm>
            <a:off x="6445592" y="3656286"/>
            <a:ext cx="1574447" cy="596724"/>
          </a:xfrm>
          <a:prstGeom prst="rect">
            <a:avLst/>
          </a:prstGeom>
        </p:spPr>
        <p:txBody>
          <a:bodyPr tIns="46800">
            <a:normAutofit/>
          </a:bodyPr>
          <a:lstStyle>
            <a:lvl1pPr marL="0" marR="0" indent="0" algn="ctr" defTabSz="457200" rtl="0" eaLnBrk="1" fontAlgn="auto" latinLnBrk="0" hangingPunct="1">
              <a:lnSpc>
                <a:spcPct val="100000"/>
              </a:lnSpc>
              <a:spcBef>
                <a:spcPct val="20000"/>
              </a:spcBef>
              <a:spcAft>
                <a:spcPts val="1000"/>
              </a:spcAft>
              <a:buClrTx/>
              <a:buSzTx/>
              <a:buFontTx/>
              <a:buNone/>
              <a:tabLst/>
              <a:defRPr sz="1200" b="0">
                <a:solidFill>
                  <a:schemeClr val="bg1">
                    <a:lumMod val="50000"/>
                  </a:schemeClr>
                </a:solidFill>
              </a:defRPr>
            </a:lvl1pPr>
            <a:lvl2pPr marL="0" indent="0" algn="ctr">
              <a:spcBef>
                <a:spcPts val="0"/>
              </a:spcBef>
              <a:buFontTx/>
              <a:buNone/>
              <a:defRPr lang="en-US" sz="100" b="0" i="0" u="none" strike="noStrike" kern="1200" baseline="0" dirty="0">
                <a:solidFill>
                  <a:schemeClr val="tx1">
                    <a:lumMod val="50000"/>
                    <a:lumOff val="50000"/>
                  </a:schemeClr>
                </a:solidFill>
                <a:latin typeface="+mn-lt"/>
                <a:ea typeface="+mn-ea"/>
                <a:cs typeface="Calibri"/>
              </a:defRPr>
            </a:lvl2pPr>
            <a:lvl3pPr>
              <a:defRPr sz="3100"/>
            </a:lvl3pPr>
          </a:lstStyle>
          <a:p>
            <a:pPr marL="0" marR="0" lvl="0" indent="0" algn="ctr" defTabSz="457200" rtl="0" eaLnBrk="1" fontAlgn="auto" latinLnBrk="0" hangingPunct="1">
              <a:lnSpc>
                <a:spcPct val="100000"/>
              </a:lnSpc>
              <a:spcBef>
                <a:spcPct val="20000"/>
              </a:spcBef>
              <a:spcAft>
                <a:spcPts val="1000"/>
              </a:spcAft>
              <a:buClrTx/>
              <a:buSzTx/>
              <a:buFontTx/>
              <a:buNone/>
              <a:tabLst/>
              <a:defRPr/>
            </a:pPr>
            <a:r>
              <a:rPr lang="en-US" dirty="0" err="1"/>
              <a:t>Xim</a:t>
            </a:r>
            <a:r>
              <a:rPr lang="en-US" dirty="0"/>
              <a:t> </a:t>
            </a:r>
            <a:r>
              <a:rPr lang="en-US" dirty="0" err="1"/>
              <a:t>quidige</a:t>
            </a:r>
            <a:r>
              <a:rPr lang="en-US" dirty="0"/>
              <a:t> </a:t>
            </a:r>
            <a:r>
              <a:rPr lang="en-US" dirty="0" err="1"/>
              <a:t>ndaerchil</a:t>
            </a:r>
            <a:r>
              <a:rPr lang="en-US" dirty="0"/>
              <a:t> </a:t>
            </a:r>
            <a:r>
              <a:rPr lang="en-US" dirty="0" err="1"/>
              <a:t>inverup</a:t>
            </a:r>
            <a:r>
              <a:rPr lang="en-US" dirty="0"/>
              <a:t> </a:t>
            </a:r>
            <a:r>
              <a:rPr lang="en-US" dirty="0" err="1"/>
              <a:t>tatium</a:t>
            </a:r>
            <a:r>
              <a:rPr lang="en-US" dirty="0"/>
              <a:t> ad </a:t>
            </a:r>
            <a:r>
              <a:rPr lang="en-US" dirty="0" err="1"/>
              <a:t>eturem</a:t>
            </a:r>
            <a:r>
              <a:rPr lang="en-US" dirty="0"/>
              <a:t> qui</a:t>
            </a:r>
          </a:p>
          <a:p>
            <a:pPr marL="0" marR="0" lvl="0" indent="0" algn="ctr" defTabSz="457200" rtl="0" eaLnBrk="1" fontAlgn="auto" latinLnBrk="0" hangingPunct="1">
              <a:lnSpc>
                <a:spcPct val="100000"/>
              </a:lnSpc>
              <a:spcBef>
                <a:spcPct val="20000"/>
              </a:spcBef>
              <a:spcAft>
                <a:spcPts val="1000"/>
              </a:spcAft>
              <a:buClrTx/>
              <a:buSzTx/>
              <a:buFontTx/>
              <a:buNone/>
              <a:tabLst/>
              <a:defRPr/>
            </a:pPr>
            <a:endParaRPr lang="en-US" dirty="0"/>
          </a:p>
        </p:txBody>
      </p:sp>
      <p:sp>
        <p:nvSpPr>
          <p:cNvPr id="19" name="Text Placeholder 4">
            <a:extLst>
              <a:ext uri="{FF2B5EF4-FFF2-40B4-BE49-F238E27FC236}">
                <a16:creationId xmlns:a16="http://schemas.microsoft.com/office/drawing/2014/main" id="{F4E4A2B1-073D-4881-BE4B-446E758D8DB8}"/>
              </a:ext>
            </a:extLst>
          </p:cNvPr>
          <p:cNvSpPr>
            <a:spLocks noGrp="1"/>
          </p:cNvSpPr>
          <p:nvPr>
            <p:ph type="body" sz="quarter" idx="15" hasCustomPrompt="1"/>
          </p:nvPr>
        </p:nvSpPr>
        <p:spPr>
          <a:xfrm>
            <a:off x="3076477" y="3364063"/>
            <a:ext cx="1574447" cy="292223"/>
          </a:xfrm>
          <a:prstGeom prst="rect">
            <a:avLst/>
          </a:prstGeom>
        </p:spPr>
        <p:txBody>
          <a:bodyPr tIns="46800">
            <a:normAutofit/>
          </a:bodyPr>
          <a:lstStyle>
            <a:lvl1pPr marL="0" indent="0" algn="ctr">
              <a:spcAft>
                <a:spcPts val="1000"/>
              </a:spcAft>
              <a:buFontTx/>
              <a:buNone/>
              <a:defRPr sz="1200" b="1">
                <a:solidFill>
                  <a:schemeClr val="bg1">
                    <a:lumMod val="50000"/>
                  </a:schemeClr>
                </a:solidFill>
              </a:defRPr>
            </a:lvl1pPr>
            <a:lvl2pPr marL="0" indent="0" algn="ctr">
              <a:spcBef>
                <a:spcPts val="0"/>
              </a:spcBef>
              <a:buFontTx/>
              <a:buNone/>
              <a:defRPr sz="800">
                <a:solidFill>
                  <a:schemeClr val="bg1">
                    <a:lumMod val="50000"/>
                  </a:schemeClr>
                </a:solidFill>
              </a:defRPr>
            </a:lvl2pPr>
          </a:lstStyle>
          <a:p>
            <a:pPr lvl="0"/>
            <a:r>
              <a:rPr lang="en-US" dirty="0"/>
              <a:t>Metric 2</a:t>
            </a:r>
          </a:p>
        </p:txBody>
      </p:sp>
      <p:sp>
        <p:nvSpPr>
          <p:cNvPr id="20" name="Text Placeholder 4">
            <a:extLst>
              <a:ext uri="{FF2B5EF4-FFF2-40B4-BE49-F238E27FC236}">
                <a16:creationId xmlns:a16="http://schemas.microsoft.com/office/drawing/2014/main" id="{1FDA4395-A62E-4D3B-A547-A12C0E7EC900}"/>
              </a:ext>
            </a:extLst>
          </p:cNvPr>
          <p:cNvSpPr>
            <a:spLocks noGrp="1"/>
          </p:cNvSpPr>
          <p:nvPr>
            <p:ph type="body" sz="quarter" idx="16" hasCustomPrompt="1"/>
          </p:nvPr>
        </p:nvSpPr>
        <p:spPr>
          <a:xfrm>
            <a:off x="4761375" y="3364063"/>
            <a:ext cx="1574447" cy="297251"/>
          </a:xfrm>
          <a:prstGeom prst="rect">
            <a:avLst/>
          </a:prstGeom>
        </p:spPr>
        <p:txBody>
          <a:bodyPr tIns="46800">
            <a:normAutofit/>
          </a:bodyPr>
          <a:lstStyle>
            <a:lvl1pPr marL="0" indent="0" algn="ctr">
              <a:spcAft>
                <a:spcPts val="1000"/>
              </a:spcAft>
              <a:buFontTx/>
              <a:buNone/>
              <a:defRPr sz="1200" b="1">
                <a:solidFill>
                  <a:schemeClr val="bg1">
                    <a:lumMod val="50000"/>
                  </a:schemeClr>
                </a:solidFill>
              </a:defRPr>
            </a:lvl1pPr>
            <a:lvl2pPr marL="0" indent="0" algn="ctr">
              <a:spcBef>
                <a:spcPts val="0"/>
              </a:spcBef>
              <a:buFontTx/>
              <a:buNone/>
              <a:defRPr sz="800">
                <a:solidFill>
                  <a:schemeClr val="bg1">
                    <a:lumMod val="50000"/>
                  </a:schemeClr>
                </a:solidFill>
              </a:defRPr>
            </a:lvl2pPr>
          </a:lstStyle>
          <a:p>
            <a:pPr lvl="0"/>
            <a:r>
              <a:rPr lang="en-US" dirty="0"/>
              <a:t>Metric 3</a:t>
            </a:r>
          </a:p>
        </p:txBody>
      </p:sp>
      <p:sp>
        <p:nvSpPr>
          <p:cNvPr id="21" name="Text Placeholder 4">
            <a:extLst>
              <a:ext uri="{FF2B5EF4-FFF2-40B4-BE49-F238E27FC236}">
                <a16:creationId xmlns:a16="http://schemas.microsoft.com/office/drawing/2014/main" id="{4D7A6B92-00DF-4D78-9ABC-97EBD9B7517D}"/>
              </a:ext>
            </a:extLst>
          </p:cNvPr>
          <p:cNvSpPr>
            <a:spLocks noGrp="1"/>
          </p:cNvSpPr>
          <p:nvPr>
            <p:ph type="body" sz="quarter" idx="17" hasCustomPrompt="1"/>
          </p:nvPr>
        </p:nvSpPr>
        <p:spPr>
          <a:xfrm>
            <a:off x="6446272" y="3364063"/>
            <a:ext cx="1574447" cy="292223"/>
          </a:xfrm>
          <a:prstGeom prst="rect">
            <a:avLst/>
          </a:prstGeom>
        </p:spPr>
        <p:txBody>
          <a:bodyPr tIns="46800">
            <a:normAutofit/>
          </a:bodyPr>
          <a:lstStyle>
            <a:lvl1pPr marL="0" indent="0" algn="ctr">
              <a:spcAft>
                <a:spcPts val="1000"/>
              </a:spcAft>
              <a:buFontTx/>
              <a:buNone/>
              <a:defRPr sz="1200" b="1">
                <a:solidFill>
                  <a:schemeClr val="bg1">
                    <a:lumMod val="50000"/>
                  </a:schemeClr>
                </a:solidFill>
              </a:defRPr>
            </a:lvl1pPr>
            <a:lvl2pPr marL="0" indent="0" algn="ctr">
              <a:spcBef>
                <a:spcPts val="0"/>
              </a:spcBef>
              <a:buFontTx/>
              <a:buNone/>
              <a:defRPr sz="800">
                <a:solidFill>
                  <a:schemeClr val="bg1">
                    <a:lumMod val="50000"/>
                  </a:schemeClr>
                </a:solidFill>
              </a:defRPr>
            </a:lvl2pPr>
          </a:lstStyle>
          <a:p>
            <a:pPr lvl="0"/>
            <a:r>
              <a:rPr lang="en-US" dirty="0"/>
              <a:t>Metric 4</a:t>
            </a:r>
          </a:p>
        </p:txBody>
      </p:sp>
      <p:sp>
        <p:nvSpPr>
          <p:cNvPr id="22" name="Text Placeholder 4">
            <a:extLst>
              <a:ext uri="{FF2B5EF4-FFF2-40B4-BE49-F238E27FC236}">
                <a16:creationId xmlns:a16="http://schemas.microsoft.com/office/drawing/2014/main" id="{AD766588-E5D5-4331-A436-24BF78957F70}"/>
              </a:ext>
            </a:extLst>
          </p:cNvPr>
          <p:cNvSpPr>
            <a:spLocks noGrp="1"/>
          </p:cNvSpPr>
          <p:nvPr>
            <p:ph type="body" sz="quarter" idx="14" hasCustomPrompt="1"/>
          </p:nvPr>
        </p:nvSpPr>
        <p:spPr>
          <a:xfrm>
            <a:off x="1391579" y="3364063"/>
            <a:ext cx="1574447" cy="292223"/>
          </a:xfrm>
          <a:prstGeom prst="rect">
            <a:avLst/>
          </a:prstGeom>
        </p:spPr>
        <p:txBody>
          <a:bodyPr tIns="46800">
            <a:normAutofit/>
          </a:bodyPr>
          <a:lstStyle>
            <a:lvl1pPr marL="0" indent="0" algn="ctr">
              <a:spcAft>
                <a:spcPts val="1000"/>
              </a:spcAft>
              <a:buFontTx/>
              <a:buNone/>
              <a:defRPr sz="1200" b="1">
                <a:solidFill>
                  <a:schemeClr val="bg1">
                    <a:lumMod val="50000"/>
                  </a:schemeClr>
                </a:solidFill>
              </a:defRPr>
            </a:lvl1pPr>
            <a:lvl2pPr marL="0" indent="0" algn="ctr">
              <a:spcBef>
                <a:spcPts val="0"/>
              </a:spcBef>
              <a:buFontTx/>
              <a:buNone/>
              <a:defRPr sz="800">
                <a:solidFill>
                  <a:schemeClr val="bg1">
                    <a:lumMod val="50000"/>
                  </a:schemeClr>
                </a:solidFill>
              </a:defRPr>
            </a:lvl2pPr>
          </a:lstStyle>
          <a:p>
            <a:pPr lvl="0"/>
            <a:r>
              <a:rPr lang="en-US" dirty="0"/>
              <a:t>Metric 1</a:t>
            </a:r>
          </a:p>
        </p:txBody>
      </p:sp>
      <p:sp>
        <p:nvSpPr>
          <p:cNvPr id="23" name="Subtitle 2">
            <a:extLst>
              <a:ext uri="{FF2B5EF4-FFF2-40B4-BE49-F238E27FC236}">
                <a16:creationId xmlns:a16="http://schemas.microsoft.com/office/drawing/2014/main" id="{BBAE7298-1DE5-41DB-BEAC-82B96230525F}"/>
              </a:ext>
            </a:extLst>
          </p:cNvPr>
          <p:cNvSpPr>
            <a:spLocks noGrp="1"/>
          </p:cNvSpPr>
          <p:nvPr>
            <p:ph type="subTitle" idx="1" hasCustomPrompt="1"/>
          </p:nvPr>
        </p:nvSpPr>
        <p:spPr>
          <a:xfrm>
            <a:off x="508243" y="1168058"/>
            <a:ext cx="8127511" cy="338554"/>
          </a:xfrm>
          <a:prstGeom prst="rect">
            <a:avLst/>
          </a:prstGeom>
          <a:noFill/>
        </p:spPr>
        <p:txBody>
          <a:bodyPr vert="horz" wrap="square" lIns="91440" tIns="45720" rIns="91440" bIns="45720" numCol="1" rtlCol="0" anchor="t" anchorCtr="0">
            <a:spAutoFit/>
          </a:bodyPr>
          <a:lstStyle>
            <a:lvl1pPr marL="0" indent="0" algn="ctr">
              <a:buNone/>
              <a:defRPr lang="en-US" sz="1600" dirty="0">
                <a:solidFill>
                  <a:schemeClr val="tx2"/>
                </a:solidFill>
                <a:ea typeface="Open Sans" charset="0"/>
                <a:cs typeface="Open Sans" charset="0"/>
              </a:defRPr>
            </a:lvl1pPr>
          </a:lstStyle>
          <a:p>
            <a:pPr marL="342900" lvl="0" indent="-342900">
              <a:lnSpc>
                <a:spcPct val="100000"/>
              </a:lnSpc>
              <a:spcBef>
                <a:spcPts val="0"/>
              </a:spcBef>
            </a:pPr>
            <a:r>
              <a:rPr lang="en-US" dirty="0"/>
              <a:t>Subtitle</a:t>
            </a:r>
          </a:p>
        </p:txBody>
      </p:sp>
      <p:sp>
        <p:nvSpPr>
          <p:cNvPr id="6" name="Chart Placeholder 5">
            <a:extLst>
              <a:ext uri="{FF2B5EF4-FFF2-40B4-BE49-F238E27FC236}">
                <a16:creationId xmlns:a16="http://schemas.microsoft.com/office/drawing/2014/main" id="{CABC463A-59D9-4E8E-A835-9607A36EA441}"/>
              </a:ext>
            </a:extLst>
          </p:cNvPr>
          <p:cNvSpPr>
            <a:spLocks noGrp="1"/>
          </p:cNvSpPr>
          <p:nvPr>
            <p:ph type="chart" sz="quarter" idx="26"/>
          </p:nvPr>
        </p:nvSpPr>
        <p:spPr>
          <a:xfrm>
            <a:off x="1392236" y="1868400"/>
            <a:ext cx="1576800" cy="1512000"/>
          </a:xfrm>
        </p:spPr>
        <p:txBody>
          <a:bodyPr>
            <a:normAutofit/>
          </a:bodyPr>
          <a:lstStyle>
            <a:lvl1pPr>
              <a:defRPr sz="1600">
                <a:solidFill>
                  <a:schemeClr val="bg1">
                    <a:lumMod val="50000"/>
                  </a:schemeClr>
                </a:solidFill>
              </a:defRPr>
            </a:lvl1pPr>
          </a:lstStyle>
          <a:p>
            <a:r>
              <a:rPr lang="en-US"/>
              <a:t>Click icon to add chart</a:t>
            </a:r>
            <a:endParaRPr lang="fr-LU" dirty="0"/>
          </a:p>
        </p:txBody>
      </p:sp>
      <p:sp>
        <p:nvSpPr>
          <p:cNvPr id="42" name="Chart Placeholder 5">
            <a:extLst>
              <a:ext uri="{FF2B5EF4-FFF2-40B4-BE49-F238E27FC236}">
                <a16:creationId xmlns:a16="http://schemas.microsoft.com/office/drawing/2014/main" id="{70B2AAA6-CDC1-4BC1-BA1B-9CC45B8861FA}"/>
              </a:ext>
            </a:extLst>
          </p:cNvPr>
          <p:cNvSpPr>
            <a:spLocks noGrp="1"/>
          </p:cNvSpPr>
          <p:nvPr>
            <p:ph type="chart" sz="quarter" idx="27"/>
          </p:nvPr>
        </p:nvSpPr>
        <p:spPr>
          <a:xfrm>
            <a:off x="3074161" y="1855257"/>
            <a:ext cx="1576800" cy="1512000"/>
          </a:xfrm>
        </p:spPr>
        <p:txBody>
          <a:bodyPr>
            <a:normAutofit/>
          </a:bodyPr>
          <a:lstStyle>
            <a:lvl1pPr>
              <a:defRPr sz="1600">
                <a:solidFill>
                  <a:schemeClr val="bg1">
                    <a:lumMod val="50000"/>
                  </a:schemeClr>
                </a:solidFill>
              </a:defRPr>
            </a:lvl1pPr>
          </a:lstStyle>
          <a:p>
            <a:r>
              <a:rPr lang="en-US"/>
              <a:t>Click icon to add chart</a:t>
            </a:r>
            <a:endParaRPr lang="fr-LU" dirty="0"/>
          </a:p>
        </p:txBody>
      </p:sp>
      <p:sp>
        <p:nvSpPr>
          <p:cNvPr id="43" name="Chart Placeholder 5">
            <a:extLst>
              <a:ext uri="{FF2B5EF4-FFF2-40B4-BE49-F238E27FC236}">
                <a16:creationId xmlns:a16="http://schemas.microsoft.com/office/drawing/2014/main" id="{F7F71B74-74E2-4900-A875-947E922B7071}"/>
              </a:ext>
            </a:extLst>
          </p:cNvPr>
          <p:cNvSpPr>
            <a:spLocks noGrp="1"/>
          </p:cNvSpPr>
          <p:nvPr>
            <p:ph type="chart" sz="quarter" idx="28"/>
          </p:nvPr>
        </p:nvSpPr>
        <p:spPr>
          <a:xfrm>
            <a:off x="4765549" y="1856682"/>
            <a:ext cx="1576800" cy="1512000"/>
          </a:xfrm>
        </p:spPr>
        <p:txBody>
          <a:bodyPr>
            <a:normAutofit/>
          </a:bodyPr>
          <a:lstStyle>
            <a:lvl1pPr>
              <a:defRPr sz="1600">
                <a:solidFill>
                  <a:schemeClr val="bg1">
                    <a:lumMod val="50000"/>
                  </a:schemeClr>
                </a:solidFill>
              </a:defRPr>
            </a:lvl1pPr>
          </a:lstStyle>
          <a:p>
            <a:r>
              <a:rPr lang="en-US"/>
              <a:t>Click icon to add chart</a:t>
            </a:r>
            <a:endParaRPr lang="fr-LU" dirty="0"/>
          </a:p>
        </p:txBody>
      </p:sp>
      <p:sp>
        <p:nvSpPr>
          <p:cNvPr id="44" name="Chart Placeholder 5">
            <a:extLst>
              <a:ext uri="{FF2B5EF4-FFF2-40B4-BE49-F238E27FC236}">
                <a16:creationId xmlns:a16="http://schemas.microsoft.com/office/drawing/2014/main" id="{13FCDBD8-C570-4C4A-8DE5-75CC0D010EC4}"/>
              </a:ext>
            </a:extLst>
          </p:cNvPr>
          <p:cNvSpPr>
            <a:spLocks noGrp="1"/>
          </p:cNvSpPr>
          <p:nvPr>
            <p:ph type="chart" sz="quarter" idx="29"/>
          </p:nvPr>
        </p:nvSpPr>
        <p:spPr>
          <a:xfrm>
            <a:off x="6491772" y="1859617"/>
            <a:ext cx="1576800" cy="1512000"/>
          </a:xfrm>
        </p:spPr>
        <p:txBody>
          <a:bodyPr>
            <a:normAutofit/>
          </a:bodyPr>
          <a:lstStyle>
            <a:lvl1pPr>
              <a:defRPr sz="1600">
                <a:solidFill>
                  <a:schemeClr val="bg1">
                    <a:lumMod val="50000"/>
                  </a:schemeClr>
                </a:solidFill>
              </a:defRPr>
            </a:lvl1pPr>
          </a:lstStyle>
          <a:p>
            <a:r>
              <a:rPr lang="en-US"/>
              <a:t>Click icon to add chart</a:t>
            </a:r>
            <a:endParaRPr lang="fr-LU" dirty="0"/>
          </a:p>
        </p:txBody>
      </p:sp>
    </p:spTree>
    <p:extLst>
      <p:ext uri="{BB962C8B-B14F-4D97-AF65-F5344CB8AC3E}">
        <p14:creationId xmlns:p14="http://schemas.microsoft.com/office/powerpoint/2010/main" val="2946133616"/>
      </p:ext>
    </p:extLst>
  </p:cSld>
  <p:clrMapOvr>
    <a:masterClrMapping/>
  </p:clrMapOvr>
  <p:extLst>
    <p:ext uri="{DCECCB84-F9BA-43D5-87BE-67443E8EF086}">
      <p15:sldGuideLst xmlns:p15="http://schemas.microsoft.com/office/powerpoint/2012/main">
        <p15:guide id="1" orient="horz" pos="1620">
          <p15:clr>
            <a:srgbClr val="FBAE40"/>
          </p15:clr>
        </p15:guide>
        <p15:guide id="2" pos="4057">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25. Map slide">
    <p:spTree>
      <p:nvGrpSpPr>
        <p:cNvPr id="1" name=""/>
        <p:cNvGrpSpPr/>
        <p:nvPr/>
      </p:nvGrpSpPr>
      <p:grpSpPr>
        <a:xfrm>
          <a:off x="0" y="0"/>
          <a:ext cx="0" cy="0"/>
          <a:chOff x="0" y="0"/>
          <a:chExt cx="0" cy="0"/>
        </a:xfrm>
      </p:grpSpPr>
      <p:pic>
        <p:nvPicPr>
          <p:cNvPr id="2" name="Picture 1" descr="EASA-logo_SMALL_SCALE_RGB_positive_300dpi.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0450" y="4727890"/>
            <a:ext cx="785962" cy="207718"/>
          </a:xfrm>
          <a:prstGeom prst="rect">
            <a:avLst/>
          </a:prstGeom>
        </p:spPr>
      </p:pic>
      <p:sp>
        <p:nvSpPr>
          <p:cNvPr id="3" name="Rectangle 2"/>
          <p:cNvSpPr/>
          <p:nvPr userDrawn="1"/>
        </p:nvSpPr>
        <p:spPr>
          <a:xfrm>
            <a:off x="0" y="5060830"/>
            <a:ext cx="9144000" cy="82670"/>
          </a:xfrm>
          <a:prstGeom prst="rect">
            <a:avLst/>
          </a:prstGeom>
          <a:solidFill>
            <a:srgbClr val="FBBC3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Slide Number Placeholder 5"/>
          <p:cNvSpPr txBox="1">
            <a:spLocks/>
          </p:cNvSpPr>
          <p:nvPr userDrawn="1"/>
        </p:nvSpPr>
        <p:spPr>
          <a:xfrm>
            <a:off x="8626415" y="4767263"/>
            <a:ext cx="517583" cy="173756"/>
          </a:xfrm>
          <a:prstGeom prst="rect">
            <a:avLst/>
          </a:prstGeom>
          <a:solidFill>
            <a:schemeClr val="accent1"/>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
        <p:nvSpPr>
          <p:cNvPr id="7" name="Title 1">
            <a:extLst>
              <a:ext uri="{FF2B5EF4-FFF2-40B4-BE49-F238E27FC236}">
                <a16:creationId xmlns:a16="http://schemas.microsoft.com/office/drawing/2014/main" id="{F3CBB4FB-705F-4355-8E19-889093677FED}"/>
              </a:ext>
            </a:extLst>
          </p:cNvPr>
          <p:cNvSpPr>
            <a:spLocks noGrp="1"/>
          </p:cNvSpPr>
          <p:nvPr>
            <p:ph type="ctrTitle" hasCustomPrompt="1"/>
          </p:nvPr>
        </p:nvSpPr>
        <p:spPr>
          <a:xfrm>
            <a:off x="131218" y="316122"/>
            <a:ext cx="2977742" cy="461665"/>
          </a:xfrm>
          <a:prstGeom prst="rect">
            <a:avLst/>
          </a:prstGeom>
          <a:noFill/>
        </p:spPr>
        <p:txBody>
          <a:bodyPr wrap="square" rtlCol="0">
            <a:spAutoFit/>
          </a:bodyPr>
          <a:lstStyle>
            <a:lvl1pPr algn="l">
              <a:defRPr lang="en-US" sz="2400" b="1" dirty="0">
                <a:solidFill>
                  <a:schemeClr val="accent1"/>
                </a:solidFill>
                <a:ea typeface="+mn-ea"/>
                <a:cs typeface="+mn-cs"/>
              </a:defRPr>
            </a:lvl1pPr>
          </a:lstStyle>
          <a:p>
            <a:pPr marL="0" lvl="0"/>
            <a:r>
              <a:rPr lang="en-US" dirty="0"/>
              <a:t>Slide title</a:t>
            </a:r>
          </a:p>
        </p:txBody>
      </p:sp>
      <p:sp>
        <p:nvSpPr>
          <p:cNvPr id="19" name="Text Placeholder 4">
            <a:extLst>
              <a:ext uri="{FF2B5EF4-FFF2-40B4-BE49-F238E27FC236}">
                <a16:creationId xmlns:a16="http://schemas.microsoft.com/office/drawing/2014/main" id="{AA9F1897-24B5-47C2-82FE-C20DACA9D213}"/>
              </a:ext>
            </a:extLst>
          </p:cNvPr>
          <p:cNvSpPr>
            <a:spLocks noGrp="1"/>
          </p:cNvSpPr>
          <p:nvPr>
            <p:ph type="body" sz="quarter" idx="13" hasCustomPrompt="1"/>
          </p:nvPr>
        </p:nvSpPr>
        <p:spPr>
          <a:xfrm>
            <a:off x="470008" y="2404604"/>
            <a:ext cx="2280538" cy="286559"/>
          </a:xfrm>
          <a:prstGeom prst="rect">
            <a:avLst/>
          </a:prstGeom>
        </p:spPr>
        <p:txBody>
          <a:bodyPr numCol="1">
            <a:noAutofit/>
          </a:bodyPr>
          <a:lstStyle>
            <a:lvl1pPr marL="0" indent="0">
              <a:spcAft>
                <a:spcPts val="800"/>
              </a:spcAft>
              <a:buFontTx/>
              <a:buNone/>
              <a:defRPr sz="1200" b="1">
                <a:solidFill>
                  <a:schemeClr val="accent5"/>
                </a:solidFill>
                <a:sym typeface="Symbol" panose="05050102010706020507" pitchFamily="18" charset="2"/>
              </a:defRPr>
            </a:lvl1pPr>
            <a:lvl2pPr marL="0" indent="0">
              <a:spcBef>
                <a:spcPts val="0"/>
              </a:spcBef>
              <a:buFontTx/>
              <a:buNone/>
              <a:defRPr sz="800">
                <a:solidFill>
                  <a:schemeClr val="bg1">
                    <a:lumMod val="50000"/>
                  </a:schemeClr>
                </a:solidFill>
              </a:defRPr>
            </a:lvl2pPr>
          </a:lstStyle>
          <a:p>
            <a:pPr lvl="0"/>
            <a:r>
              <a:rPr lang="en-US" dirty="0"/>
              <a:t>Metric</a:t>
            </a:r>
          </a:p>
        </p:txBody>
      </p:sp>
      <p:sp>
        <p:nvSpPr>
          <p:cNvPr id="23" name="Text Placeholder 4">
            <a:extLst>
              <a:ext uri="{FF2B5EF4-FFF2-40B4-BE49-F238E27FC236}">
                <a16:creationId xmlns:a16="http://schemas.microsoft.com/office/drawing/2014/main" id="{18DA36AF-7819-458F-A0B5-DE0BD81E2BAF}"/>
              </a:ext>
            </a:extLst>
          </p:cNvPr>
          <p:cNvSpPr>
            <a:spLocks noGrp="1"/>
          </p:cNvSpPr>
          <p:nvPr>
            <p:ph type="body" sz="quarter" idx="15" hasCustomPrompt="1"/>
          </p:nvPr>
        </p:nvSpPr>
        <p:spPr>
          <a:xfrm>
            <a:off x="477628" y="3463190"/>
            <a:ext cx="2280538" cy="284614"/>
          </a:xfrm>
          <a:prstGeom prst="rect">
            <a:avLst/>
          </a:prstGeom>
        </p:spPr>
        <p:txBody>
          <a:bodyPr numCol="1">
            <a:noAutofit/>
          </a:bodyPr>
          <a:lstStyle>
            <a:lvl1pPr marL="0" indent="0">
              <a:spcAft>
                <a:spcPts val="800"/>
              </a:spcAft>
              <a:buFontTx/>
              <a:buNone/>
              <a:defRPr sz="1200" b="1">
                <a:solidFill>
                  <a:schemeClr val="tx2"/>
                </a:solidFill>
                <a:sym typeface="Symbol" panose="05050102010706020507" pitchFamily="18" charset="2"/>
              </a:defRPr>
            </a:lvl1pPr>
            <a:lvl2pPr marL="0" indent="0">
              <a:spcBef>
                <a:spcPts val="0"/>
              </a:spcBef>
              <a:buFontTx/>
              <a:buNone/>
              <a:defRPr sz="800">
                <a:solidFill>
                  <a:schemeClr val="bg1">
                    <a:lumMod val="50000"/>
                  </a:schemeClr>
                </a:solidFill>
              </a:defRPr>
            </a:lvl2pPr>
          </a:lstStyle>
          <a:p>
            <a:pPr lvl="0"/>
            <a:r>
              <a:rPr lang="en-US" dirty="0"/>
              <a:t>Metric</a:t>
            </a:r>
          </a:p>
        </p:txBody>
      </p:sp>
      <p:sp>
        <p:nvSpPr>
          <p:cNvPr id="24" name="Text Placeholder 4">
            <a:extLst>
              <a:ext uri="{FF2B5EF4-FFF2-40B4-BE49-F238E27FC236}">
                <a16:creationId xmlns:a16="http://schemas.microsoft.com/office/drawing/2014/main" id="{F14F49A3-6DFE-4798-AC55-EFD64DA44D54}"/>
              </a:ext>
            </a:extLst>
          </p:cNvPr>
          <p:cNvSpPr>
            <a:spLocks noGrp="1"/>
          </p:cNvSpPr>
          <p:nvPr>
            <p:ph type="body" sz="quarter" idx="16" hasCustomPrompt="1"/>
          </p:nvPr>
        </p:nvSpPr>
        <p:spPr>
          <a:xfrm>
            <a:off x="477628" y="1359390"/>
            <a:ext cx="2280538" cy="286559"/>
          </a:xfrm>
          <a:prstGeom prst="rect">
            <a:avLst/>
          </a:prstGeom>
        </p:spPr>
        <p:txBody>
          <a:bodyPr numCol="1">
            <a:noAutofit/>
          </a:bodyPr>
          <a:lstStyle>
            <a:lvl1pPr marL="0" indent="0">
              <a:spcAft>
                <a:spcPts val="800"/>
              </a:spcAft>
              <a:buFontTx/>
              <a:buNone/>
              <a:defRPr sz="1200" b="1">
                <a:solidFill>
                  <a:schemeClr val="accent2"/>
                </a:solidFill>
                <a:sym typeface="Symbol" panose="05050102010706020507" pitchFamily="18" charset="2"/>
              </a:defRPr>
            </a:lvl1pPr>
            <a:lvl2pPr marL="0" indent="0">
              <a:spcBef>
                <a:spcPts val="0"/>
              </a:spcBef>
              <a:buFontTx/>
              <a:buNone/>
              <a:defRPr sz="800">
                <a:solidFill>
                  <a:schemeClr val="bg1">
                    <a:lumMod val="50000"/>
                  </a:schemeClr>
                </a:solidFill>
              </a:defRPr>
            </a:lvl2pPr>
          </a:lstStyle>
          <a:p>
            <a:pPr lvl="0"/>
            <a:r>
              <a:rPr lang="en-US" dirty="0"/>
              <a:t>Metric</a:t>
            </a:r>
          </a:p>
        </p:txBody>
      </p:sp>
      <p:sp>
        <p:nvSpPr>
          <p:cNvPr id="9" name="Text Placeholder 4">
            <a:extLst>
              <a:ext uri="{FF2B5EF4-FFF2-40B4-BE49-F238E27FC236}">
                <a16:creationId xmlns:a16="http://schemas.microsoft.com/office/drawing/2014/main" id="{3F096A77-2B55-40A7-B75C-85A1526B6A26}"/>
              </a:ext>
            </a:extLst>
          </p:cNvPr>
          <p:cNvSpPr>
            <a:spLocks noGrp="1"/>
          </p:cNvSpPr>
          <p:nvPr>
            <p:ph type="body" sz="quarter" idx="17" hasCustomPrompt="1"/>
          </p:nvPr>
        </p:nvSpPr>
        <p:spPr>
          <a:xfrm>
            <a:off x="470008" y="2691163"/>
            <a:ext cx="2280538" cy="594505"/>
          </a:xfrm>
          <a:prstGeom prst="rect">
            <a:avLst/>
          </a:prstGeom>
        </p:spPr>
        <p:txBody>
          <a:bodyPr numCol="1">
            <a:noAutofit/>
          </a:bodyPr>
          <a:lstStyle>
            <a:lvl1pPr marL="0" indent="0">
              <a:spcAft>
                <a:spcPts val="800"/>
              </a:spcAft>
              <a:buFontTx/>
              <a:buNone/>
              <a:defRPr lang="en-US" sz="1200" kern="1200" dirty="0" smtClean="0">
                <a:solidFill>
                  <a:schemeClr val="bg1">
                    <a:lumMod val="50000"/>
                  </a:schemeClr>
                </a:solidFill>
                <a:latin typeface="+mn-lt"/>
                <a:ea typeface="+mn-ea"/>
                <a:cs typeface="+mn-cs"/>
              </a:defRPr>
            </a:lvl1pPr>
            <a:lvl2pPr marL="0" indent="0">
              <a:spcBef>
                <a:spcPts val="0"/>
              </a:spcBef>
              <a:buFontTx/>
              <a:buNone/>
              <a:defRPr sz="800">
                <a:solidFill>
                  <a:schemeClr val="bg1">
                    <a:lumMod val="50000"/>
                  </a:schemeClr>
                </a:solidFill>
              </a:defRPr>
            </a:lvl2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sed diam </a:t>
            </a:r>
            <a:r>
              <a:rPr lang="en-US" dirty="0" err="1"/>
              <a:t>nonummy</a:t>
            </a:r>
            <a:r>
              <a:rPr lang="en-US" dirty="0"/>
              <a:t> </a:t>
            </a:r>
            <a:r>
              <a:rPr lang="en-US" dirty="0" err="1"/>
              <a:t>nibh</a:t>
            </a:r>
            <a:endParaRPr lang="en-US" dirty="0"/>
          </a:p>
        </p:txBody>
      </p:sp>
      <p:sp>
        <p:nvSpPr>
          <p:cNvPr id="10" name="Text Placeholder 4">
            <a:extLst>
              <a:ext uri="{FF2B5EF4-FFF2-40B4-BE49-F238E27FC236}">
                <a16:creationId xmlns:a16="http://schemas.microsoft.com/office/drawing/2014/main" id="{50AF10E9-308E-4B04-8EC0-CF61C4584A23}"/>
              </a:ext>
            </a:extLst>
          </p:cNvPr>
          <p:cNvSpPr>
            <a:spLocks noGrp="1"/>
          </p:cNvSpPr>
          <p:nvPr>
            <p:ph type="body" sz="quarter" idx="18" hasCustomPrompt="1"/>
          </p:nvPr>
        </p:nvSpPr>
        <p:spPr>
          <a:xfrm>
            <a:off x="477628" y="3747804"/>
            <a:ext cx="2280538" cy="596450"/>
          </a:xfrm>
          <a:prstGeom prst="rect">
            <a:avLst/>
          </a:prstGeom>
        </p:spPr>
        <p:txBody>
          <a:bodyPr numCol="1">
            <a:noAutofit/>
          </a:bodyPr>
          <a:lstStyle>
            <a:lvl1pPr marL="0" indent="0">
              <a:spcAft>
                <a:spcPts val="800"/>
              </a:spcAft>
              <a:buFontTx/>
              <a:buNone/>
              <a:defRPr lang="en-US" sz="1200" kern="1200" dirty="0" smtClean="0">
                <a:solidFill>
                  <a:schemeClr val="bg1">
                    <a:lumMod val="50000"/>
                  </a:schemeClr>
                </a:solidFill>
                <a:latin typeface="+mn-lt"/>
                <a:ea typeface="+mn-ea"/>
                <a:cs typeface="+mn-cs"/>
              </a:defRPr>
            </a:lvl1pPr>
            <a:lvl2pPr marL="0" indent="0">
              <a:spcBef>
                <a:spcPts val="0"/>
              </a:spcBef>
              <a:buFontTx/>
              <a:buNone/>
              <a:defRPr sz="800">
                <a:solidFill>
                  <a:schemeClr val="bg1">
                    <a:lumMod val="50000"/>
                  </a:schemeClr>
                </a:solidFill>
              </a:defRPr>
            </a:lvl2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sed diam </a:t>
            </a:r>
            <a:r>
              <a:rPr lang="en-US" dirty="0" err="1"/>
              <a:t>nonummy</a:t>
            </a:r>
            <a:r>
              <a:rPr lang="en-US" dirty="0"/>
              <a:t> </a:t>
            </a:r>
            <a:r>
              <a:rPr lang="en-US" dirty="0" err="1"/>
              <a:t>nibh</a:t>
            </a:r>
            <a:endParaRPr lang="en-US" dirty="0"/>
          </a:p>
        </p:txBody>
      </p:sp>
      <p:sp>
        <p:nvSpPr>
          <p:cNvPr id="11" name="Text Placeholder 4">
            <a:extLst>
              <a:ext uri="{FF2B5EF4-FFF2-40B4-BE49-F238E27FC236}">
                <a16:creationId xmlns:a16="http://schemas.microsoft.com/office/drawing/2014/main" id="{9DF6A2DB-6251-428B-A48A-DED72FD8C2C1}"/>
              </a:ext>
            </a:extLst>
          </p:cNvPr>
          <p:cNvSpPr>
            <a:spLocks noGrp="1"/>
          </p:cNvSpPr>
          <p:nvPr>
            <p:ph type="body" sz="quarter" idx="19" hasCustomPrompt="1"/>
          </p:nvPr>
        </p:nvSpPr>
        <p:spPr>
          <a:xfrm>
            <a:off x="477628" y="1645949"/>
            <a:ext cx="2280538" cy="594505"/>
          </a:xfrm>
          <a:prstGeom prst="rect">
            <a:avLst/>
          </a:prstGeom>
        </p:spPr>
        <p:txBody>
          <a:bodyPr numCol="1">
            <a:noAutofit/>
          </a:bodyPr>
          <a:lstStyle>
            <a:lvl1pPr marL="0" indent="0">
              <a:spcAft>
                <a:spcPts val="800"/>
              </a:spcAft>
              <a:buFontTx/>
              <a:buNone/>
              <a:defRPr lang="en-US" sz="1200" kern="1200" dirty="0" smtClean="0">
                <a:solidFill>
                  <a:schemeClr val="bg1">
                    <a:lumMod val="50000"/>
                  </a:schemeClr>
                </a:solidFill>
                <a:latin typeface="+mn-lt"/>
                <a:ea typeface="+mn-ea"/>
                <a:cs typeface="+mn-cs"/>
              </a:defRPr>
            </a:lvl1pPr>
            <a:lvl2pPr marL="0" indent="0">
              <a:spcBef>
                <a:spcPts val="0"/>
              </a:spcBef>
              <a:buFontTx/>
              <a:buNone/>
              <a:defRPr sz="800">
                <a:solidFill>
                  <a:schemeClr val="bg1">
                    <a:lumMod val="50000"/>
                  </a:schemeClr>
                </a:solidFill>
              </a:defRPr>
            </a:lvl2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sed diam </a:t>
            </a:r>
            <a:r>
              <a:rPr lang="en-US" dirty="0" err="1"/>
              <a:t>nonummy</a:t>
            </a:r>
            <a:r>
              <a:rPr lang="en-US" dirty="0"/>
              <a:t> </a:t>
            </a:r>
            <a:r>
              <a:rPr lang="en-US" dirty="0" err="1"/>
              <a:t>nibh</a:t>
            </a:r>
            <a:endParaRPr lang="en-US" dirty="0"/>
          </a:p>
        </p:txBody>
      </p:sp>
    </p:spTree>
    <p:extLst>
      <p:ext uri="{BB962C8B-B14F-4D97-AF65-F5344CB8AC3E}">
        <p14:creationId xmlns:p14="http://schemas.microsoft.com/office/powerpoint/2010/main" val="1432634705"/>
      </p:ext>
    </p:extLst>
  </p:cSld>
  <p:clrMapOvr>
    <a:masterClrMapping/>
  </p:clrMapOvr>
  <p:extLst>
    <p:ext uri="{DCECCB84-F9BA-43D5-87BE-67443E8EF086}">
      <p15:sldGuideLst xmlns:p15="http://schemas.microsoft.com/office/powerpoint/2012/main">
        <p15:guide id="1" orient="horz" pos="441">
          <p15:clr>
            <a:srgbClr val="FBAE40"/>
          </p15:clr>
        </p15:guide>
        <p15:guide id="2" pos="5647">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6. Icon library ">
    <p:spTree>
      <p:nvGrpSpPr>
        <p:cNvPr id="1" name=""/>
        <p:cNvGrpSpPr/>
        <p:nvPr/>
      </p:nvGrpSpPr>
      <p:grpSpPr>
        <a:xfrm>
          <a:off x="0" y="0"/>
          <a:ext cx="0" cy="0"/>
          <a:chOff x="0" y="0"/>
          <a:chExt cx="0" cy="0"/>
        </a:xfrm>
      </p:grpSpPr>
      <p:pic>
        <p:nvPicPr>
          <p:cNvPr id="2" name="Picture 1" descr="EASA-logo_SMALL_SCALE_RGB_positive_300dpi.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0450" y="4727890"/>
            <a:ext cx="785962" cy="207718"/>
          </a:xfrm>
          <a:prstGeom prst="rect">
            <a:avLst/>
          </a:prstGeom>
        </p:spPr>
      </p:pic>
      <p:sp>
        <p:nvSpPr>
          <p:cNvPr id="3" name="Rectangle 2"/>
          <p:cNvSpPr/>
          <p:nvPr userDrawn="1"/>
        </p:nvSpPr>
        <p:spPr>
          <a:xfrm>
            <a:off x="0" y="5060830"/>
            <a:ext cx="9144000" cy="82670"/>
          </a:xfrm>
          <a:prstGeom prst="rect">
            <a:avLst/>
          </a:prstGeom>
          <a:solidFill>
            <a:srgbClr val="FBBC3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Slide Number Placeholder 5"/>
          <p:cNvSpPr txBox="1">
            <a:spLocks/>
          </p:cNvSpPr>
          <p:nvPr userDrawn="1"/>
        </p:nvSpPr>
        <p:spPr>
          <a:xfrm>
            <a:off x="8626415" y="4767263"/>
            <a:ext cx="517583" cy="173756"/>
          </a:xfrm>
          <a:prstGeom prst="rect">
            <a:avLst/>
          </a:prstGeom>
          <a:solidFill>
            <a:schemeClr val="accent1"/>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
        <p:nvSpPr>
          <p:cNvPr id="12" name="Picture Placeholder 6">
            <a:extLst>
              <a:ext uri="{FF2B5EF4-FFF2-40B4-BE49-F238E27FC236}">
                <a16:creationId xmlns:a16="http://schemas.microsoft.com/office/drawing/2014/main" id="{294B58BE-C055-42C7-91E4-C4CCF8577CEE}"/>
              </a:ext>
            </a:extLst>
          </p:cNvPr>
          <p:cNvSpPr>
            <a:spLocks noGrp="1"/>
          </p:cNvSpPr>
          <p:nvPr>
            <p:ph type="pic" sz="quarter" idx="10" hasCustomPrompt="1"/>
          </p:nvPr>
        </p:nvSpPr>
        <p:spPr>
          <a:xfrm>
            <a:off x="270709" y="214076"/>
            <a:ext cx="612000" cy="612000"/>
          </a:xfrm>
        </p:spPr>
        <p:txBody>
          <a:bodyPr>
            <a:normAutofit/>
          </a:bodyPr>
          <a:lstStyle>
            <a:lvl1pPr>
              <a:defRPr sz="800">
                <a:latin typeface="+mn-lt"/>
              </a:defRPr>
            </a:lvl1pPr>
          </a:lstStyle>
          <a:p>
            <a:r>
              <a:rPr lang="fr-LU" dirty="0"/>
              <a:t>Image</a:t>
            </a:r>
            <a:endParaRPr lang="en-GB" dirty="0"/>
          </a:p>
        </p:txBody>
      </p:sp>
      <p:sp>
        <p:nvSpPr>
          <p:cNvPr id="13" name="Picture Placeholder 6">
            <a:extLst>
              <a:ext uri="{FF2B5EF4-FFF2-40B4-BE49-F238E27FC236}">
                <a16:creationId xmlns:a16="http://schemas.microsoft.com/office/drawing/2014/main" id="{7969D350-1A31-4F3C-B3C0-D1E99A3A1CFD}"/>
              </a:ext>
            </a:extLst>
          </p:cNvPr>
          <p:cNvSpPr>
            <a:spLocks noGrp="1"/>
          </p:cNvSpPr>
          <p:nvPr>
            <p:ph type="pic" sz="quarter" idx="11" hasCustomPrompt="1"/>
          </p:nvPr>
        </p:nvSpPr>
        <p:spPr>
          <a:xfrm>
            <a:off x="998209" y="214076"/>
            <a:ext cx="612000" cy="612000"/>
          </a:xfrm>
        </p:spPr>
        <p:txBody>
          <a:bodyPr>
            <a:normAutofit/>
          </a:bodyPr>
          <a:lstStyle>
            <a:lvl1pPr>
              <a:defRPr sz="800">
                <a:latin typeface="+mn-lt"/>
              </a:defRPr>
            </a:lvl1pPr>
          </a:lstStyle>
          <a:p>
            <a:r>
              <a:rPr lang="fr-LU" dirty="0"/>
              <a:t>Image</a:t>
            </a:r>
            <a:endParaRPr lang="en-GB" dirty="0"/>
          </a:p>
        </p:txBody>
      </p:sp>
      <p:sp>
        <p:nvSpPr>
          <p:cNvPr id="15" name="Picture Placeholder 6">
            <a:extLst>
              <a:ext uri="{FF2B5EF4-FFF2-40B4-BE49-F238E27FC236}">
                <a16:creationId xmlns:a16="http://schemas.microsoft.com/office/drawing/2014/main" id="{A85CED36-D720-4F33-AFE1-96479D5ECF4C}"/>
              </a:ext>
            </a:extLst>
          </p:cNvPr>
          <p:cNvSpPr>
            <a:spLocks noGrp="1"/>
          </p:cNvSpPr>
          <p:nvPr>
            <p:ph type="pic" sz="quarter" idx="12" hasCustomPrompt="1"/>
          </p:nvPr>
        </p:nvSpPr>
        <p:spPr>
          <a:xfrm>
            <a:off x="270709" y="3983423"/>
            <a:ext cx="612000" cy="612000"/>
          </a:xfrm>
        </p:spPr>
        <p:txBody>
          <a:bodyPr>
            <a:normAutofit/>
          </a:bodyPr>
          <a:lstStyle>
            <a:lvl1pPr>
              <a:defRPr sz="800">
                <a:latin typeface="+mn-lt"/>
              </a:defRPr>
            </a:lvl1pPr>
          </a:lstStyle>
          <a:p>
            <a:r>
              <a:rPr lang="fr-LU" dirty="0"/>
              <a:t>Image</a:t>
            </a:r>
            <a:endParaRPr lang="en-GB" dirty="0"/>
          </a:p>
        </p:txBody>
      </p:sp>
      <p:sp>
        <p:nvSpPr>
          <p:cNvPr id="16" name="Picture Placeholder 6">
            <a:extLst>
              <a:ext uri="{FF2B5EF4-FFF2-40B4-BE49-F238E27FC236}">
                <a16:creationId xmlns:a16="http://schemas.microsoft.com/office/drawing/2014/main" id="{6F270E5D-CF37-43C3-BC2A-7A67340DD4F6}"/>
              </a:ext>
            </a:extLst>
          </p:cNvPr>
          <p:cNvSpPr>
            <a:spLocks noGrp="1"/>
          </p:cNvSpPr>
          <p:nvPr>
            <p:ph type="pic" sz="quarter" idx="13" hasCustomPrompt="1"/>
          </p:nvPr>
        </p:nvSpPr>
        <p:spPr>
          <a:xfrm>
            <a:off x="270709" y="3229552"/>
            <a:ext cx="612000" cy="612000"/>
          </a:xfrm>
        </p:spPr>
        <p:txBody>
          <a:bodyPr>
            <a:normAutofit/>
          </a:bodyPr>
          <a:lstStyle>
            <a:lvl1pPr>
              <a:defRPr sz="800">
                <a:latin typeface="+mn-lt"/>
              </a:defRPr>
            </a:lvl1pPr>
          </a:lstStyle>
          <a:p>
            <a:r>
              <a:rPr lang="fr-LU" dirty="0"/>
              <a:t>Image</a:t>
            </a:r>
            <a:endParaRPr lang="en-GB" dirty="0"/>
          </a:p>
        </p:txBody>
      </p:sp>
      <p:sp>
        <p:nvSpPr>
          <p:cNvPr id="17" name="Picture Placeholder 6">
            <a:extLst>
              <a:ext uri="{FF2B5EF4-FFF2-40B4-BE49-F238E27FC236}">
                <a16:creationId xmlns:a16="http://schemas.microsoft.com/office/drawing/2014/main" id="{DEB71655-5152-4B37-B796-A692AA7CBD05}"/>
              </a:ext>
            </a:extLst>
          </p:cNvPr>
          <p:cNvSpPr>
            <a:spLocks noGrp="1"/>
          </p:cNvSpPr>
          <p:nvPr>
            <p:ph type="pic" sz="quarter" idx="14" hasCustomPrompt="1"/>
          </p:nvPr>
        </p:nvSpPr>
        <p:spPr>
          <a:xfrm>
            <a:off x="270709" y="2475683"/>
            <a:ext cx="612000" cy="612000"/>
          </a:xfrm>
        </p:spPr>
        <p:txBody>
          <a:bodyPr>
            <a:normAutofit/>
          </a:bodyPr>
          <a:lstStyle>
            <a:lvl1pPr>
              <a:defRPr sz="800">
                <a:latin typeface="+mn-lt"/>
              </a:defRPr>
            </a:lvl1pPr>
          </a:lstStyle>
          <a:p>
            <a:r>
              <a:rPr lang="fr-LU" dirty="0"/>
              <a:t>Image</a:t>
            </a:r>
            <a:endParaRPr lang="en-GB" dirty="0"/>
          </a:p>
        </p:txBody>
      </p:sp>
      <p:sp>
        <p:nvSpPr>
          <p:cNvPr id="18" name="Picture Placeholder 6">
            <a:extLst>
              <a:ext uri="{FF2B5EF4-FFF2-40B4-BE49-F238E27FC236}">
                <a16:creationId xmlns:a16="http://schemas.microsoft.com/office/drawing/2014/main" id="{4EA50919-DEEB-4E2C-88B6-DDF3B232E7E5}"/>
              </a:ext>
            </a:extLst>
          </p:cNvPr>
          <p:cNvSpPr>
            <a:spLocks noGrp="1"/>
          </p:cNvSpPr>
          <p:nvPr>
            <p:ph type="pic" sz="quarter" idx="15" hasCustomPrompt="1"/>
          </p:nvPr>
        </p:nvSpPr>
        <p:spPr>
          <a:xfrm>
            <a:off x="270709" y="1721814"/>
            <a:ext cx="612000" cy="612000"/>
          </a:xfrm>
        </p:spPr>
        <p:txBody>
          <a:bodyPr>
            <a:normAutofit/>
          </a:bodyPr>
          <a:lstStyle>
            <a:lvl1pPr>
              <a:defRPr sz="800">
                <a:latin typeface="+mn-lt"/>
              </a:defRPr>
            </a:lvl1pPr>
          </a:lstStyle>
          <a:p>
            <a:r>
              <a:rPr lang="fr-LU" dirty="0"/>
              <a:t>Image</a:t>
            </a:r>
            <a:endParaRPr lang="en-GB" dirty="0"/>
          </a:p>
        </p:txBody>
      </p:sp>
      <p:sp>
        <p:nvSpPr>
          <p:cNvPr id="20" name="Picture Placeholder 6">
            <a:extLst>
              <a:ext uri="{FF2B5EF4-FFF2-40B4-BE49-F238E27FC236}">
                <a16:creationId xmlns:a16="http://schemas.microsoft.com/office/drawing/2014/main" id="{63DC1B6F-1436-4942-A73D-2D80F22A00B6}"/>
              </a:ext>
            </a:extLst>
          </p:cNvPr>
          <p:cNvSpPr>
            <a:spLocks noGrp="1"/>
          </p:cNvSpPr>
          <p:nvPr>
            <p:ph type="pic" sz="quarter" idx="16" hasCustomPrompt="1"/>
          </p:nvPr>
        </p:nvSpPr>
        <p:spPr>
          <a:xfrm>
            <a:off x="270709" y="967945"/>
            <a:ext cx="612000" cy="612000"/>
          </a:xfrm>
        </p:spPr>
        <p:txBody>
          <a:bodyPr>
            <a:normAutofit/>
          </a:bodyPr>
          <a:lstStyle>
            <a:lvl1pPr>
              <a:defRPr sz="800">
                <a:latin typeface="+mn-lt"/>
              </a:defRPr>
            </a:lvl1pPr>
          </a:lstStyle>
          <a:p>
            <a:r>
              <a:rPr lang="fr-LU" dirty="0"/>
              <a:t>Image</a:t>
            </a:r>
            <a:endParaRPr lang="en-GB" dirty="0"/>
          </a:p>
        </p:txBody>
      </p:sp>
      <p:sp>
        <p:nvSpPr>
          <p:cNvPr id="21" name="Picture Placeholder 6">
            <a:extLst>
              <a:ext uri="{FF2B5EF4-FFF2-40B4-BE49-F238E27FC236}">
                <a16:creationId xmlns:a16="http://schemas.microsoft.com/office/drawing/2014/main" id="{EC7E1B45-AA46-4F40-A6EB-F5FEFA40EB5C}"/>
              </a:ext>
            </a:extLst>
          </p:cNvPr>
          <p:cNvSpPr>
            <a:spLocks noGrp="1"/>
          </p:cNvSpPr>
          <p:nvPr>
            <p:ph type="pic" sz="quarter" idx="17" hasCustomPrompt="1"/>
          </p:nvPr>
        </p:nvSpPr>
        <p:spPr>
          <a:xfrm>
            <a:off x="998209" y="967945"/>
            <a:ext cx="612000" cy="612000"/>
          </a:xfrm>
        </p:spPr>
        <p:txBody>
          <a:bodyPr>
            <a:normAutofit/>
          </a:bodyPr>
          <a:lstStyle>
            <a:lvl1pPr>
              <a:defRPr sz="800">
                <a:latin typeface="+mn-lt"/>
              </a:defRPr>
            </a:lvl1pPr>
          </a:lstStyle>
          <a:p>
            <a:r>
              <a:rPr lang="fr-LU" dirty="0"/>
              <a:t>Image</a:t>
            </a:r>
            <a:endParaRPr lang="en-GB" dirty="0"/>
          </a:p>
        </p:txBody>
      </p:sp>
      <p:sp>
        <p:nvSpPr>
          <p:cNvPr id="22" name="Picture Placeholder 6">
            <a:extLst>
              <a:ext uri="{FF2B5EF4-FFF2-40B4-BE49-F238E27FC236}">
                <a16:creationId xmlns:a16="http://schemas.microsoft.com/office/drawing/2014/main" id="{163DD791-8552-4C47-B499-734700486CAC}"/>
              </a:ext>
            </a:extLst>
          </p:cNvPr>
          <p:cNvSpPr>
            <a:spLocks noGrp="1"/>
          </p:cNvSpPr>
          <p:nvPr>
            <p:ph type="pic" sz="quarter" idx="18" hasCustomPrompt="1"/>
          </p:nvPr>
        </p:nvSpPr>
        <p:spPr>
          <a:xfrm>
            <a:off x="1725709" y="214076"/>
            <a:ext cx="612000" cy="612000"/>
          </a:xfrm>
        </p:spPr>
        <p:txBody>
          <a:bodyPr>
            <a:normAutofit/>
          </a:bodyPr>
          <a:lstStyle>
            <a:lvl1pPr>
              <a:defRPr sz="800">
                <a:latin typeface="+mn-lt"/>
              </a:defRPr>
            </a:lvl1pPr>
          </a:lstStyle>
          <a:p>
            <a:r>
              <a:rPr lang="fr-LU" dirty="0"/>
              <a:t>Image</a:t>
            </a:r>
            <a:endParaRPr lang="en-GB" dirty="0"/>
          </a:p>
        </p:txBody>
      </p:sp>
      <p:sp>
        <p:nvSpPr>
          <p:cNvPr id="25" name="Picture Placeholder 6">
            <a:extLst>
              <a:ext uri="{FF2B5EF4-FFF2-40B4-BE49-F238E27FC236}">
                <a16:creationId xmlns:a16="http://schemas.microsoft.com/office/drawing/2014/main" id="{303D61DF-9A6F-4F15-9861-AE8F65D846F0}"/>
              </a:ext>
            </a:extLst>
          </p:cNvPr>
          <p:cNvSpPr>
            <a:spLocks noGrp="1"/>
          </p:cNvSpPr>
          <p:nvPr>
            <p:ph type="pic" sz="quarter" idx="19" hasCustomPrompt="1"/>
          </p:nvPr>
        </p:nvSpPr>
        <p:spPr>
          <a:xfrm>
            <a:off x="998209" y="1721814"/>
            <a:ext cx="612000" cy="612000"/>
          </a:xfrm>
        </p:spPr>
        <p:txBody>
          <a:bodyPr>
            <a:normAutofit/>
          </a:bodyPr>
          <a:lstStyle>
            <a:lvl1pPr>
              <a:defRPr sz="800">
                <a:latin typeface="+mn-lt"/>
              </a:defRPr>
            </a:lvl1pPr>
          </a:lstStyle>
          <a:p>
            <a:r>
              <a:rPr lang="fr-LU" dirty="0"/>
              <a:t>Image</a:t>
            </a:r>
            <a:endParaRPr lang="en-GB" dirty="0"/>
          </a:p>
        </p:txBody>
      </p:sp>
      <p:sp>
        <p:nvSpPr>
          <p:cNvPr id="26" name="Picture Placeholder 6">
            <a:extLst>
              <a:ext uri="{FF2B5EF4-FFF2-40B4-BE49-F238E27FC236}">
                <a16:creationId xmlns:a16="http://schemas.microsoft.com/office/drawing/2014/main" id="{EDA72079-87D9-4575-B3EB-BB0F500F3551}"/>
              </a:ext>
            </a:extLst>
          </p:cNvPr>
          <p:cNvSpPr>
            <a:spLocks noGrp="1"/>
          </p:cNvSpPr>
          <p:nvPr>
            <p:ph type="pic" sz="quarter" idx="20" hasCustomPrompt="1"/>
          </p:nvPr>
        </p:nvSpPr>
        <p:spPr>
          <a:xfrm>
            <a:off x="998209" y="2475683"/>
            <a:ext cx="612000" cy="612000"/>
          </a:xfrm>
        </p:spPr>
        <p:txBody>
          <a:bodyPr>
            <a:normAutofit/>
          </a:bodyPr>
          <a:lstStyle>
            <a:lvl1pPr>
              <a:defRPr sz="800">
                <a:latin typeface="+mn-lt"/>
              </a:defRPr>
            </a:lvl1pPr>
          </a:lstStyle>
          <a:p>
            <a:r>
              <a:rPr lang="fr-LU" dirty="0"/>
              <a:t>Image</a:t>
            </a:r>
            <a:endParaRPr lang="en-GB" dirty="0"/>
          </a:p>
        </p:txBody>
      </p:sp>
      <p:sp>
        <p:nvSpPr>
          <p:cNvPr id="27" name="Picture Placeholder 6">
            <a:extLst>
              <a:ext uri="{FF2B5EF4-FFF2-40B4-BE49-F238E27FC236}">
                <a16:creationId xmlns:a16="http://schemas.microsoft.com/office/drawing/2014/main" id="{16606422-532D-4DCD-AA3B-03AD228A20A9}"/>
              </a:ext>
            </a:extLst>
          </p:cNvPr>
          <p:cNvSpPr>
            <a:spLocks noGrp="1"/>
          </p:cNvSpPr>
          <p:nvPr>
            <p:ph type="pic" sz="quarter" idx="21" hasCustomPrompt="1"/>
          </p:nvPr>
        </p:nvSpPr>
        <p:spPr>
          <a:xfrm>
            <a:off x="998209" y="3229552"/>
            <a:ext cx="612000" cy="612000"/>
          </a:xfrm>
        </p:spPr>
        <p:txBody>
          <a:bodyPr>
            <a:normAutofit/>
          </a:bodyPr>
          <a:lstStyle>
            <a:lvl1pPr>
              <a:defRPr sz="800">
                <a:latin typeface="+mn-lt"/>
              </a:defRPr>
            </a:lvl1pPr>
          </a:lstStyle>
          <a:p>
            <a:r>
              <a:rPr lang="fr-LU" dirty="0"/>
              <a:t>Image</a:t>
            </a:r>
            <a:endParaRPr lang="en-GB" dirty="0"/>
          </a:p>
        </p:txBody>
      </p:sp>
      <p:sp>
        <p:nvSpPr>
          <p:cNvPr id="28" name="Picture Placeholder 6">
            <a:extLst>
              <a:ext uri="{FF2B5EF4-FFF2-40B4-BE49-F238E27FC236}">
                <a16:creationId xmlns:a16="http://schemas.microsoft.com/office/drawing/2014/main" id="{0B0F5602-239D-4897-A842-6A99E7AC7FB2}"/>
              </a:ext>
            </a:extLst>
          </p:cNvPr>
          <p:cNvSpPr>
            <a:spLocks noGrp="1"/>
          </p:cNvSpPr>
          <p:nvPr>
            <p:ph type="pic" sz="quarter" idx="22" hasCustomPrompt="1"/>
          </p:nvPr>
        </p:nvSpPr>
        <p:spPr>
          <a:xfrm>
            <a:off x="998209" y="3983423"/>
            <a:ext cx="612000" cy="612000"/>
          </a:xfrm>
        </p:spPr>
        <p:txBody>
          <a:bodyPr>
            <a:normAutofit/>
          </a:bodyPr>
          <a:lstStyle>
            <a:lvl1pPr>
              <a:defRPr sz="800">
                <a:latin typeface="+mn-lt"/>
              </a:defRPr>
            </a:lvl1pPr>
          </a:lstStyle>
          <a:p>
            <a:r>
              <a:rPr lang="fr-LU" dirty="0"/>
              <a:t>Image</a:t>
            </a:r>
            <a:endParaRPr lang="en-GB" dirty="0"/>
          </a:p>
        </p:txBody>
      </p:sp>
      <p:sp>
        <p:nvSpPr>
          <p:cNvPr id="29" name="Picture Placeholder 6">
            <a:extLst>
              <a:ext uri="{FF2B5EF4-FFF2-40B4-BE49-F238E27FC236}">
                <a16:creationId xmlns:a16="http://schemas.microsoft.com/office/drawing/2014/main" id="{E3B1123D-FE3B-4E79-B567-4F7D11543F22}"/>
              </a:ext>
            </a:extLst>
          </p:cNvPr>
          <p:cNvSpPr>
            <a:spLocks noGrp="1"/>
          </p:cNvSpPr>
          <p:nvPr>
            <p:ph type="pic" sz="quarter" idx="23" hasCustomPrompt="1"/>
          </p:nvPr>
        </p:nvSpPr>
        <p:spPr>
          <a:xfrm>
            <a:off x="1725709" y="967945"/>
            <a:ext cx="612000" cy="612000"/>
          </a:xfrm>
        </p:spPr>
        <p:txBody>
          <a:bodyPr>
            <a:normAutofit/>
          </a:bodyPr>
          <a:lstStyle>
            <a:lvl1pPr>
              <a:defRPr sz="800">
                <a:latin typeface="+mn-lt"/>
              </a:defRPr>
            </a:lvl1pPr>
          </a:lstStyle>
          <a:p>
            <a:r>
              <a:rPr lang="fr-LU" dirty="0"/>
              <a:t>Image</a:t>
            </a:r>
            <a:endParaRPr lang="en-GB" dirty="0"/>
          </a:p>
        </p:txBody>
      </p:sp>
      <p:sp>
        <p:nvSpPr>
          <p:cNvPr id="30" name="Picture Placeholder 6">
            <a:extLst>
              <a:ext uri="{FF2B5EF4-FFF2-40B4-BE49-F238E27FC236}">
                <a16:creationId xmlns:a16="http://schemas.microsoft.com/office/drawing/2014/main" id="{29E9D440-D5B1-4413-9D06-A56F48422A44}"/>
              </a:ext>
            </a:extLst>
          </p:cNvPr>
          <p:cNvSpPr>
            <a:spLocks noGrp="1"/>
          </p:cNvSpPr>
          <p:nvPr>
            <p:ph type="pic" sz="quarter" idx="24" hasCustomPrompt="1"/>
          </p:nvPr>
        </p:nvSpPr>
        <p:spPr>
          <a:xfrm>
            <a:off x="2453209" y="1721814"/>
            <a:ext cx="612000" cy="612000"/>
          </a:xfrm>
        </p:spPr>
        <p:txBody>
          <a:bodyPr>
            <a:normAutofit/>
          </a:bodyPr>
          <a:lstStyle>
            <a:lvl1pPr>
              <a:defRPr sz="800">
                <a:latin typeface="+mn-lt"/>
              </a:defRPr>
            </a:lvl1pPr>
          </a:lstStyle>
          <a:p>
            <a:r>
              <a:rPr lang="fr-LU" dirty="0"/>
              <a:t>Image</a:t>
            </a:r>
            <a:endParaRPr lang="en-GB" dirty="0"/>
          </a:p>
        </p:txBody>
      </p:sp>
      <p:sp>
        <p:nvSpPr>
          <p:cNvPr id="31" name="Picture Placeholder 6">
            <a:extLst>
              <a:ext uri="{FF2B5EF4-FFF2-40B4-BE49-F238E27FC236}">
                <a16:creationId xmlns:a16="http://schemas.microsoft.com/office/drawing/2014/main" id="{8251D7DB-0041-4817-9CD6-284404A6B1DB}"/>
              </a:ext>
            </a:extLst>
          </p:cNvPr>
          <p:cNvSpPr>
            <a:spLocks noGrp="1"/>
          </p:cNvSpPr>
          <p:nvPr>
            <p:ph type="pic" sz="quarter" idx="25" hasCustomPrompt="1"/>
          </p:nvPr>
        </p:nvSpPr>
        <p:spPr>
          <a:xfrm>
            <a:off x="2453209" y="2475683"/>
            <a:ext cx="612000" cy="612000"/>
          </a:xfrm>
        </p:spPr>
        <p:txBody>
          <a:bodyPr>
            <a:normAutofit/>
          </a:bodyPr>
          <a:lstStyle>
            <a:lvl1pPr>
              <a:defRPr sz="800">
                <a:latin typeface="+mn-lt"/>
              </a:defRPr>
            </a:lvl1pPr>
          </a:lstStyle>
          <a:p>
            <a:r>
              <a:rPr lang="fr-LU" dirty="0"/>
              <a:t>Image</a:t>
            </a:r>
            <a:endParaRPr lang="en-GB" dirty="0"/>
          </a:p>
        </p:txBody>
      </p:sp>
      <p:sp>
        <p:nvSpPr>
          <p:cNvPr id="32" name="Picture Placeholder 6">
            <a:extLst>
              <a:ext uri="{FF2B5EF4-FFF2-40B4-BE49-F238E27FC236}">
                <a16:creationId xmlns:a16="http://schemas.microsoft.com/office/drawing/2014/main" id="{A0D1DF97-8BDC-4D57-BC30-1EEB0D1FDCE8}"/>
              </a:ext>
            </a:extLst>
          </p:cNvPr>
          <p:cNvSpPr>
            <a:spLocks noGrp="1"/>
          </p:cNvSpPr>
          <p:nvPr>
            <p:ph type="pic" sz="quarter" idx="26" hasCustomPrompt="1"/>
          </p:nvPr>
        </p:nvSpPr>
        <p:spPr>
          <a:xfrm>
            <a:off x="2453209" y="3229552"/>
            <a:ext cx="612000" cy="612000"/>
          </a:xfrm>
        </p:spPr>
        <p:txBody>
          <a:bodyPr>
            <a:normAutofit/>
          </a:bodyPr>
          <a:lstStyle>
            <a:lvl1pPr>
              <a:defRPr sz="800">
                <a:latin typeface="+mn-lt"/>
              </a:defRPr>
            </a:lvl1pPr>
          </a:lstStyle>
          <a:p>
            <a:r>
              <a:rPr lang="fr-LU" dirty="0"/>
              <a:t>Image</a:t>
            </a:r>
            <a:endParaRPr lang="en-GB" dirty="0"/>
          </a:p>
        </p:txBody>
      </p:sp>
      <p:sp>
        <p:nvSpPr>
          <p:cNvPr id="33" name="Picture Placeholder 6">
            <a:extLst>
              <a:ext uri="{FF2B5EF4-FFF2-40B4-BE49-F238E27FC236}">
                <a16:creationId xmlns:a16="http://schemas.microsoft.com/office/drawing/2014/main" id="{7285BAE9-0507-4226-A52F-1EDA504AF067}"/>
              </a:ext>
            </a:extLst>
          </p:cNvPr>
          <p:cNvSpPr>
            <a:spLocks noGrp="1"/>
          </p:cNvSpPr>
          <p:nvPr>
            <p:ph type="pic" sz="quarter" idx="27" hasCustomPrompt="1"/>
          </p:nvPr>
        </p:nvSpPr>
        <p:spPr>
          <a:xfrm>
            <a:off x="2453209" y="3983423"/>
            <a:ext cx="612000" cy="612000"/>
          </a:xfrm>
        </p:spPr>
        <p:txBody>
          <a:bodyPr>
            <a:normAutofit/>
          </a:bodyPr>
          <a:lstStyle>
            <a:lvl1pPr>
              <a:defRPr sz="800">
                <a:latin typeface="+mn-lt"/>
              </a:defRPr>
            </a:lvl1pPr>
          </a:lstStyle>
          <a:p>
            <a:r>
              <a:rPr lang="fr-LU" dirty="0"/>
              <a:t>Image</a:t>
            </a:r>
            <a:endParaRPr lang="en-GB" dirty="0"/>
          </a:p>
        </p:txBody>
      </p:sp>
      <p:sp>
        <p:nvSpPr>
          <p:cNvPr id="34" name="Picture Placeholder 6">
            <a:extLst>
              <a:ext uri="{FF2B5EF4-FFF2-40B4-BE49-F238E27FC236}">
                <a16:creationId xmlns:a16="http://schemas.microsoft.com/office/drawing/2014/main" id="{5C3859DD-4CA3-4039-BFD9-CE7A3CFD0E33}"/>
              </a:ext>
            </a:extLst>
          </p:cNvPr>
          <p:cNvSpPr>
            <a:spLocks noGrp="1"/>
          </p:cNvSpPr>
          <p:nvPr>
            <p:ph type="pic" sz="quarter" idx="28" hasCustomPrompt="1"/>
          </p:nvPr>
        </p:nvSpPr>
        <p:spPr>
          <a:xfrm>
            <a:off x="1725709" y="1721814"/>
            <a:ext cx="612000" cy="612000"/>
          </a:xfrm>
        </p:spPr>
        <p:txBody>
          <a:bodyPr>
            <a:normAutofit/>
          </a:bodyPr>
          <a:lstStyle>
            <a:lvl1pPr>
              <a:defRPr sz="800">
                <a:latin typeface="+mn-lt"/>
              </a:defRPr>
            </a:lvl1pPr>
          </a:lstStyle>
          <a:p>
            <a:r>
              <a:rPr lang="fr-LU" dirty="0"/>
              <a:t>Image</a:t>
            </a:r>
            <a:endParaRPr lang="en-GB" dirty="0"/>
          </a:p>
        </p:txBody>
      </p:sp>
      <p:sp>
        <p:nvSpPr>
          <p:cNvPr id="35" name="Picture Placeholder 6">
            <a:extLst>
              <a:ext uri="{FF2B5EF4-FFF2-40B4-BE49-F238E27FC236}">
                <a16:creationId xmlns:a16="http://schemas.microsoft.com/office/drawing/2014/main" id="{4B4939FF-3212-4837-93AE-BB99F9D72A44}"/>
              </a:ext>
            </a:extLst>
          </p:cNvPr>
          <p:cNvSpPr>
            <a:spLocks noGrp="1"/>
          </p:cNvSpPr>
          <p:nvPr>
            <p:ph type="pic" sz="quarter" idx="29" hasCustomPrompt="1"/>
          </p:nvPr>
        </p:nvSpPr>
        <p:spPr>
          <a:xfrm>
            <a:off x="1725709" y="2475683"/>
            <a:ext cx="612000" cy="612000"/>
          </a:xfrm>
        </p:spPr>
        <p:txBody>
          <a:bodyPr>
            <a:normAutofit/>
          </a:bodyPr>
          <a:lstStyle>
            <a:lvl1pPr>
              <a:defRPr sz="800">
                <a:latin typeface="+mn-lt"/>
              </a:defRPr>
            </a:lvl1pPr>
          </a:lstStyle>
          <a:p>
            <a:r>
              <a:rPr lang="fr-LU" dirty="0"/>
              <a:t>Image</a:t>
            </a:r>
            <a:endParaRPr lang="en-GB" dirty="0"/>
          </a:p>
        </p:txBody>
      </p:sp>
      <p:sp>
        <p:nvSpPr>
          <p:cNvPr id="36" name="Picture Placeholder 6">
            <a:extLst>
              <a:ext uri="{FF2B5EF4-FFF2-40B4-BE49-F238E27FC236}">
                <a16:creationId xmlns:a16="http://schemas.microsoft.com/office/drawing/2014/main" id="{82143B60-5306-4CA8-ABB6-C0B3CC499C18}"/>
              </a:ext>
            </a:extLst>
          </p:cNvPr>
          <p:cNvSpPr>
            <a:spLocks noGrp="1"/>
          </p:cNvSpPr>
          <p:nvPr>
            <p:ph type="pic" sz="quarter" idx="30" hasCustomPrompt="1"/>
          </p:nvPr>
        </p:nvSpPr>
        <p:spPr>
          <a:xfrm>
            <a:off x="1725709" y="3229552"/>
            <a:ext cx="612000" cy="612000"/>
          </a:xfrm>
        </p:spPr>
        <p:txBody>
          <a:bodyPr>
            <a:normAutofit/>
          </a:bodyPr>
          <a:lstStyle>
            <a:lvl1pPr>
              <a:defRPr sz="800">
                <a:latin typeface="+mn-lt"/>
              </a:defRPr>
            </a:lvl1pPr>
          </a:lstStyle>
          <a:p>
            <a:r>
              <a:rPr lang="fr-LU" dirty="0"/>
              <a:t>Image</a:t>
            </a:r>
            <a:endParaRPr lang="en-GB" dirty="0"/>
          </a:p>
        </p:txBody>
      </p:sp>
      <p:sp>
        <p:nvSpPr>
          <p:cNvPr id="37" name="Picture Placeholder 6">
            <a:extLst>
              <a:ext uri="{FF2B5EF4-FFF2-40B4-BE49-F238E27FC236}">
                <a16:creationId xmlns:a16="http://schemas.microsoft.com/office/drawing/2014/main" id="{C523D135-8E14-42A9-B8E4-698723647FC6}"/>
              </a:ext>
            </a:extLst>
          </p:cNvPr>
          <p:cNvSpPr>
            <a:spLocks noGrp="1"/>
          </p:cNvSpPr>
          <p:nvPr>
            <p:ph type="pic" sz="quarter" idx="31" hasCustomPrompt="1"/>
          </p:nvPr>
        </p:nvSpPr>
        <p:spPr>
          <a:xfrm>
            <a:off x="1725709" y="3983423"/>
            <a:ext cx="612000" cy="612000"/>
          </a:xfrm>
        </p:spPr>
        <p:txBody>
          <a:bodyPr>
            <a:normAutofit/>
          </a:bodyPr>
          <a:lstStyle>
            <a:lvl1pPr>
              <a:defRPr sz="800">
                <a:latin typeface="+mn-lt"/>
              </a:defRPr>
            </a:lvl1pPr>
          </a:lstStyle>
          <a:p>
            <a:r>
              <a:rPr lang="fr-LU" dirty="0"/>
              <a:t>Image</a:t>
            </a:r>
            <a:endParaRPr lang="en-GB" dirty="0"/>
          </a:p>
        </p:txBody>
      </p:sp>
      <p:sp>
        <p:nvSpPr>
          <p:cNvPr id="38" name="Picture Placeholder 6">
            <a:extLst>
              <a:ext uri="{FF2B5EF4-FFF2-40B4-BE49-F238E27FC236}">
                <a16:creationId xmlns:a16="http://schemas.microsoft.com/office/drawing/2014/main" id="{F6A6FB63-946E-43D7-8074-E1EB12AE8CEA}"/>
              </a:ext>
            </a:extLst>
          </p:cNvPr>
          <p:cNvSpPr>
            <a:spLocks noGrp="1"/>
          </p:cNvSpPr>
          <p:nvPr>
            <p:ph type="pic" sz="quarter" idx="32" hasCustomPrompt="1"/>
          </p:nvPr>
        </p:nvSpPr>
        <p:spPr>
          <a:xfrm>
            <a:off x="2453209" y="967945"/>
            <a:ext cx="612000" cy="612000"/>
          </a:xfrm>
        </p:spPr>
        <p:txBody>
          <a:bodyPr>
            <a:normAutofit/>
          </a:bodyPr>
          <a:lstStyle>
            <a:lvl1pPr>
              <a:defRPr sz="800">
                <a:latin typeface="+mn-lt"/>
              </a:defRPr>
            </a:lvl1pPr>
          </a:lstStyle>
          <a:p>
            <a:r>
              <a:rPr lang="fr-LU" dirty="0"/>
              <a:t>Image</a:t>
            </a:r>
            <a:endParaRPr lang="en-GB" dirty="0"/>
          </a:p>
        </p:txBody>
      </p:sp>
      <p:sp>
        <p:nvSpPr>
          <p:cNvPr id="39" name="Picture Placeholder 6">
            <a:extLst>
              <a:ext uri="{FF2B5EF4-FFF2-40B4-BE49-F238E27FC236}">
                <a16:creationId xmlns:a16="http://schemas.microsoft.com/office/drawing/2014/main" id="{4D53101D-2416-44C8-9EA4-BE1717A521C3}"/>
              </a:ext>
            </a:extLst>
          </p:cNvPr>
          <p:cNvSpPr>
            <a:spLocks noGrp="1"/>
          </p:cNvSpPr>
          <p:nvPr>
            <p:ph type="pic" sz="quarter" idx="33" hasCustomPrompt="1"/>
          </p:nvPr>
        </p:nvSpPr>
        <p:spPr>
          <a:xfrm>
            <a:off x="3180709" y="214076"/>
            <a:ext cx="612000" cy="612000"/>
          </a:xfrm>
        </p:spPr>
        <p:txBody>
          <a:bodyPr>
            <a:normAutofit/>
          </a:bodyPr>
          <a:lstStyle>
            <a:lvl1pPr>
              <a:defRPr sz="800">
                <a:latin typeface="+mn-lt"/>
              </a:defRPr>
            </a:lvl1pPr>
          </a:lstStyle>
          <a:p>
            <a:r>
              <a:rPr lang="fr-LU" dirty="0"/>
              <a:t>Image</a:t>
            </a:r>
            <a:endParaRPr lang="en-GB" dirty="0"/>
          </a:p>
        </p:txBody>
      </p:sp>
      <p:sp>
        <p:nvSpPr>
          <p:cNvPr id="40" name="Picture Placeholder 6">
            <a:extLst>
              <a:ext uri="{FF2B5EF4-FFF2-40B4-BE49-F238E27FC236}">
                <a16:creationId xmlns:a16="http://schemas.microsoft.com/office/drawing/2014/main" id="{F6CA6C26-BDBE-4880-B720-62CA662E2400}"/>
              </a:ext>
            </a:extLst>
          </p:cNvPr>
          <p:cNvSpPr>
            <a:spLocks noGrp="1"/>
          </p:cNvSpPr>
          <p:nvPr>
            <p:ph type="pic" sz="quarter" idx="34" hasCustomPrompt="1"/>
          </p:nvPr>
        </p:nvSpPr>
        <p:spPr>
          <a:xfrm>
            <a:off x="3180709" y="1721814"/>
            <a:ext cx="612000" cy="612000"/>
          </a:xfrm>
        </p:spPr>
        <p:txBody>
          <a:bodyPr>
            <a:normAutofit/>
          </a:bodyPr>
          <a:lstStyle>
            <a:lvl1pPr>
              <a:defRPr sz="800">
                <a:latin typeface="+mn-lt"/>
              </a:defRPr>
            </a:lvl1pPr>
          </a:lstStyle>
          <a:p>
            <a:r>
              <a:rPr lang="fr-LU" dirty="0"/>
              <a:t>Image</a:t>
            </a:r>
            <a:endParaRPr lang="en-GB" dirty="0"/>
          </a:p>
        </p:txBody>
      </p:sp>
      <p:sp>
        <p:nvSpPr>
          <p:cNvPr id="41" name="Picture Placeholder 6">
            <a:extLst>
              <a:ext uri="{FF2B5EF4-FFF2-40B4-BE49-F238E27FC236}">
                <a16:creationId xmlns:a16="http://schemas.microsoft.com/office/drawing/2014/main" id="{767DF8CA-5DC4-4D18-B662-BF3737EA6561}"/>
              </a:ext>
            </a:extLst>
          </p:cNvPr>
          <p:cNvSpPr>
            <a:spLocks noGrp="1"/>
          </p:cNvSpPr>
          <p:nvPr>
            <p:ph type="pic" sz="quarter" idx="35" hasCustomPrompt="1"/>
          </p:nvPr>
        </p:nvSpPr>
        <p:spPr>
          <a:xfrm>
            <a:off x="3908209" y="2475683"/>
            <a:ext cx="612000" cy="612000"/>
          </a:xfrm>
        </p:spPr>
        <p:txBody>
          <a:bodyPr>
            <a:normAutofit/>
          </a:bodyPr>
          <a:lstStyle>
            <a:lvl1pPr>
              <a:defRPr sz="800">
                <a:latin typeface="+mn-lt"/>
              </a:defRPr>
            </a:lvl1pPr>
          </a:lstStyle>
          <a:p>
            <a:r>
              <a:rPr lang="fr-LU" dirty="0"/>
              <a:t>Image</a:t>
            </a:r>
            <a:endParaRPr lang="en-GB" dirty="0"/>
          </a:p>
        </p:txBody>
      </p:sp>
      <p:sp>
        <p:nvSpPr>
          <p:cNvPr id="42" name="Picture Placeholder 6">
            <a:extLst>
              <a:ext uri="{FF2B5EF4-FFF2-40B4-BE49-F238E27FC236}">
                <a16:creationId xmlns:a16="http://schemas.microsoft.com/office/drawing/2014/main" id="{0CC193B8-2EC6-45CD-A48B-48CD7DBE44A8}"/>
              </a:ext>
            </a:extLst>
          </p:cNvPr>
          <p:cNvSpPr>
            <a:spLocks noGrp="1"/>
          </p:cNvSpPr>
          <p:nvPr>
            <p:ph type="pic" sz="quarter" idx="36" hasCustomPrompt="1"/>
          </p:nvPr>
        </p:nvSpPr>
        <p:spPr>
          <a:xfrm>
            <a:off x="3180709" y="2475683"/>
            <a:ext cx="612000" cy="612000"/>
          </a:xfrm>
        </p:spPr>
        <p:txBody>
          <a:bodyPr>
            <a:normAutofit/>
          </a:bodyPr>
          <a:lstStyle>
            <a:lvl1pPr>
              <a:defRPr sz="800">
                <a:latin typeface="+mn-lt"/>
              </a:defRPr>
            </a:lvl1pPr>
          </a:lstStyle>
          <a:p>
            <a:r>
              <a:rPr lang="fr-LU" dirty="0"/>
              <a:t>Image</a:t>
            </a:r>
            <a:endParaRPr lang="en-GB" dirty="0"/>
          </a:p>
        </p:txBody>
      </p:sp>
      <p:sp>
        <p:nvSpPr>
          <p:cNvPr id="43" name="Picture Placeholder 6">
            <a:extLst>
              <a:ext uri="{FF2B5EF4-FFF2-40B4-BE49-F238E27FC236}">
                <a16:creationId xmlns:a16="http://schemas.microsoft.com/office/drawing/2014/main" id="{B0FBB762-C976-48FF-9146-7F80C0E7D91C}"/>
              </a:ext>
            </a:extLst>
          </p:cNvPr>
          <p:cNvSpPr>
            <a:spLocks noGrp="1"/>
          </p:cNvSpPr>
          <p:nvPr>
            <p:ph type="pic" sz="quarter" idx="37" hasCustomPrompt="1"/>
          </p:nvPr>
        </p:nvSpPr>
        <p:spPr>
          <a:xfrm>
            <a:off x="3908209" y="3229552"/>
            <a:ext cx="612000" cy="612000"/>
          </a:xfrm>
        </p:spPr>
        <p:txBody>
          <a:bodyPr>
            <a:normAutofit/>
          </a:bodyPr>
          <a:lstStyle>
            <a:lvl1pPr>
              <a:defRPr sz="800">
                <a:latin typeface="+mn-lt"/>
              </a:defRPr>
            </a:lvl1pPr>
          </a:lstStyle>
          <a:p>
            <a:r>
              <a:rPr lang="fr-LU" dirty="0"/>
              <a:t>Image</a:t>
            </a:r>
            <a:endParaRPr lang="en-GB" dirty="0"/>
          </a:p>
        </p:txBody>
      </p:sp>
      <p:sp>
        <p:nvSpPr>
          <p:cNvPr id="44" name="Picture Placeholder 6">
            <a:extLst>
              <a:ext uri="{FF2B5EF4-FFF2-40B4-BE49-F238E27FC236}">
                <a16:creationId xmlns:a16="http://schemas.microsoft.com/office/drawing/2014/main" id="{70854DDD-1516-4B20-B9E6-5A017EB78BE2}"/>
              </a:ext>
            </a:extLst>
          </p:cNvPr>
          <p:cNvSpPr>
            <a:spLocks noGrp="1"/>
          </p:cNvSpPr>
          <p:nvPr>
            <p:ph type="pic" sz="quarter" idx="38" hasCustomPrompt="1"/>
          </p:nvPr>
        </p:nvSpPr>
        <p:spPr>
          <a:xfrm>
            <a:off x="4635709" y="3983423"/>
            <a:ext cx="612000" cy="612000"/>
          </a:xfrm>
        </p:spPr>
        <p:txBody>
          <a:bodyPr>
            <a:normAutofit/>
          </a:bodyPr>
          <a:lstStyle>
            <a:lvl1pPr>
              <a:defRPr sz="800">
                <a:latin typeface="+mn-lt"/>
              </a:defRPr>
            </a:lvl1pPr>
          </a:lstStyle>
          <a:p>
            <a:r>
              <a:rPr lang="fr-LU" dirty="0"/>
              <a:t>Image</a:t>
            </a:r>
            <a:endParaRPr lang="en-GB" dirty="0"/>
          </a:p>
        </p:txBody>
      </p:sp>
      <p:sp>
        <p:nvSpPr>
          <p:cNvPr id="45" name="Picture Placeholder 6">
            <a:extLst>
              <a:ext uri="{FF2B5EF4-FFF2-40B4-BE49-F238E27FC236}">
                <a16:creationId xmlns:a16="http://schemas.microsoft.com/office/drawing/2014/main" id="{D8F21EAF-831C-450A-B73E-A7DC5A2D1B6F}"/>
              </a:ext>
            </a:extLst>
          </p:cNvPr>
          <p:cNvSpPr>
            <a:spLocks noGrp="1"/>
          </p:cNvSpPr>
          <p:nvPr>
            <p:ph type="pic" sz="quarter" idx="39" hasCustomPrompt="1"/>
          </p:nvPr>
        </p:nvSpPr>
        <p:spPr>
          <a:xfrm>
            <a:off x="3908209" y="3983423"/>
            <a:ext cx="612000" cy="612000"/>
          </a:xfrm>
        </p:spPr>
        <p:txBody>
          <a:bodyPr>
            <a:normAutofit/>
          </a:bodyPr>
          <a:lstStyle>
            <a:lvl1pPr>
              <a:defRPr sz="800">
                <a:latin typeface="+mn-lt"/>
              </a:defRPr>
            </a:lvl1pPr>
          </a:lstStyle>
          <a:p>
            <a:r>
              <a:rPr lang="fr-LU" dirty="0"/>
              <a:t>Image</a:t>
            </a:r>
            <a:endParaRPr lang="en-GB" dirty="0"/>
          </a:p>
        </p:txBody>
      </p:sp>
      <p:sp>
        <p:nvSpPr>
          <p:cNvPr id="46" name="Picture Placeholder 6">
            <a:extLst>
              <a:ext uri="{FF2B5EF4-FFF2-40B4-BE49-F238E27FC236}">
                <a16:creationId xmlns:a16="http://schemas.microsoft.com/office/drawing/2014/main" id="{A42542F8-D60D-42B5-AAA7-E45608FAC134}"/>
              </a:ext>
            </a:extLst>
          </p:cNvPr>
          <p:cNvSpPr>
            <a:spLocks noGrp="1"/>
          </p:cNvSpPr>
          <p:nvPr>
            <p:ph type="pic" sz="quarter" idx="40" hasCustomPrompt="1"/>
          </p:nvPr>
        </p:nvSpPr>
        <p:spPr>
          <a:xfrm>
            <a:off x="3180709" y="3229552"/>
            <a:ext cx="612000" cy="612000"/>
          </a:xfrm>
        </p:spPr>
        <p:txBody>
          <a:bodyPr>
            <a:normAutofit/>
          </a:bodyPr>
          <a:lstStyle>
            <a:lvl1pPr>
              <a:defRPr sz="800">
                <a:latin typeface="+mn-lt"/>
              </a:defRPr>
            </a:lvl1pPr>
          </a:lstStyle>
          <a:p>
            <a:r>
              <a:rPr lang="fr-LU" dirty="0"/>
              <a:t>Image</a:t>
            </a:r>
            <a:endParaRPr lang="en-GB" dirty="0"/>
          </a:p>
        </p:txBody>
      </p:sp>
      <p:sp>
        <p:nvSpPr>
          <p:cNvPr id="47" name="Picture Placeholder 6">
            <a:extLst>
              <a:ext uri="{FF2B5EF4-FFF2-40B4-BE49-F238E27FC236}">
                <a16:creationId xmlns:a16="http://schemas.microsoft.com/office/drawing/2014/main" id="{71E5E821-4076-4AED-AC19-C6BC14BEF9C1}"/>
              </a:ext>
            </a:extLst>
          </p:cNvPr>
          <p:cNvSpPr>
            <a:spLocks noGrp="1"/>
          </p:cNvSpPr>
          <p:nvPr>
            <p:ph type="pic" sz="quarter" idx="41" hasCustomPrompt="1"/>
          </p:nvPr>
        </p:nvSpPr>
        <p:spPr>
          <a:xfrm>
            <a:off x="3180709" y="3983423"/>
            <a:ext cx="612000" cy="612000"/>
          </a:xfrm>
        </p:spPr>
        <p:txBody>
          <a:bodyPr>
            <a:normAutofit/>
          </a:bodyPr>
          <a:lstStyle>
            <a:lvl1pPr>
              <a:defRPr sz="800">
                <a:latin typeface="+mn-lt"/>
              </a:defRPr>
            </a:lvl1pPr>
          </a:lstStyle>
          <a:p>
            <a:r>
              <a:rPr lang="fr-LU" dirty="0"/>
              <a:t>Image</a:t>
            </a:r>
            <a:endParaRPr lang="en-GB" dirty="0"/>
          </a:p>
        </p:txBody>
      </p:sp>
      <p:sp>
        <p:nvSpPr>
          <p:cNvPr id="48" name="Picture Placeholder 6">
            <a:extLst>
              <a:ext uri="{FF2B5EF4-FFF2-40B4-BE49-F238E27FC236}">
                <a16:creationId xmlns:a16="http://schemas.microsoft.com/office/drawing/2014/main" id="{2596B763-D136-4465-82B4-A5BE4F93942D}"/>
              </a:ext>
            </a:extLst>
          </p:cNvPr>
          <p:cNvSpPr>
            <a:spLocks noGrp="1"/>
          </p:cNvSpPr>
          <p:nvPr>
            <p:ph type="pic" sz="quarter" idx="42" hasCustomPrompt="1"/>
          </p:nvPr>
        </p:nvSpPr>
        <p:spPr>
          <a:xfrm>
            <a:off x="2453209" y="214076"/>
            <a:ext cx="612000" cy="612000"/>
          </a:xfrm>
        </p:spPr>
        <p:txBody>
          <a:bodyPr>
            <a:normAutofit/>
          </a:bodyPr>
          <a:lstStyle>
            <a:lvl1pPr>
              <a:defRPr sz="800">
                <a:latin typeface="+mn-lt"/>
              </a:defRPr>
            </a:lvl1pPr>
          </a:lstStyle>
          <a:p>
            <a:r>
              <a:rPr lang="fr-LU" dirty="0"/>
              <a:t>Image</a:t>
            </a:r>
            <a:endParaRPr lang="en-GB" dirty="0"/>
          </a:p>
        </p:txBody>
      </p:sp>
      <p:sp>
        <p:nvSpPr>
          <p:cNvPr id="49" name="Picture Placeholder 6">
            <a:extLst>
              <a:ext uri="{FF2B5EF4-FFF2-40B4-BE49-F238E27FC236}">
                <a16:creationId xmlns:a16="http://schemas.microsoft.com/office/drawing/2014/main" id="{16DFECD5-A659-4B31-B3CA-62A71129E7AC}"/>
              </a:ext>
            </a:extLst>
          </p:cNvPr>
          <p:cNvSpPr>
            <a:spLocks noGrp="1"/>
          </p:cNvSpPr>
          <p:nvPr>
            <p:ph type="pic" sz="quarter" idx="43" hasCustomPrompt="1"/>
          </p:nvPr>
        </p:nvSpPr>
        <p:spPr>
          <a:xfrm>
            <a:off x="3180709" y="967945"/>
            <a:ext cx="612000" cy="612000"/>
          </a:xfrm>
        </p:spPr>
        <p:txBody>
          <a:bodyPr>
            <a:normAutofit/>
          </a:bodyPr>
          <a:lstStyle>
            <a:lvl1pPr>
              <a:defRPr sz="800">
                <a:latin typeface="+mn-lt"/>
              </a:defRPr>
            </a:lvl1pPr>
          </a:lstStyle>
          <a:p>
            <a:r>
              <a:rPr lang="fr-LU" dirty="0"/>
              <a:t>Image</a:t>
            </a:r>
            <a:endParaRPr lang="en-GB" dirty="0"/>
          </a:p>
        </p:txBody>
      </p:sp>
      <p:sp>
        <p:nvSpPr>
          <p:cNvPr id="50" name="Picture Placeholder 6">
            <a:extLst>
              <a:ext uri="{FF2B5EF4-FFF2-40B4-BE49-F238E27FC236}">
                <a16:creationId xmlns:a16="http://schemas.microsoft.com/office/drawing/2014/main" id="{52464976-E2CC-4C46-884E-C406D0E8FCD7}"/>
              </a:ext>
            </a:extLst>
          </p:cNvPr>
          <p:cNvSpPr>
            <a:spLocks noGrp="1"/>
          </p:cNvSpPr>
          <p:nvPr>
            <p:ph type="pic" sz="quarter" idx="44" hasCustomPrompt="1"/>
          </p:nvPr>
        </p:nvSpPr>
        <p:spPr>
          <a:xfrm>
            <a:off x="6818209" y="3229552"/>
            <a:ext cx="612000" cy="612000"/>
          </a:xfrm>
        </p:spPr>
        <p:txBody>
          <a:bodyPr>
            <a:normAutofit/>
          </a:bodyPr>
          <a:lstStyle>
            <a:lvl1pPr>
              <a:defRPr sz="800">
                <a:latin typeface="+mn-lt"/>
              </a:defRPr>
            </a:lvl1pPr>
          </a:lstStyle>
          <a:p>
            <a:r>
              <a:rPr lang="fr-LU" dirty="0"/>
              <a:t>Image</a:t>
            </a:r>
            <a:endParaRPr lang="en-GB" dirty="0"/>
          </a:p>
        </p:txBody>
      </p:sp>
      <p:sp>
        <p:nvSpPr>
          <p:cNvPr id="51" name="Picture Placeholder 6">
            <a:extLst>
              <a:ext uri="{FF2B5EF4-FFF2-40B4-BE49-F238E27FC236}">
                <a16:creationId xmlns:a16="http://schemas.microsoft.com/office/drawing/2014/main" id="{DDE213D6-0DC1-468D-9BD9-725376709322}"/>
              </a:ext>
            </a:extLst>
          </p:cNvPr>
          <p:cNvSpPr>
            <a:spLocks noGrp="1"/>
          </p:cNvSpPr>
          <p:nvPr>
            <p:ph type="pic" sz="quarter" idx="45" hasCustomPrompt="1"/>
          </p:nvPr>
        </p:nvSpPr>
        <p:spPr>
          <a:xfrm>
            <a:off x="6090709" y="3229552"/>
            <a:ext cx="612000" cy="612000"/>
          </a:xfrm>
        </p:spPr>
        <p:txBody>
          <a:bodyPr>
            <a:normAutofit/>
          </a:bodyPr>
          <a:lstStyle>
            <a:lvl1pPr>
              <a:defRPr sz="800">
                <a:latin typeface="+mn-lt"/>
              </a:defRPr>
            </a:lvl1pPr>
          </a:lstStyle>
          <a:p>
            <a:r>
              <a:rPr lang="fr-LU" dirty="0"/>
              <a:t>Image</a:t>
            </a:r>
            <a:endParaRPr lang="en-GB" dirty="0"/>
          </a:p>
        </p:txBody>
      </p:sp>
      <p:sp>
        <p:nvSpPr>
          <p:cNvPr id="52" name="Picture Placeholder 6">
            <a:extLst>
              <a:ext uri="{FF2B5EF4-FFF2-40B4-BE49-F238E27FC236}">
                <a16:creationId xmlns:a16="http://schemas.microsoft.com/office/drawing/2014/main" id="{156F21FD-BEFF-4CEF-9BF1-3AF3A0A63FFC}"/>
              </a:ext>
            </a:extLst>
          </p:cNvPr>
          <p:cNvSpPr>
            <a:spLocks noGrp="1"/>
          </p:cNvSpPr>
          <p:nvPr>
            <p:ph type="pic" sz="quarter" idx="46" hasCustomPrompt="1"/>
          </p:nvPr>
        </p:nvSpPr>
        <p:spPr>
          <a:xfrm>
            <a:off x="4635709" y="3229552"/>
            <a:ext cx="612000" cy="612000"/>
          </a:xfrm>
        </p:spPr>
        <p:txBody>
          <a:bodyPr>
            <a:normAutofit/>
          </a:bodyPr>
          <a:lstStyle>
            <a:lvl1pPr>
              <a:defRPr sz="800">
                <a:latin typeface="+mn-lt"/>
              </a:defRPr>
            </a:lvl1pPr>
          </a:lstStyle>
          <a:p>
            <a:r>
              <a:rPr lang="fr-LU" dirty="0"/>
              <a:t>Image</a:t>
            </a:r>
            <a:endParaRPr lang="en-GB" dirty="0"/>
          </a:p>
        </p:txBody>
      </p:sp>
      <p:sp>
        <p:nvSpPr>
          <p:cNvPr id="53" name="Picture Placeholder 6">
            <a:extLst>
              <a:ext uri="{FF2B5EF4-FFF2-40B4-BE49-F238E27FC236}">
                <a16:creationId xmlns:a16="http://schemas.microsoft.com/office/drawing/2014/main" id="{DC936E87-457B-4F28-8E39-7766EF02569C}"/>
              </a:ext>
            </a:extLst>
          </p:cNvPr>
          <p:cNvSpPr>
            <a:spLocks noGrp="1"/>
          </p:cNvSpPr>
          <p:nvPr>
            <p:ph type="pic" sz="quarter" idx="47" hasCustomPrompt="1"/>
          </p:nvPr>
        </p:nvSpPr>
        <p:spPr>
          <a:xfrm>
            <a:off x="5363209" y="3229552"/>
            <a:ext cx="612000" cy="612000"/>
          </a:xfrm>
        </p:spPr>
        <p:txBody>
          <a:bodyPr>
            <a:normAutofit/>
          </a:bodyPr>
          <a:lstStyle>
            <a:lvl1pPr>
              <a:defRPr sz="800">
                <a:latin typeface="+mn-lt"/>
              </a:defRPr>
            </a:lvl1pPr>
          </a:lstStyle>
          <a:p>
            <a:r>
              <a:rPr lang="fr-LU" dirty="0"/>
              <a:t>Image</a:t>
            </a:r>
            <a:endParaRPr lang="en-GB" dirty="0"/>
          </a:p>
        </p:txBody>
      </p:sp>
      <p:sp>
        <p:nvSpPr>
          <p:cNvPr id="54" name="Picture Placeholder 6">
            <a:extLst>
              <a:ext uri="{FF2B5EF4-FFF2-40B4-BE49-F238E27FC236}">
                <a16:creationId xmlns:a16="http://schemas.microsoft.com/office/drawing/2014/main" id="{DC57956A-3F3B-48F7-84F7-C882CA44D52C}"/>
              </a:ext>
            </a:extLst>
          </p:cNvPr>
          <p:cNvSpPr>
            <a:spLocks noGrp="1"/>
          </p:cNvSpPr>
          <p:nvPr>
            <p:ph type="pic" sz="quarter" idx="48" hasCustomPrompt="1"/>
          </p:nvPr>
        </p:nvSpPr>
        <p:spPr>
          <a:xfrm>
            <a:off x="7545709" y="3983423"/>
            <a:ext cx="612000" cy="612000"/>
          </a:xfrm>
        </p:spPr>
        <p:txBody>
          <a:bodyPr>
            <a:normAutofit/>
          </a:bodyPr>
          <a:lstStyle>
            <a:lvl1pPr>
              <a:defRPr sz="800">
                <a:latin typeface="+mn-lt"/>
              </a:defRPr>
            </a:lvl1pPr>
          </a:lstStyle>
          <a:p>
            <a:r>
              <a:rPr lang="fr-LU" dirty="0"/>
              <a:t>Image</a:t>
            </a:r>
            <a:endParaRPr lang="en-GB" dirty="0"/>
          </a:p>
        </p:txBody>
      </p:sp>
      <p:sp>
        <p:nvSpPr>
          <p:cNvPr id="55" name="Picture Placeholder 6">
            <a:extLst>
              <a:ext uri="{FF2B5EF4-FFF2-40B4-BE49-F238E27FC236}">
                <a16:creationId xmlns:a16="http://schemas.microsoft.com/office/drawing/2014/main" id="{6559AB08-2E2F-4842-A06A-7AD885278E22}"/>
              </a:ext>
            </a:extLst>
          </p:cNvPr>
          <p:cNvSpPr>
            <a:spLocks noGrp="1"/>
          </p:cNvSpPr>
          <p:nvPr>
            <p:ph type="pic" sz="quarter" idx="49" hasCustomPrompt="1"/>
          </p:nvPr>
        </p:nvSpPr>
        <p:spPr>
          <a:xfrm>
            <a:off x="6818209" y="3983423"/>
            <a:ext cx="612000" cy="612000"/>
          </a:xfrm>
        </p:spPr>
        <p:txBody>
          <a:bodyPr>
            <a:normAutofit/>
          </a:bodyPr>
          <a:lstStyle>
            <a:lvl1pPr>
              <a:defRPr sz="800">
                <a:latin typeface="+mn-lt"/>
              </a:defRPr>
            </a:lvl1pPr>
          </a:lstStyle>
          <a:p>
            <a:r>
              <a:rPr lang="fr-LU" dirty="0"/>
              <a:t>Image</a:t>
            </a:r>
            <a:endParaRPr lang="en-GB" dirty="0"/>
          </a:p>
        </p:txBody>
      </p:sp>
      <p:sp>
        <p:nvSpPr>
          <p:cNvPr id="56" name="Picture Placeholder 6">
            <a:extLst>
              <a:ext uri="{FF2B5EF4-FFF2-40B4-BE49-F238E27FC236}">
                <a16:creationId xmlns:a16="http://schemas.microsoft.com/office/drawing/2014/main" id="{5DC964AC-1E3B-4CBB-A0C8-C9989BFB632D}"/>
              </a:ext>
            </a:extLst>
          </p:cNvPr>
          <p:cNvSpPr>
            <a:spLocks noGrp="1"/>
          </p:cNvSpPr>
          <p:nvPr>
            <p:ph type="pic" sz="quarter" idx="50" hasCustomPrompt="1"/>
          </p:nvPr>
        </p:nvSpPr>
        <p:spPr>
          <a:xfrm>
            <a:off x="6090709" y="3983423"/>
            <a:ext cx="612000" cy="612000"/>
          </a:xfrm>
        </p:spPr>
        <p:txBody>
          <a:bodyPr>
            <a:normAutofit/>
          </a:bodyPr>
          <a:lstStyle>
            <a:lvl1pPr>
              <a:defRPr sz="800">
                <a:latin typeface="+mn-lt"/>
              </a:defRPr>
            </a:lvl1pPr>
          </a:lstStyle>
          <a:p>
            <a:r>
              <a:rPr lang="fr-LU" dirty="0"/>
              <a:t>Image</a:t>
            </a:r>
            <a:endParaRPr lang="en-GB" dirty="0"/>
          </a:p>
        </p:txBody>
      </p:sp>
      <p:sp>
        <p:nvSpPr>
          <p:cNvPr id="57" name="Picture Placeholder 6">
            <a:extLst>
              <a:ext uri="{FF2B5EF4-FFF2-40B4-BE49-F238E27FC236}">
                <a16:creationId xmlns:a16="http://schemas.microsoft.com/office/drawing/2014/main" id="{A5246B2E-EA32-4EBB-B878-605FDC37CD6B}"/>
              </a:ext>
            </a:extLst>
          </p:cNvPr>
          <p:cNvSpPr>
            <a:spLocks noGrp="1"/>
          </p:cNvSpPr>
          <p:nvPr>
            <p:ph type="pic" sz="quarter" idx="51" hasCustomPrompt="1"/>
          </p:nvPr>
        </p:nvSpPr>
        <p:spPr>
          <a:xfrm>
            <a:off x="5363209" y="3983423"/>
            <a:ext cx="612000" cy="612000"/>
          </a:xfrm>
        </p:spPr>
        <p:txBody>
          <a:bodyPr>
            <a:normAutofit/>
          </a:bodyPr>
          <a:lstStyle>
            <a:lvl1pPr>
              <a:defRPr sz="800">
                <a:latin typeface="+mn-lt"/>
              </a:defRPr>
            </a:lvl1pPr>
          </a:lstStyle>
          <a:p>
            <a:r>
              <a:rPr lang="fr-LU" dirty="0"/>
              <a:t>Image</a:t>
            </a:r>
            <a:endParaRPr lang="en-GB" dirty="0"/>
          </a:p>
        </p:txBody>
      </p:sp>
      <p:sp>
        <p:nvSpPr>
          <p:cNvPr id="58" name="Picture Placeholder 6">
            <a:extLst>
              <a:ext uri="{FF2B5EF4-FFF2-40B4-BE49-F238E27FC236}">
                <a16:creationId xmlns:a16="http://schemas.microsoft.com/office/drawing/2014/main" id="{4BF2ED2A-259E-4206-9A70-AA036CB7C1D9}"/>
              </a:ext>
            </a:extLst>
          </p:cNvPr>
          <p:cNvSpPr>
            <a:spLocks noGrp="1"/>
          </p:cNvSpPr>
          <p:nvPr>
            <p:ph type="pic" sz="quarter" idx="52" hasCustomPrompt="1"/>
          </p:nvPr>
        </p:nvSpPr>
        <p:spPr>
          <a:xfrm>
            <a:off x="3908209" y="214076"/>
            <a:ext cx="612000" cy="612000"/>
          </a:xfrm>
        </p:spPr>
        <p:txBody>
          <a:bodyPr>
            <a:normAutofit/>
          </a:bodyPr>
          <a:lstStyle>
            <a:lvl1pPr>
              <a:defRPr sz="800">
                <a:latin typeface="+mn-lt"/>
              </a:defRPr>
            </a:lvl1pPr>
          </a:lstStyle>
          <a:p>
            <a:r>
              <a:rPr lang="fr-LU" dirty="0"/>
              <a:t>Image</a:t>
            </a:r>
            <a:endParaRPr lang="en-GB" dirty="0"/>
          </a:p>
        </p:txBody>
      </p:sp>
      <p:sp>
        <p:nvSpPr>
          <p:cNvPr id="59" name="Picture Placeholder 6">
            <a:extLst>
              <a:ext uri="{FF2B5EF4-FFF2-40B4-BE49-F238E27FC236}">
                <a16:creationId xmlns:a16="http://schemas.microsoft.com/office/drawing/2014/main" id="{F2DDF67E-AC8A-4A4A-81B4-9F3CC957FC12}"/>
              </a:ext>
            </a:extLst>
          </p:cNvPr>
          <p:cNvSpPr>
            <a:spLocks noGrp="1"/>
          </p:cNvSpPr>
          <p:nvPr>
            <p:ph type="pic" sz="quarter" idx="53" hasCustomPrompt="1"/>
          </p:nvPr>
        </p:nvSpPr>
        <p:spPr>
          <a:xfrm>
            <a:off x="5363209" y="1721814"/>
            <a:ext cx="612000" cy="612000"/>
          </a:xfrm>
        </p:spPr>
        <p:txBody>
          <a:bodyPr>
            <a:normAutofit/>
          </a:bodyPr>
          <a:lstStyle>
            <a:lvl1pPr>
              <a:defRPr sz="800">
                <a:latin typeface="+mn-lt"/>
              </a:defRPr>
            </a:lvl1pPr>
          </a:lstStyle>
          <a:p>
            <a:r>
              <a:rPr lang="fr-LU" dirty="0"/>
              <a:t>Image</a:t>
            </a:r>
            <a:endParaRPr lang="en-GB" dirty="0"/>
          </a:p>
        </p:txBody>
      </p:sp>
      <p:sp>
        <p:nvSpPr>
          <p:cNvPr id="60" name="Picture Placeholder 6">
            <a:extLst>
              <a:ext uri="{FF2B5EF4-FFF2-40B4-BE49-F238E27FC236}">
                <a16:creationId xmlns:a16="http://schemas.microsoft.com/office/drawing/2014/main" id="{85D7476C-2D7E-4B7D-A8E3-40FFC0F598DC}"/>
              </a:ext>
            </a:extLst>
          </p:cNvPr>
          <p:cNvSpPr>
            <a:spLocks noGrp="1"/>
          </p:cNvSpPr>
          <p:nvPr>
            <p:ph type="pic" sz="quarter" idx="54" hasCustomPrompt="1"/>
          </p:nvPr>
        </p:nvSpPr>
        <p:spPr>
          <a:xfrm>
            <a:off x="4635709" y="1721814"/>
            <a:ext cx="612000" cy="612000"/>
          </a:xfrm>
        </p:spPr>
        <p:txBody>
          <a:bodyPr>
            <a:normAutofit/>
          </a:bodyPr>
          <a:lstStyle>
            <a:lvl1pPr>
              <a:defRPr sz="800">
                <a:latin typeface="+mn-lt"/>
              </a:defRPr>
            </a:lvl1pPr>
          </a:lstStyle>
          <a:p>
            <a:r>
              <a:rPr lang="fr-LU" dirty="0"/>
              <a:t>Image</a:t>
            </a:r>
            <a:endParaRPr lang="en-GB" dirty="0"/>
          </a:p>
        </p:txBody>
      </p:sp>
      <p:sp>
        <p:nvSpPr>
          <p:cNvPr id="61" name="Picture Placeholder 6">
            <a:extLst>
              <a:ext uri="{FF2B5EF4-FFF2-40B4-BE49-F238E27FC236}">
                <a16:creationId xmlns:a16="http://schemas.microsoft.com/office/drawing/2014/main" id="{DECEBF4A-EFE4-4206-9B8F-AB37EFC0FB4E}"/>
              </a:ext>
            </a:extLst>
          </p:cNvPr>
          <p:cNvSpPr>
            <a:spLocks noGrp="1"/>
          </p:cNvSpPr>
          <p:nvPr>
            <p:ph type="pic" sz="quarter" idx="55" hasCustomPrompt="1"/>
          </p:nvPr>
        </p:nvSpPr>
        <p:spPr>
          <a:xfrm>
            <a:off x="3908209" y="1721814"/>
            <a:ext cx="612000" cy="612000"/>
          </a:xfrm>
        </p:spPr>
        <p:txBody>
          <a:bodyPr>
            <a:normAutofit/>
          </a:bodyPr>
          <a:lstStyle>
            <a:lvl1pPr>
              <a:defRPr sz="800">
                <a:latin typeface="+mn-lt"/>
              </a:defRPr>
            </a:lvl1pPr>
          </a:lstStyle>
          <a:p>
            <a:r>
              <a:rPr lang="fr-LU" dirty="0"/>
              <a:t>Image</a:t>
            </a:r>
            <a:endParaRPr lang="en-GB" dirty="0"/>
          </a:p>
        </p:txBody>
      </p:sp>
      <p:sp>
        <p:nvSpPr>
          <p:cNvPr id="62" name="Picture Placeholder 6">
            <a:extLst>
              <a:ext uri="{FF2B5EF4-FFF2-40B4-BE49-F238E27FC236}">
                <a16:creationId xmlns:a16="http://schemas.microsoft.com/office/drawing/2014/main" id="{871B057C-8A92-4ECF-9119-DC314A60B78B}"/>
              </a:ext>
            </a:extLst>
          </p:cNvPr>
          <p:cNvSpPr>
            <a:spLocks noGrp="1"/>
          </p:cNvSpPr>
          <p:nvPr>
            <p:ph type="pic" sz="quarter" idx="56" hasCustomPrompt="1"/>
          </p:nvPr>
        </p:nvSpPr>
        <p:spPr>
          <a:xfrm>
            <a:off x="5363209" y="2475683"/>
            <a:ext cx="612000" cy="612000"/>
          </a:xfrm>
        </p:spPr>
        <p:txBody>
          <a:bodyPr>
            <a:normAutofit/>
          </a:bodyPr>
          <a:lstStyle>
            <a:lvl1pPr>
              <a:defRPr sz="800">
                <a:latin typeface="+mn-lt"/>
              </a:defRPr>
            </a:lvl1pPr>
          </a:lstStyle>
          <a:p>
            <a:r>
              <a:rPr lang="fr-LU" dirty="0"/>
              <a:t>Image</a:t>
            </a:r>
            <a:endParaRPr lang="en-GB" dirty="0"/>
          </a:p>
        </p:txBody>
      </p:sp>
      <p:sp>
        <p:nvSpPr>
          <p:cNvPr id="63" name="Picture Placeholder 6">
            <a:extLst>
              <a:ext uri="{FF2B5EF4-FFF2-40B4-BE49-F238E27FC236}">
                <a16:creationId xmlns:a16="http://schemas.microsoft.com/office/drawing/2014/main" id="{CA18E746-FA18-4E99-9CE0-9D52B2050239}"/>
              </a:ext>
            </a:extLst>
          </p:cNvPr>
          <p:cNvSpPr>
            <a:spLocks noGrp="1"/>
          </p:cNvSpPr>
          <p:nvPr>
            <p:ph type="pic" sz="quarter" idx="57" hasCustomPrompt="1"/>
          </p:nvPr>
        </p:nvSpPr>
        <p:spPr>
          <a:xfrm>
            <a:off x="4635709" y="2475683"/>
            <a:ext cx="612000" cy="612000"/>
          </a:xfrm>
        </p:spPr>
        <p:txBody>
          <a:bodyPr>
            <a:normAutofit/>
          </a:bodyPr>
          <a:lstStyle>
            <a:lvl1pPr>
              <a:defRPr sz="800">
                <a:latin typeface="+mn-lt"/>
              </a:defRPr>
            </a:lvl1pPr>
          </a:lstStyle>
          <a:p>
            <a:r>
              <a:rPr lang="fr-LU" dirty="0"/>
              <a:t>Image</a:t>
            </a:r>
            <a:endParaRPr lang="en-GB" dirty="0"/>
          </a:p>
        </p:txBody>
      </p:sp>
      <p:sp>
        <p:nvSpPr>
          <p:cNvPr id="64" name="Picture Placeholder 6">
            <a:extLst>
              <a:ext uri="{FF2B5EF4-FFF2-40B4-BE49-F238E27FC236}">
                <a16:creationId xmlns:a16="http://schemas.microsoft.com/office/drawing/2014/main" id="{E0F555E1-11FB-4314-AF05-3D93F973D9C2}"/>
              </a:ext>
            </a:extLst>
          </p:cNvPr>
          <p:cNvSpPr>
            <a:spLocks noGrp="1"/>
          </p:cNvSpPr>
          <p:nvPr>
            <p:ph type="pic" sz="quarter" idx="58" hasCustomPrompt="1"/>
          </p:nvPr>
        </p:nvSpPr>
        <p:spPr>
          <a:xfrm>
            <a:off x="8273206" y="3229552"/>
            <a:ext cx="612000" cy="612000"/>
          </a:xfrm>
        </p:spPr>
        <p:txBody>
          <a:bodyPr>
            <a:normAutofit/>
          </a:bodyPr>
          <a:lstStyle>
            <a:lvl1pPr>
              <a:defRPr sz="800">
                <a:latin typeface="+mn-lt"/>
              </a:defRPr>
            </a:lvl1pPr>
          </a:lstStyle>
          <a:p>
            <a:r>
              <a:rPr lang="fr-LU" dirty="0"/>
              <a:t>Image</a:t>
            </a:r>
            <a:endParaRPr lang="en-GB" dirty="0"/>
          </a:p>
        </p:txBody>
      </p:sp>
      <p:sp>
        <p:nvSpPr>
          <p:cNvPr id="65" name="Picture Placeholder 6">
            <a:extLst>
              <a:ext uri="{FF2B5EF4-FFF2-40B4-BE49-F238E27FC236}">
                <a16:creationId xmlns:a16="http://schemas.microsoft.com/office/drawing/2014/main" id="{ECDC4D77-5836-4CC6-9F95-AEC3EE9E14B4}"/>
              </a:ext>
            </a:extLst>
          </p:cNvPr>
          <p:cNvSpPr>
            <a:spLocks noGrp="1"/>
          </p:cNvSpPr>
          <p:nvPr>
            <p:ph type="pic" sz="quarter" idx="59" hasCustomPrompt="1"/>
          </p:nvPr>
        </p:nvSpPr>
        <p:spPr>
          <a:xfrm>
            <a:off x="7545709" y="3229552"/>
            <a:ext cx="612000" cy="612000"/>
          </a:xfrm>
        </p:spPr>
        <p:txBody>
          <a:bodyPr>
            <a:normAutofit/>
          </a:bodyPr>
          <a:lstStyle>
            <a:lvl1pPr>
              <a:defRPr sz="800">
                <a:latin typeface="+mn-lt"/>
              </a:defRPr>
            </a:lvl1pPr>
          </a:lstStyle>
          <a:p>
            <a:r>
              <a:rPr lang="fr-LU" dirty="0"/>
              <a:t>Image</a:t>
            </a:r>
            <a:endParaRPr lang="en-GB" dirty="0"/>
          </a:p>
        </p:txBody>
      </p:sp>
      <p:sp>
        <p:nvSpPr>
          <p:cNvPr id="66" name="Picture Placeholder 6">
            <a:extLst>
              <a:ext uri="{FF2B5EF4-FFF2-40B4-BE49-F238E27FC236}">
                <a16:creationId xmlns:a16="http://schemas.microsoft.com/office/drawing/2014/main" id="{4C95D8D8-9B49-4CC4-B078-7D4D137A9716}"/>
              </a:ext>
            </a:extLst>
          </p:cNvPr>
          <p:cNvSpPr>
            <a:spLocks noGrp="1"/>
          </p:cNvSpPr>
          <p:nvPr>
            <p:ph type="pic" sz="quarter" idx="60" hasCustomPrompt="1"/>
          </p:nvPr>
        </p:nvSpPr>
        <p:spPr>
          <a:xfrm>
            <a:off x="8273206" y="3983423"/>
            <a:ext cx="612000" cy="612000"/>
          </a:xfrm>
        </p:spPr>
        <p:txBody>
          <a:bodyPr>
            <a:normAutofit/>
          </a:bodyPr>
          <a:lstStyle>
            <a:lvl1pPr>
              <a:defRPr sz="800">
                <a:latin typeface="+mn-lt"/>
              </a:defRPr>
            </a:lvl1pPr>
          </a:lstStyle>
          <a:p>
            <a:r>
              <a:rPr lang="fr-LU" dirty="0"/>
              <a:t>Image</a:t>
            </a:r>
            <a:endParaRPr lang="en-GB" dirty="0"/>
          </a:p>
        </p:txBody>
      </p:sp>
      <p:sp>
        <p:nvSpPr>
          <p:cNvPr id="67" name="Picture Placeholder 6">
            <a:extLst>
              <a:ext uri="{FF2B5EF4-FFF2-40B4-BE49-F238E27FC236}">
                <a16:creationId xmlns:a16="http://schemas.microsoft.com/office/drawing/2014/main" id="{A3B96BD4-FC0C-48F9-B512-39ED5060F1F6}"/>
              </a:ext>
            </a:extLst>
          </p:cNvPr>
          <p:cNvSpPr>
            <a:spLocks noGrp="1"/>
          </p:cNvSpPr>
          <p:nvPr>
            <p:ph type="pic" sz="quarter" idx="61" hasCustomPrompt="1"/>
          </p:nvPr>
        </p:nvSpPr>
        <p:spPr>
          <a:xfrm>
            <a:off x="3908209" y="967945"/>
            <a:ext cx="612000" cy="612000"/>
          </a:xfrm>
        </p:spPr>
        <p:txBody>
          <a:bodyPr>
            <a:normAutofit/>
          </a:bodyPr>
          <a:lstStyle>
            <a:lvl1pPr>
              <a:defRPr sz="800">
                <a:latin typeface="+mn-lt"/>
              </a:defRPr>
            </a:lvl1pPr>
          </a:lstStyle>
          <a:p>
            <a:r>
              <a:rPr lang="fr-LU" dirty="0"/>
              <a:t>Image</a:t>
            </a:r>
            <a:endParaRPr lang="en-GB" dirty="0"/>
          </a:p>
        </p:txBody>
      </p:sp>
      <p:sp>
        <p:nvSpPr>
          <p:cNvPr id="68" name="Picture Placeholder 6">
            <a:extLst>
              <a:ext uri="{FF2B5EF4-FFF2-40B4-BE49-F238E27FC236}">
                <a16:creationId xmlns:a16="http://schemas.microsoft.com/office/drawing/2014/main" id="{557F5227-055E-4563-B776-3D59289324CA}"/>
              </a:ext>
            </a:extLst>
          </p:cNvPr>
          <p:cNvSpPr>
            <a:spLocks noGrp="1"/>
          </p:cNvSpPr>
          <p:nvPr>
            <p:ph type="pic" sz="quarter" idx="62" hasCustomPrompt="1"/>
          </p:nvPr>
        </p:nvSpPr>
        <p:spPr>
          <a:xfrm>
            <a:off x="7545709" y="1721814"/>
            <a:ext cx="612000" cy="612000"/>
          </a:xfrm>
        </p:spPr>
        <p:txBody>
          <a:bodyPr>
            <a:normAutofit/>
          </a:bodyPr>
          <a:lstStyle>
            <a:lvl1pPr>
              <a:defRPr sz="800">
                <a:latin typeface="+mn-lt"/>
              </a:defRPr>
            </a:lvl1pPr>
          </a:lstStyle>
          <a:p>
            <a:r>
              <a:rPr lang="fr-LU" dirty="0"/>
              <a:t>Image</a:t>
            </a:r>
            <a:endParaRPr lang="en-GB" dirty="0"/>
          </a:p>
        </p:txBody>
      </p:sp>
      <p:sp>
        <p:nvSpPr>
          <p:cNvPr id="69" name="Picture Placeholder 6">
            <a:extLst>
              <a:ext uri="{FF2B5EF4-FFF2-40B4-BE49-F238E27FC236}">
                <a16:creationId xmlns:a16="http://schemas.microsoft.com/office/drawing/2014/main" id="{CAA9C9FB-2E5A-43CB-A443-3B2EB2912960}"/>
              </a:ext>
            </a:extLst>
          </p:cNvPr>
          <p:cNvSpPr>
            <a:spLocks noGrp="1"/>
          </p:cNvSpPr>
          <p:nvPr>
            <p:ph type="pic" sz="quarter" idx="63" hasCustomPrompt="1"/>
          </p:nvPr>
        </p:nvSpPr>
        <p:spPr>
          <a:xfrm>
            <a:off x="6818209" y="1721814"/>
            <a:ext cx="612000" cy="612000"/>
          </a:xfrm>
        </p:spPr>
        <p:txBody>
          <a:bodyPr>
            <a:normAutofit/>
          </a:bodyPr>
          <a:lstStyle>
            <a:lvl1pPr>
              <a:defRPr sz="800">
                <a:latin typeface="+mn-lt"/>
              </a:defRPr>
            </a:lvl1pPr>
          </a:lstStyle>
          <a:p>
            <a:r>
              <a:rPr lang="fr-LU" dirty="0"/>
              <a:t>Image</a:t>
            </a:r>
            <a:endParaRPr lang="en-GB" dirty="0"/>
          </a:p>
        </p:txBody>
      </p:sp>
      <p:sp>
        <p:nvSpPr>
          <p:cNvPr id="70" name="Picture Placeholder 6">
            <a:extLst>
              <a:ext uri="{FF2B5EF4-FFF2-40B4-BE49-F238E27FC236}">
                <a16:creationId xmlns:a16="http://schemas.microsoft.com/office/drawing/2014/main" id="{5EB7F64F-2B00-4663-BC3C-2D9221BD9F07}"/>
              </a:ext>
            </a:extLst>
          </p:cNvPr>
          <p:cNvSpPr>
            <a:spLocks noGrp="1"/>
          </p:cNvSpPr>
          <p:nvPr>
            <p:ph type="pic" sz="quarter" idx="64" hasCustomPrompt="1"/>
          </p:nvPr>
        </p:nvSpPr>
        <p:spPr>
          <a:xfrm>
            <a:off x="6090709" y="1721814"/>
            <a:ext cx="612000" cy="612000"/>
          </a:xfrm>
        </p:spPr>
        <p:txBody>
          <a:bodyPr>
            <a:normAutofit/>
          </a:bodyPr>
          <a:lstStyle>
            <a:lvl1pPr>
              <a:defRPr sz="800">
                <a:latin typeface="+mn-lt"/>
              </a:defRPr>
            </a:lvl1pPr>
          </a:lstStyle>
          <a:p>
            <a:r>
              <a:rPr lang="fr-LU" dirty="0"/>
              <a:t>Image</a:t>
            </a:r>
            <a:endParaRPr lang="en-GB" dirty="0"/>
          </a:p>
        </p:txBody>
      </p:sp>
      <p:sp>
        <p:nvSpPr>
          <p:cNvPr id="71" name="Picture Placeholder 6">
            <a:extLst>
              <a:ext uri="{FF2B5EF4-FFF2-40B4-BE49-F238E27FC236}">
                <a16:creationId xmlns:a16="http://schemas.microsoft.com/office/drawing/2014/main" id="{2A1F288F-1A11-420B-A9D8-29200093E7EB}"/>
              </a:ext>
            </a:extLst>
          </p:cNvPr>
          <p:cNvSpPr>
            <a:spLocks noGrp="1"/>
          </p:cNvSpPr>
          <p:nvPr>
            <p:ph type="pic" sz="quarter" idx="65" hasCustomPrompt="1"/>
          </p:nvPr>
        </p:nvSpPr>
        <p:spPr>
          <a:xfrm>
            <a:off x="8273206" y="2475683"/>
            <a:ext cx="612000" cy="612000"/>
          </a:xfrm>
        </p:spPr>
        <p:txBody>
          <a:bodyPr>
            <a:normAutofit/>
          </a:bodyPr>
          <a:lstStyle>
            <a:lvl1pPr>
              <a:defRPr sz="800">
                <a:latin typeface="+mn-lt"/>
              </a:defRPr>
            </a:lvl1pPr>
          </a:lstStyle>
          <a:p>
            <a:r>
              <a:rPr lang="fr-LU" dirty="0"/>
              <a:t>Image</a:t>
            </a:r>
            <a:endParaRPr lang="en-GB" dirty="0"/>
          </a:p>
        </p:txBody>
      </p:sp>
      <p:sp>
        <p:nvSpPr>
          <p:cNvPr id="72" name="Picture Placeholder 6">
            <a:extLst>
              <a:ext uri="{FF2B5EF4-FFF2-40B4-BE49-F238E27FC236}">
                <a16:creationId xmlns:a16="http://schemas.microsoft.com/office/drawing/2014/main" id="{C2D45B0E-BB51-467C-9D60-5418482C7F1A}"/>
              </a:ext>
            </a:extLst>
          </p:cNvPr>
          <p:cNvSpPr>
            <a:spLocks noGrp="1"/>
          </p:cNvSpPr>
          <p:nvPr>
            <p:ph type="pic" sz="quarter" idx="66" hasCustomPrompt="1"/>
          </p:nvPr>
        </p:nvSpPr>
        <p:spPr>
          <a:xfrm>
            <a:off x="7545709" y="2475683"/>
            <a:ext cx="612000" cy="612000"/>
          </a:xfrm>
        </p:spPr>
        <p:txBody>
          <a:bodyPr>
            <a:normAutofit/>
          </a:bodyPr>
          <a:lstStyle>
            <a:lvl1pPr>
              <a:defRPr sz="800">
                <a:latin typeface="+mn-lt"/>
              </a:defRPr>
            </a:lvl1pPr>
          </a:lstStyle>
          <a:p>
            <a:r>
              <a:rPr lang="fr-LU" dirty="0"/>
              <a:t>Image</a:t>
            </a:r>
            <a:endParaRPr lang="en-GB" dirty="0"/>
          </a:p>
        </p:txBody>
      </p:sp>
      <p:sp>
        <p:nvSpPr>
          <p:cNvPr id="73" name="Picture Placeholder 6">
            <a:extLst>
              <a:ext uri="{FF2B5EF4-FFF2-40B4-BE49-F238E27FC236}">
                <a16:creationId xmlns:a16="http://schemas.microsoft.com/office/drawing/2014/main" id="{654CF3EC-7075-4E5E-A1BD-E4EB697CDB18}"/>
              </a:ext>
            </a:extLst>
          </p:cNvPr>
          <p:cNvSpPr>
            <a:spLocks noGrp="1"/>
          </p:cNvSpPr>
          <p:nvPr>
            <p:ph type="pic" sz="quarter" idx="67" hasCustomPrompt="1"/>
          </p:nvPr>
        </p:nvSpPr>
        <p:spPr>
          <a:xfrm>
            <a:off x="6818209" y="2475683"/>
            <a:ext cx="612000" cy="612000"/>
          </a:xfrm>
        </p:spPr>
        <p:txBody>
          <a:bodyPr>
            <a:normAutofit/>
          </a:bodyPr>
          <a:lstStyle>
            <a:lvl1pPr>
              <a:defRPr sz="800">
                <a:latin typeface="+mn-lt"/>
              </a:defRPr>
            </a:lvl1pPr>
          </a:lstStyle>
          <a:p>
            <a:r>
              <a:rPr lang="fr-LU" dirty="0"/>
              <a:t>Image</a:t>
            </a:r>
            <a:endParaRPr lang="en-GB" dirty="0"/>
          </a:p>
        </p:txBody>
      </p:sp>
      <p:sp>
        <p:nvSpPr>
          <p:cNvPr id="74" name="Picture Placeholder 6">
            <a:extLst>
              <a:ext uri="{FF2B5EF4-FFF2-40B4-BE49-F238E27FC236}">
                <a16:creationId xmlns:a16="http://schemas.microsoft.com/office/drawing/2014/main" id="{CDB364B2-2BA6-43EE-BDDB-80D7A5E67B4F}"/>
              </a:ext>
            </a:extLst>
          </p:cNvPr>
          <p:cNvSpPr>
            <a:spLocks noGrp="1"/>
          </p:cNvSpPr>
          <p:nvPr>
            <p:ph type="pic" sz="quarter" idx="68" hasCustomPrompt="1"/>
          </p:nvPr>
        </p:nvSpPr>
        <p:spPr>
          <a:xfrm>
            <a:off x="6090709" y="2475683"/>
            <a:ext cx="612000" cy="612000"/>
          </a:xfrm>
        </p:spPr>
        <p:txBody>
          <a:bodyPr>
            <a:normAutofit/>
          </a:bodyPr>
          <a:lstStyle>
            <a:lvl1pPr>
              <a:defRPr sz="800">
                <a:latin typeface="+mn-lt"/>
              </a:defRPr>
            </a:lvl1pPr>
          </a:lstStyle>
          <a:p>
            <a:r>
              <a:rPr lang="fr-LU" dirty="0"/>
              <a:t>Image</a:t>
            </a:r>
            <a:endParaRPr lang="en-GB" dirty="0"/>
          </a:p>
        </p:txBody>
      </p:sp>
      <p:sp>
        <p:nvSpPr>
          <p:cNvPr id="75" name="Picture Placeholder 6">
            <a:extLst>
              <a:ext uri="{FF2B5EF4-FFF2-40B4-BE49-F238E27FC236}">
                <a16:creationId xmlns:a16="http://schemas.microsoft.com/office/drawing/2014/main" id="{56F08A6E-FFB0-43C5-A4E3-1B2A3801746E}"/>
              </a:ext>
            </a:extLst>
          </p:cNvPr>
          <p:cNvSpPr>
            <a:spLocks noGrp="1"/>
          </p:cNvSpPr>
          <p:nvPr>
            <p:ph type="pic" sz="quarter" idx="69" hasCustomPrompt="1"/>
          </p:nvPr>
        </p:nvSpPr>
        <p:spPr>
          <a:xfrm>
            <a:off x="4635709" y="214076"/>
            <a:ext cx="612000" cy="612000"/>
          </a:xfrm>
        </p:spPr>
        <p:txBody>
          <a:bodyPr>
            <a:normAutofit/>
          </a:bodyPr>
          <a:lstStyle>
            <a:lvl1pPr>
              <a:defRPr sz="800">
                <a:latin typeface="+mn-lt"/>
              </a:defRPr>
            </a:lvl1pPr>
          </a:lstStyle>
          <a:p>
            <a:r>
              <a:rPr lang="fr-LU" dirty="0"/>
              <a:t>Image</a:t>
            </a:r>
            <a:endParaRPr lang="en-GB" dirty="0"/>
          </a:p>
        </p:txBody>
      </p:sp>
      <p:sp>
        <p:nvSpPr>
          <p:cNvPr id="76" name="Picture Placeholder 6">
            <a:extLst>
              <a:ext uri="{FF2B5EF4-FFF2-40B4-BE49-F238E27FC236}">
                <a16:creationId xmlns:a16="http://schemas.microsoft.com/office/drawing/2014/main" id="{B48434DB-F84D-453E-8496-15BAB879491F}"/>
              </a:ext>
            </a:extLst>
          </p:cNvPr>
          <p:cNvSpPr>
            <a:spLocks noGrp="1"/>
          </p:cNvSpPr>
          <p:nvPr>
            <p:ph type="pic" sz="quarter" idx="70" hasCustomPrompt="1"/>
          </p:nvPr>
        </p:nvSpPr>
        <p:spPr>
          <a:xfrm>
            <a:off x="4635709" y="967945"/>
            <a:ext cx="612000" cy="612000"/>
          </a:xfrm>
        </p:spPr>
        <p:txBody>
          <a:bodyPr>
            <a:normAutofit/>
          </a:bodyPr>
          <a:lstStyle>
            <a:lvl1pPr>
              <a:defRPr sz="800">
                <a:latin typeface="+mn-lt"/>
              </a:defRPr>
            </a:lvl1pPr>
          </a:lstStyle>
          <a:p>
            <a:r>
              <a:rPr lang="fr-LU" dirty="0"/>
              <a:t>Image</a:t>
            </a:r>
            <a:endParaRPr lang="en-GB" dirty="0"/>
          </a:p>
        </p:txBody>
      </p:sp>
      <p:sp>
        <p:nvSpPr>
          <p:cNvPr id="77" name="Picture Placeholder 6">
            <a:extLst>
              <a:ext uri="{FF2B5EF4-FFF2-40B4-BE49-F238E27FC236}">
                <a16:creationId xmlns:a16="http://schemas.microsoft.com/office/drawing/2014/main" id="{AECA7586-3D18-47B7-88CA-FA88CEC3DB77}"/>
              </a:ext>
            </a:extLst>
          </p:cNvPr>
          <p:cNvSpPr>
            <a:spLocks noGrp="1"/>
          </p:cNvSpPr>
          <p:nvPr>
            <p:ph type="pic" sz="quarter" idx="71" hasCustomPrompt="1"/>
          </p:nvPr>
        </p:nvSpPr>
        <p:spPr>
          <a:xfrm>
            <a:off x="7545709" y="967945"/>
            <a:ext cx="612000" cy="612000"/>
          </a:xfrm>
        </p:spPr>
        <p:txBody>
          <a:bodyPr>
            <a:normAutofit/>
          </a:bodyPr>
          <a:lstStyle>
            <a:lvl1pPr>
              <a:defRPr sz="800">
                <a:latin typeface="+mn-lt"/>
              </a:defRPr>
            </a:lvl1pPr>
          </a:lstStyle>
          <a:p>
            <a:r>
              <a:rPr lang="fr-LU" dirty="0"/>
              <a:t>Image</a:t>
            </a:r>
            <a:endParaRPr lang="en-GB" dirty="0"/>
          </a:p>
        </p:txBody>
      </p:sp>
      <p:sp>
        <p:nvSpPr>
          <p:cNvPr id="78" name="Picture Placeholder 6">
            <a:extLst>
              <a:ext uri="{FF2B5EF4-FFF2-40B4-BE49-F238E27FC236}">
                <a16:creationId xmlns:a16="http://schemas.microsoft.com/office/drawing/2014/main" id="{97C11EDC-4026-4CDF-BBE3-F8C0327EBD58}"/>
              </a:ext>
            </a:extLst>
          </p:cNvPr>
          <p:cNvSpPr>
            <a:spLocks noGrp="1"/>
          </p:cNvSpPr>
          <p:nvPr>
            <p:ph type="pic" sz="quarter" idx="72" hasCustomPrompt="1"/>
          </p:nvPr>
        </p:nvSpPr>
        <p:spPr>
          <a:xfrm>
            <a:off x="8273206" y="967945"/>
            <a:ext cx="612000" cy="612000"/>
          </a:xfrm>
        </p:spPr>
        <p:txBody>
          <a:bodyPr>
            <a:normAutofit/>
          </a:bodyPr>
          <a:lstStyle>
            <a:lvl1pPr>
              <a:defRPr sz="800">
                <a:latin typeface="+mn-lt"/>
              </a:defRPr>
            </a:lvl1pPr>
          </a:lstStyle>
          <a:p>
            <a:r>
              <a:rPr lang="fr-LU" dirty="0"/>
              <a:t>Image</a:t>
            </a:r>
            <a:endParaRPr lang="en-GB" dirty="0"/>
          </a:p>
        </p:txBody>
      </p:sp>
      <p:sp>
        <p:nvSpPr>
          <p:cNvPr id="79" name="Picture Placeholder 6">
            <a:extLst>
              <a:ext uri="{FF2B5EF4-FFF2-40B4-BE49-F238E27FC236}">
                <a16:creationId xmlns:a16="http://schemas.microsoft.com/office/drawing/2014/main" id="{7F9FF5DA-F520-470C-8A91-BEB5C53B5782}"/>
              </a:ext>
            </a:extLst>
          </p:cNvPr>
          <p:cNvSpPr>
            <a:spLocks noGrp="1"/>
          </p:cNvSpPr>
          <p:nvPr>
            <p:ph type="pic" sz="quarter" idx="73" hasCustomPrompt="1"/>
          </p:nvPr>
        </p:nvSpPr>
        <p:spPr>
          <a:xfrm>
            <a:off x="8273206" y="1721814"/>
            <a:ext cx="612000" cy="612000"/>
          </a:xfrm>
        </p:spPr>
        <p:txBody>
          <a:bodyPr>
            <a:normAutofit/>
          </a:bodyPr>
          <a:lstStyle>
            <a:lvl1pPr>
              <a:defRPr sz="800">
                <a:latin typeface="+mn-lt"/>
              </a:defRPr>
            </a:lvl1pPr>
          </a:lstStyle>
          <a:p>
            <a:r>
              <a:rPr lang="fr-LU" dirty="0"/>
              <a:t>Image</a:t>
            </a:r>
            <a:endParaRPr lang="en-GB" dirty="0"/>
          </a:p>
        </p:txBody>
      </p:sp>
      <p:sp>
        <p:nvSpPr>
          <p:cNvPr id="80" name="Picture Placeholder 6">
            <a:extLst>
              <a:ext uri="{FF2B5EF4-FFF2-40B4-BE49-F238E27FC236}">
                <a16:creationId xmlns:a16="http://schemas.microsoft.com/office/drawing/2014/main" id="{E94835C7-D921-41CE-9DCB-9BC719E610DC}"/>
              </a:ext>
            </a:extLst>
          </p:cNvPr>
          <p:cNvSpPr>
            <a:spLocks noGrp="1"/>
          </p:cNvSpPr>
          <p:nvPr>
            <p:ph type="pic" sz="quarter" idx="74" hasCustomPrompt="1"/>
          </p:nvPr>
        </p:nvSpPr>
        <p:spPr>
          <a:xfrm>
            <a:off x="5363209" y="214076"/>
            <a:ext cx="612000" cy="612000"/>
          </a:xfrm>
        </p:spPr>
        <p:txBody>
          <a:bodyPr>
            <a:normAutofit/>
          </a:bodyPr>
          <a:lstStyle>
            <a:lvl1pPr>
              <a:defRPr sz="800">
                <a:latin typeface="+mn-lt"/>
              </a:defRPr>
            </a:lvl1pPr>
          </a:lstStyle>
          <a:p>
            <a:r>
              <a:rPr lang="fr-LU" dirty="0"/>
              <a:t>Image</a:t>
            </a:r>
            <a:endParaRPr lang="en-GB" dirty="0"/>
          </a:p>
        </p:txBody>
      </p:sp>
      <p:sp>
        <p:nvSpPr>
          <p:cNvPr id="81" name="Picture Placeholder 6">
            <a:extLst>
              <a:ext uri="{FF2B5EF4-FFF2-40B4-BE49-F238E27FC236}">
                <a16:creationId xmlns:a16="http://schemas.microsoft.com/office/drawing/2014/main" id="{8FE800BF-9223-424B-9990-3B696C9609A4}"/>
              </a:ext>
            </a:extLst>
          </p:cNvPr>
          <p:cNvSpPr>
            <a:spLocks noGrp="1"/>
          </p:cNvSpPr>
          <p:nvPr>
            <p:ph type="pic" sz="quarter" idx="75" hasCustomPrompt="1"/>
          </p:nvPr>
        </p:nvSpPr>
        <p:spPr>
          <a:xfrm>
            <a:off x="5363209" y="967945"/>
            <a:ext cx="612000" cy="612000"/>
          </a:xfrm>
        </p:spPr>
        <p:txBody>
          <a:bodyPr>
            <a:normAutofit/>
          </a:bodyPr>
          <a:lstStyle>
            <a:lvl1pPr>
              <a:defRPr sz="800">
                <a:latin typeface="+mn-lt"/>
              </a:defRPr>
            </a:lvl1pPr>
          </a:lstStyle>
          <a:p>
            <a:r>
              <a:rPr lang="fr-LU" dirty="0"/>
              <a:t>Image</a:t>
            </a:r>
            <a:endParaRPr lang="en-GB" dirty="0"/>
          </a:p>
        </p:txBody>
      </p:sp>
      <p:sp>
        <p:nvSpPr>
          <p:cNvPr id="82" name="Picture Placeholder 6">
            <a:extLst>
              <a:ext uri="{FF2B5EF4-FFF2-40B4-BE49-F238E27FC236}">
                <a16:creationId xmlns:a16="http://schemas.microsoft.com/office/drawing/2014/main" id="{70C25F58-DF7D-4BF0-8BDB-DFD664F91B6E}"/>
              </a:ext>
            </a:extLst>
          </p:cNvPr>
          <p:cNvSpPr>
            <a:spLocks noGrp="1"/>
          </p:cNvSpPr>
          <p:nvPr>
            <p:ph type="pic" sz="quarter" idx="76" hasCustomPrompt="1"/>
          </p:nvPr>
        </p:nvSpPr>
        <p:spPr>
          <a:xfrm>
            <a:off x="6090709" y="967945"/>
            <a:ext cx="612000" cy="612000"/>
          </a:xfrm>
        </p:spPr>
        <p:txBody>
          <a:bodyPr>
            <a:normAutofit/>
          </a:bodyPr>
          <a:lstStyle>
            <a:lvl1pPr>
              <a:defRPr sz="800">
                <a:latin typeface="+mn-lt"/>
              </a:defRPr>
            </a:lvl1pPr>
          </a:lstStyle>
          <a:p>
            <a:r>
              <a:rPr lang="fr-LU" dirty="0"/>
              <a:t>Image</a:t>
            </a:r>
            <a:endParaRPr lang="en-GB" dirty="0"/>
          </a:p>
        </p:txBody>
      </p:sp>
      <p:sp>
        <p:nvSpPr>
          <p:cNvPr id="83" name="Picture Placeholder 6">
            <a:extLst>
              <a:ext uri="{FF2B5EF4-FFF2-40B4-BE49-F238E27FC236}">
                <a16:creationId xmlns:a16="http://schemas.microsoft.com/office/drawing/2014/main" id="{516AB6A5-E794-4F8E-913D-12DA49CF408E}"/>
              </a:ext>
            </a:extLst>
          </p:cNvPr>
          <p:cNvSpPr>
            <a:spLocks noGrp="1"/>
          </p:cNvSpPr>
          <p:nvPr>
            <p:ph type="pic" sz="quarter" idx="77" hasCustomPrompt="1"/>
          </p:nvPr>
        </p:nvSpPr>
        <p:spPr>
          <a:xfrm>
            <a:off x="6818209" y="967945"/>
            <a:ext cx="612000" cy="612000"/>
          </a:xfrm>
        </p:spPr>
        <p:txBody>
          <a:bodyPr>
            <a:normAutofit/>
          </a:bodyPr>
          <a:lstStyle>
            <a:lvl1pPr>
              <a:defRPr sz="800">
                <a:latin typeface="+mn-lt"/>
              </a:defRPr>
            </a:lvl1pPr>
          </a:lstStyle>
          <a:p>
            <a:r>
              <a:rPr lang="fr-LU" dirty="0"/>
              <a:t>Image</a:t>
            </a:r>
            <a:endParaRPr lang="en-GB" dirty="0"/>
          </a:p>
        </p:txBody>
      </p:sp>
      <p:sp>
        <p:nvSpPr>
          <p:cNvPr id="84" name="Picture Placeholder 6">
            <a:extLst>
              <a:ext uri="{FF2B5EF4-FFF2-40B4-BE49-F238E27FC236}">
                <a16:creationId xmlns:a16="http://schemas.microsoft.com/office/drawing/2014/main" id="{61DEF207-4468-4AA9-8489-F0C9A84E6CB2}"/>
              </a:ext>
            </a:extLst>
          </p:cNvPr>
          <p:cNvSpPr>
            <a:spLocks noGrp="1"/>
          </p:cNvSpPr>
          <p:nvPr>
            <p:ph type="pic" sz="quarter" idx="78" hasCustomPrompt="1"/>
          </p:nvPr>
        </p:nvSpPr>
        <p:spPr>
          <a:xfrm>
            <a:off x="6090709" y="214076"/>
            <a:ext cx="612000" cy="612000"/>
          </a:xfrm>
        </p:spPr>
        <p:txBody>
          <a:bodyPr>
            <a:normAutofit/>
          </a:bodyPr>
          <a:lstStyle>
            <a:lvl1pPr>
              <a:defRPr sz="800">
                <a:latin typeface="+mn-lt"/>
              </a:defRPr>
            </a:lvl1pPr>
          </a:lstStyle>
          <a:p>
            <a:r>
              <a:rPr lang="fr-LU" dirty="0"/>
              <a:t>Image</a:t>
            </a:r>
            <a:endParaRPr lang="en-GB" dirty="0"/>
          </a:p>
        </p:txBody>
      </p:sp>
      <p:sp>
        <p:nvSpPr>
          <p:cNvPr id="85" name="Picture Placeholder 6">
            <a:extLst>
              <a:ext uri="{FF2B5EF4-FFF2-40B4-BE49-F238E27FC236}">
                <a16:creationId xmlns:a16="http://schemas.microsoft.com/office/drawing/2014/main" id="{0213AF32-02F3-43D9-8D9F-993EDCBD14EF}"/>
              </a:ext>
            </a:extLst>
          </p:cNvPr>
          <p:cNvSpPr>
            <a:spLocks noGrp="1"/>
          </p:cNvSpPr>
          <p:nvPr>
            <p:ph type="pic" sz="quarter" idx="79" hasCustomPrompt="1"/>
          </p:nvPr>
        </p:nvSpPr>
        <p:spPr>
          <a:xfrm>
            <a:off x="6818209" y="214076"/>
            <a:ext cx="612000" cy="612000"/>
          </a:xfrm>
        </p:spPr>
        <p:txBody>
          <a:bodyPr>
            <a:normAutofit/>
          </a:bodyPr>
          <a:lstStyle>
            <a:lvl1pPr>
              <a:defRPr sz="800">
                <a:latin typeface="+mn-lt"/>
              </a:defRPr>
            </a:lvl1pPr>
          </a:lstStyle>
          <a:p>
            <a:r>
              <a:rPr lang="fr-LU" dirty="0"/>
              <a:t>Image</a:t>
            </a:r>
            <a:endParaRPr lang="en-GB" dirty="0"/>
          </a:p>
        </p:txBody>
      </p:sp>
      <p:sp>
        <p:nvSpPr>
          <p:cNvPr id="86" name="Picture Placeholder 6">
            <a:extLst>
              <a:ext uri="{FF2B5EF4-FFF2-40B4-BE49-F238E27FC236}">
                <a16:creationId xmlns:a16="http://schemas.microsoft.com/office/drawing/2014/main" id="{CD505FEA-6BF7-490C-BA89-473FF791B867}"/>
              </a:ext>
            </a:extLst>
          </p:cNvPr>
          <p:cNvSpPr>
            <a:spLocks noGrp="1"/>
          </p:cNvSpPr>
          <p:nvPr>
            <p:ph type="pic" sz="quarter" idx="80" hasCustomPrompt="1"/>
          </p:nvPr>
        </p:nvSpPr>
        <p:spPr>
          <a:xfrm>
            <a:off x="7545709" y="214076"/>
            <a:ext cx="612000" cy="612000"/>
          </a:xfrm>
        </p:spPr>
        <p:txBody>
          <a:bodyPr>
            <a:normAutofit/>
          </a:bodyPr>
          <a:lstStyle>
            <a:lvl1pPr>
              <a:defRPr sz="800">
                <a:latin typeface="+mn-lt"/>
              </a:defRPr>
            </a:lvl1pPr>
          </a:lstStyle>
          <a:p>
            <a:r>
              <a:rPr lang="fr-LU" dirty="0"/>
              <a:t>Image</a:t>
            </a:r>
            <a:endParaRPr lang="en-GB" dirty="0"/>
          </a:p>
        </p:txBody>
      </p:sp>
      <p:sp>
        <p:nvSpPr>
          <p:cNvPr id="87" name="Picture Placeholder 6">
            <a:extLst>
              <a:ext uri="{FF2B5EF4-FFF2-40B4-BE49-F238E27FC236}">
                <a16:creationId xmlns:a16="http://schemas.microsoft.com/office/drawing/2014/main" id="{D7434040-876F-4EA4-800A-B03E04D1B06A}"/>
              </a:ext>
            </a:extLst>
          </p:cNvPr>
          <p:cNvSpPr>
            <a:spLocks noGrp="1"/>
          </p:cNvSpPr>
          <p:nvPr>
            <p:ph type="pic" sz="quarter" idx="81" hasCustomPrompt="1"/>
          </p:nvPr>
        </p:nvSpPr>
        <p:spPr>
          <a:xfrm>
            <a:off x="8273206" y="214076"/>
            <a:ext cx="612000" cy="612000"/>
          </a:xfrm>
        </p:spPr>
        <p:txBody>
          <a:bodyPr>
            <a:normAutofit/>
          </a:bodyPr>
          <a:lstStyle>
            <a:lvl1pPr>
              <a:defRPr sz="800">
                <a:latin typeface="+mn-lt"/>
              </a:defRPr>
            </a:lvl1pPr>
          </a:lstStyle>
          <a:p>
            <a:r>
              <a:rPr lang="fr-LU" dirty="0"/>
              <a:t>Image</a:t>
            </a:r>
            <a:endParaRPr lang="en-GB" dirty="0"/>
          </a:p>
        </p:txBody>
      </p:sp>
    </p:spTree>
    <p:extLst>
      <p:ext uri="{BB962C8B-B14F-4D97-AF65-F5344CB8AC3E}">
        <p14:creationId xmlns:p14="http://schemas.microsoft.com/office/powerpoint/2010/main" val="4249270879"/>
      </p:ext>
    </p:extLst>
  </p:cSld>
  <p:clrMapOvr>
    <a:masterClrMapping/>
  </p:clrMapOvr>
  <p:extLst>
    <p:ext uri="{DCECCB84-F9BA-43D5-87BE-67443E8EF086}">
      <p15:sldGuideLst xmlns:p15="http://schemas.microsoft.com/office/powerpoint/2012/main">
        <p15:guide id="1" orient="horz" pos="441">
          <p15:clr>
            <a:srgbClr val="FBAE40"/>
          </p15:clr>
        </p15:guide>
        <p15:guide id="2" pos="5647">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26. Icon library ">
    <p:spTree>
      <p:nvGrpSpPr>
        <p:cNvPr id="1" name=""/>
        <p:cNvGrpSpPr/>
        <p:nvPr/>
      </p:nvGrpSpPr>
      <p:grpSpPr>
        <a:xfrm>
          <a:off x="0" y="0"/>
          <a:ext cx="0" cy="0"/>
          <a:chOff x="0" y="0"/>
          <a:chExt cx="0" cy="0"/>
        </a:xfrm>
      </p:grpSpPr>
      <p:sp>
        <p:nvSpPr>
          <p:cNvPr id="88" name="Rectangle 87">
            <a:extLst>
              <a:ext uri="{FF2B5EF4-FFF2-40B4-BE49-F238E27FC236}">
                <a16:creationId xmlns:a16="http://schemas.microsoft.com/office/drawing/2014/main" id="{FB8C3DB8-54CD-4BF1-A0A5-13ABF296A787}"/>
              </a:ext>
            </a:extLst>
          </p:cNvPr>
          <p:cNvSpPr/>
          <p:nvPr userDrawn="1"/>
        </p:nvSpPr>
        <p:spPr>
          <a:xfrm>
            <a:off x="0" y="0"/>
            <a:ext cx="9144000" cy="4680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7FC2"/>
              </a:solidFill>
            </a:endParaRPr>
          </a:p>
        </p:txBody>
      </p:sp>
      <p:pic>
        <p:nvPicPr>
          <p:cNvPr id="2" name="Picture 1" descr="EASA-logo_SMALL_SCALE_RGB_positive_300dpi.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0450" y="4727890"/>
            <a:ext cx="785962" cy="207718"/>
          </a:xfrm>
          <a:prstGeom prst="rect">
            <a:avLst/>
          </a:prstGeom>
        </p:spPr>
      </p:pic>
      <p:sp>
        <p:nvSpPr>
          <p:cNvPr id="3" name="Rectangle 2"/>
          <p:cNvSpPr/>
          <p:nvPr userDrawn="1"/>
        </p:nvSpPr>
        <p:spPr>
          <a:xfrm>
            <a:off x="0" y="5060830"/>
            <a:ext cx="9144000" cy="82670"/>
          </a:xfrm>
          <a:prstGeom prst="rect">
            <a:avLst/>
          </a:prstGeom>
          <a:solidFill>
            <a:srgbClr val="FBBC3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Slide Number Placeholder 5"/>
          <p:cNvSpPr txBox="1">
            <a:spLocks/>
          </p:cNvSpPr>
          <p:nvPr userDrawn="1"/>
        </p:nvSpPr>
        <p:spPr>
          <a:xfrm>
            <a:off x="8626415" y="4767263"/>
            <a:ext cx="517583" cy="173756"/>
          </a:xfrm>
          <a:prstGeom prst="rect">
            <a:avLst/>
          </a:prstGeom>
          <a:solidFill>
            <a:schemeClr val="accent1"/>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
        <p:nvSpPr>
          <p:cNvPr id="12" name="Picture Placeholder 6">
            <a:extLst>
              <a:ext uri="{FF2B5EF4-FFF2-40B4-BE49-F238E27FC236}">
                <a16:creationId xmlns:a16="http://schemas.microsoft.com/office/drawing/2014/main" id="{294B58BE-C055-42C7-91E4-C4CCF8577CEE}"/>
              </a:ext>
            </a:extLst>
          </p:cNvPr>
          <p:cNvSpPr>
            <a:spLocks noGrp="1"/>
          </p:cNvSpPr>
          <p:nvPr>
            <p:ph type="pic" sz="quarter" idx="10" hasCustomPrompt="1"/>
          </p:nvPr>
        </p:nvSpPr>
        <p:spPr>
          <a:xfrm>
            <a:off x="270709" y="214076"/>
            <a:ext cx="612000" cy="612000"/>
          </a:xfrm>
        </p:spPr>
        <p:txBody>
          <a:bodyPr>
            <a:normAutofit/>
          </a:bodyPr>
          <a:lstStyle>
            <a:lvl1pPr>
              <a:defRPr sz="800">
                <a:latin typeface="+mn-lt"/>
              </a:defRPr>
            </a:lvl1pPr>
          </a:lstStyle>
          <a:p>
            <a:r>
              <a:rPr lang="fr-LU" dirty="0"/>
              <a:t>Image</a:t>
            </a:r>
            <a:endParaRPr lang="en-GB" dirty="0"/>
          </a:p>
        </p:txBody>
      </p:sp>
      <p:sp>
        <p:nvSpPr>
          <p:cNvPr id="13" name="Picture Placeholder 6">
            <a:extLst>
              <a:ext uri="{FF2B5EF4-FFF2-40B4-BE49-F238E27FC236}">
                <a16:creationId xmlns:a16="http://schemas.microsoft.com/office/drawing/2014/main" id="{7969D350-1A31-4F3C-B3C0-D1E99A3A1CFD}"/>
              </a:ext>
            </a:extLst>
          </p:cNvPr>
          <p:cNvSpPr>
            <a:spLocks noGrp="1"/>
          </p:cNvSpPr>
          <p:nvPr>
            <p:ph type="pic" sz="quarter" idx="11" hasCustomPrompt="1"/>
          </p:nvPr>
        </p:nvSpPr>
        <p:spPr>
          <a:xfrm>
            <a:off x="998209" y="214076"/>
            <a:ext cx="612000" cy="612000"/>
          </a:xfrm>
        </p:spPr>
        <p:txBody>
          <a:bodyPr>
            <a:normAutofit/>
          </a:bodyPr>
          <a:lstStyle>
            <a:lvl1pPr>
              <a:defRPr sz="800">
                <a:latin typeface="+mn-lt"/>
              </a:defRPr>
            </a:lvl1pPr>
          </a:lstStyle>
          <a:p>
            <a:r>
              <a:rPr lang="fr-LU" dirty="0"/>
              <a:t>Image</a:t>
            </a:r>
            <a:endParaRPr lang="en-GB" dirty="0"/>
          </a:p>
        </p:txBody>
      </p:sp>
      <p:sp>
        <p:nvSpPr>
          <p:cNvPr id="15" name="Picture Placeholder 6">
            <a:extLst>
              <a:ext uri="{FF2B5EF4-FFF2-40B4-BE49-F238E27FC236}">
                <a16:creationId xmlns:a16="http://schemas.microsoft.com/office/drawing/2014/main" id="{A85CED36-D720-4F33-AFE1-96479D5ECF4C}"/>
              </a:ext>
            </a:extLst>
          </p:cNvPr>
          <p:cNvSpPr>
            <a:spLocks noGrp="1"/>
          </p:cNvSpPr>
          <p:nvPr>
            <p:ph type="pic" sz="quarter" idx="12" hasCustomPrompt="1"/>
          </p:nvPr>
        </p:nvSpPr>
        <p:spPr>
          <a:xfrm>
            <a:off x="270709" y="3983423"/>
            <a:ext cx="612000" cy="612000"/>
          </a:xfrm>
        </p:spPr>
        <p:txBody>
          <a:bodyPr>
            <a:normAutofit/>
          </a:bodyPr>
          <a:lstStyle>
            <a:lvl1pPr>
              <a:defRPr sz="800">
                <a:latin typeface="+mn-lt"/>
              </a:defRPr>
            </a:lvl1pPr>
          </a:lstStyle>
          <a:p>
            <a:r>
              <a:rPr lang="fr-LU" dirty="0"/>
              <a:t>Image</a:t>
            </a:r>
            <a:endParaRPr lang="en-GB" dirty="0"/>
          </a:p>
        </p:txBody>
      </p:sp>
      <p:sp>
        <p:nvSpPr>
          <p:cNvPr id="16" name="Picture Placeholder 6">
            <a:extLst>
              <a:ext uri="{FF2B5EF4-FFF2-40B4-BE49-F238E27FC236}">
                <a16:creationId xmlns:a16="http://schemas.microsoft.com/office/drawing/2014/main" id="{6F270E5D-CF37-43C3-BC2A-7A67340DD4F6}"/>
              </a:ext>
            </a:extLst>
          </p:cNvPr>
          <p:cNvSpPr>
            <a:spLocks noGrp="1"/>
          </p:cNvSpPr>
          <p:nvPr>
            <p:ph type="pic" sz="quarter" idx="13" hasCustomPrompt="1"/>
          </p:nvPr>
        </p:nvSpPr>
        <p:spPr>
          <a:xfrm>
            <a:off x="270709" y="3229552"/>
            <a:ext cx="612000" cy="612000"/>
          </a:xfrm>
        </p:spPr>
        <p:txBody>
          <a:bodyPr>
            <a:normAutofit/>
          </a:bodyPr>
          <a:lstStyle>
            <a:lvl1pPr>
              <a:defRPr sz="800">
                <a:latin typeface="+mn-lt"/>
              </a:defRPr>
            </a:lvl1pPr>
          </a:lstStyle>
          <a:p>
            <a:r>
              <a:rPr lang="fr-LU" dirty="0"/>
              <a:t>Image</a:t>
            </a:r>
            <a:endParaRPr lang="en-GB" dirty="0"/>
          </a:p>
        </p:txBody>
      </p:sp>
      <p:sp>
        <p:nvSpPr>
          <p:cNvPr id="17" name="Picture Placeholder 6">
            <a:extLst>
              <a:ext uri="{FF2B5EF4-FFF2-40B4-BE49-F238E27FC236}">
                <a16:creationId xmlns:a16="http://schemas.microsoft.com/office/drawing/2014/main" id="{DEB71655-5152-4B37-B796-A692AA7CBD05}"/>
              </a:ext>
            </a:extLst>
          </p:cNvPr>
          <p:cNvSpPr>
            <a:spLocks noGrp="1"/>
          </p:cNvSpPr>
          <p:nvPr>
            <p:ph type="pic" sz="quarter" idx="14" hasCustomPrompt="1"/>
          </p:nvPr>
        </p:nvSpPr>
        <p:spPr>
          <a:xfrm>
            <a:off x="270709" y="2475683"/>
            <a:ext cx="612000" cy="612000"/>
          </a:xfrm>
        </p:spPr>
        <p:txBody>
          <a:bodyPr>
            <a:normAutofit/>
          </a:bodyPr>
          <a:lstStyle>
            <a:lvl1pPr>
              <a:defRPr sz="800">
                <a:latin typeface="+mn-lt"/>
              </a:defRPr>
            </a:lvl1pPr>
          </a:lstStyle>
          <a:p>
            <a:r>
              <a:rPr lang="fr-LU" dirty="0"/>
              <a:t>Image</a:t>
            </a:r>
            <a:endParaRPr lang="en-GB" dirty="0"/>
          </a:p>
        </p:txBody>
      </p:sp>
      <p:sp>
        <p:nvSpPr>
          <p:cNvPr id="18" name="Picture Placeholder 6">
            <a:extLst>
              <a:ext uri="{FF2B5EF4-FFF2-40B4-BE49-F238E27FC236}">
                <a16:creationId xmlns:a16="http://schemas.microsoft.com/office/drawing/2014/main" id="{4EA50919-DEEB-4E2C-88B6-DDF3B232E7E5}"/>
              </a:ext>
            </a:extLst>
          </p:cNvPr>
          <p:cNvSpPr>
            <a:spLocks noGrp="1"/>
          </p:cNvSpPr>
          <p:nvPr>
            <p:ph type="pic" sz="quarter" idx="15" hasCustomPrompt="1"/>
          </p:nvPr>
        </p:nvSpPr>
        <p:spPr>
          <a:xfrm>
            <a:off x="270709" y="1721814"/>
            <a:ext cx="612000" cy="612000"/>
          </a:xfrm>
        </p:spPr>
        <p:txBody>
          <a:bodyPr>
            <a:normAutofit/>
          </a:bodyPr>
          <a:lstStyle>
            <a:lvl1pPr>
              <a:defRPr sz="800">
                <a:latin typeface="+mn-lt"/>
              </a:defRPr>
            </a:lvl1pPr>
          </a:lstStyle>
          <a:p>
            <a:r>
              <a:rPr lang="fr-LU" dirty="0"/>
              <a:t>Image</a:t>
            </a:r>
            <a:endParaRPr lang="en-GB" dirty="0"/>
          </a:p>
        </p:txBody>
      </p:sp>
      <p:sp>
        <p:nvSpPr>
          <p:cNvPr id="20" name="Picture Placeholder 6">
            <a:extLst>
              <a:ext uri="{FF2B5EF4-FFF2-40B4-BE49-F238E27FC236}">
                <a16:creationId xmlns:a16="http://schemas.microsoft.com/office/drawing/2014/main" id="{63DC1B6F-1436-4942-A73D-2D80F22A00B6}"/>
              </a:ext>
            </a:extLst>
          </p:cNvPr>
          <p:cNvSpPr>
            <a:spLocks noGrp="1"/>
          </p:cNvSpPr>
          <p:nvPr>
            <p:ph type="pic" sz="quarter" idx="16" hasCustomPrompt="1"/>
          </p:nvPr>
        </p:nvSpPr>
        <p:spPr>
          <a:xfrm>
            <a:off x="270709" y="967945"/>
            <a:ext cx="612000" cy="612000"/>
          </a:xfrm>
        </p:spPr>
        <p:txBody>
          <a:bodyPr>
            <a:normAutofit/>
          </a:bodyPr>
          <a:lstStyle>
            <a:lvl1pPr>
              <a:defRPr sz="800">
                <a:latin typeface="+mn-lt"/>
              </a:defRPr>
            </a:lvl1pPr>
          </a:lstStyle>
          <a:p>
            <a:r>
              <a:rPr lang="fr-LU" dirty="0"/>
              <a:t>Image</a:t>
            </a:r>
            <a:endParaRPr lang="en-GB" dirty="0"/>
          </a:p>
        </p:txBody>
      </p:sp>
      <p:sp>
        <p:nvSpPr>
          <p:cNvPr id="21" name="Picture Placeholder 6">
            <a:extLst>
              <a:ext uri="{FF2B5EF4-FFF2-40B4-BE49-F238E27FC236}">
                <a16:creationId xmlns:a16="http://schemas.microsoft.com/office/drawing/2014/main" id="{EC7E1B45-AA46-4F40-A6EB-F5FEFA40EB5C}"/>
              </a:ext>
            </a:extLst>
          </p:cNvPr>
          <p:cNvSpPr>
            <a:spLocks noGrp="1"/>
          </p:cNvSpPr>
          <p:nvPr>
            <p:ph type="pic" sz="quarter" idx="17" hasCustomPrompt="1"/>
          </p:nvPr>
        </p:nvSpPr>
        <p:spPr>
          <a:xfrm>
            <a:off x="998209" y="967945"/>
            <a:ext cx="612000" cy="612000"/>
          </a:xfrm>
        </p:spPr>
        <p:txBody>
          <a:bodyPr>
            <a:normAutofit/>
          </a:bodyPr>
          <a:lstStyle>
            <a:lvl1pPr>
              <a:defRPr sz="800">
                <a:latin typeface="+mn-lt"/>
              </a:defRPr>
            </a:lvl1pPr>
          </a:lstStyle>
          <a:p>
            <a:r>
              <a:rPr lang="fr-LU" dirty="0"/>
              <a:t>Image</a:t>
            </a:r>
            <a:endParaRPr lang="en-GB" dirty="0"/>
          </a:p>
        </p:txBody>
      </p:sp>
      <p:sp>
        <p:nvSpPr>
          <p:cNvPr id="22" name="Picture Placeholder 6">
            <a:extLst>
              <a:ext uri="{FF2B5EF4-FFF2-40B4-BE49-F238E27FC236}">
                <a16:creationId xmlns:a16="http://schemas.microsoft.com/office/drawing/2014/main" id="{163DD791-8552-4C47-B499-734700486CAC}"/>
              </a:ext>
            </a:extLst>
          </p:cNvPr>
          <p:cNvSpPr>
            <a:spLocks noGrp="1"/>
          </p:cNvSpPr>
          <p:nvPr>
            <p:ph type="pic" sz="quarter" idx="18" hasCustomPrompt="1"/>
          </p:nvPr>
        </p:nvSpPr>
        <p:spPr>
          <a:xfrm>
            <a:off x="1725709" y="214076"/>
            <a:ext cx="612000" cy="612000"/>
          </a:xfrm>
        </p:spPr>
        <p:txBody>
          <a:bodyPr>
            <a:normAutofit/>
          </a:bodyPr>
          <a:lstStyle>
            <a:lvl1pPr>
              <a:defRPr sz="800">
                <a:latin typeface="+mn-lt"/>
              </a:defRPr>
            </a:lvl1pPr>
          </a:lstStyle>
          <a:p>
            <a:r>
              <a:rPr lang="fr-LU" dirty="0"/>
              <a:t>Image</a:t>
            </a:r>
            <a:endParaRPr lang="en-GB" dirty="0"/>
          </a:p>
        </p:txBody>
      </p:sp>
      <p:sp>
        <p:nvSpPr>
          <p:cNvPr id="25" name="Picture Placeholder 6">
            <a:extLst>
              <a:ext uri="{FF2B5EF4-FFF2-40B4-BE49-F238E27FC236}">
                <a16:creationId xmlns:a16="http://schemas.microsoft.com/office/drawing/2014/main" id="{303D61DF-9A6F-4F15-9861-AE8F65D846F0}"/>
              </a:ext>
            </a:extLst>
          </p:cNvPr>
          <p:cNvSpPr>
            <a:spLocks noGrp="1"/>
          </p:cNvSpPr>
          <p:nvPr>
            <p:ph type="pic" sz="quarter" idx="19" hasCustomPrompt="1"/>
          </p:nvPr>
        </p:nvSpPr>
        <p:spPr>
          <a:xfrm>
            <a:off x="998209" y="1721814"/>
            <a:ext cx="612000" cy="612000"/>
          </a:xfrm>
        </p:spPr>
        <p:txBody>
          <a:bodyPr>
            <a:normAutofit/>
          </a:bodyPr>
          <a:lstStyle>
            <a:lvl1pPr>
              <a:defRPr sz="800">
                <a:latin typeface="+mn-lt"/>
              </a:defRPr>
            </a:lvl1pPr>
          </a:lstStyle>
          <a:p>
            <a:r>
              <a:rPr lang="fr-LU" dirty="0"/>
              <a:t>Image</a:t>
            </a:r>
            <a:endParaRPr lang="en-GB" dirty="0"/>
          </a:p>
        </p:txBody>
      </p:sp>
      <p:sp>
        <p:nvSpPr>
          <p:cNvPr id="26" name="Picture Placeholder 6">
            <a:extLst>
              <a:ext uri="{FF2B5EF4-FFF2-40B4-BE49-F238E27FC236}">
                <a16:creationId xmlns:a16="http://schemas.microsoft.com/office/drawing/2014/main" id="{EDA72079-87D9-4575-B3EB-BB0F500F3551}"/>
              </a:ext>
            </a:extLst>
          </p:cNvPr>
          <p:cNvSpPr>
            <a:spLocks noGrp="1"/>
          </p:cNvSpPr>
          <p:nvPr>
            <p:ph type="pic" sz="quarter" idx="20" hasCustomPrompt="1"/>
          </p:nvPr>
        </p:nvSpPr>
        <p:spPr>
          <a:xfrm>
            <a:off x="998209" y="2475683"/>
            <a:ext cx="612000" cy="612000"/>
          </a:xfrm>
        </p:spPr>
        <p:txBody>
          <a:bodyPr>
            <a:normAutofit/>
          </a:bodyPr>
          <a:lstStyle>
            <a:lvl1pPr>
              <a:defRPr sz="800">
                <a:latin typeface="+mn-lt"/>
              </a:defRPr>
            </a:lvl1pPr>
          </a:lstStyle>
          <a:p>
            <a:r>
              <a:rPr lang="fr-LU" dirty="0"/>
              <a:t>Image</a:t>
            </a:r>
            <a:endParaRPr lang="en-GB" dirty="0"/>
          </a:p>
        </p:txBody>
      </p:sp>
      <p:sp>
        <p:nvSpPr>
          <p:cNvPr id="27" name="Picture Placeholder 6">
            <a:extLst>
              <a:ext uri="{FF2B5EF4-FFF2-40B4-BE49-F238E27FC236}">
                <a16:creationId xmlns:a16="http://schemas.microsoft.com/office/drawing/2014/main" id="{16606422-532D-4DCD-AA3B-03AD228A20A9}"/>
              </a:ext>
            </a:extLst>
          </p:cNvPr>
          <p:cNvSpPr>
            <a:spLocks noGrp="1"/>
          </p:cNvSpPr>
          <p:nvPr>
            <p:ph type="pic" sz="quarter" idx="21" hasCustomPrompt="1"/>
          </p:nvPr>
        </p:nvSpPr>
        <p:spPr>
          <a:xfrm>
            <a:off x="998209" y="3229552"/>
            <a:ext cx="612000" cy="612000"/>
          </a:xfrm>
        </p:spPr>
        <p:txBody>
          <a:bodyPr>
            <a:normAutofit/>
          </a:bodyPr>
          <a:lstStyle>
            <a:lvl1pPr>
              <a:defRPr sz="800">
                <a:latin typeface="+mn-lt"/>
              </a:defRPr>
            </a:lvl1pPr>
          </a:lstStyle>
          <a:p>
            <a:r>
              <a:rPr lang="fr-LU" dirty="0"/>
              <a:t>Image</a:t>
            </a:r>
            <a:endParaRPr lang="en-GB" dirty="0"/>
          </a:p>
        </p:txBody>
      </p:sp>
      <p:sp>
        <p:nvSpPr>
          <p:cNvPr id="28" name="Picture Placeholder 6">
            <a:extLst>
              <a:ext uri="{FF2B5EF4-FFF2-40B4-BE49-F238E27FC236}">
                <a16:creationId xmlns:a16="http://schemas.microsoft.com/office/drawing/2014/main" id="{0B0F5602-239D-4897-A842-6A99E7AC7FB2}"/>
              </a:ext>
            </a:extLst>
          </p:cNvPr>
          <p:cNvSpPr>
            <a:spLocks noGrp="1"/>
          </p:cNvSpPr>
          <p:nvPr>
            <p:ph type="pic" sz="quarter" idx="22" hasCustomPrompt="1"/>
          </p:nvPr>
        </p:nvSpPr>
        <p:spPr>
          <a:xfrm>
            <a:off x="998209" y="3983423"/>
            <a:ext cx="612000" cy="612000"/>
          </a:xfrm>
        </p:spPr>
        <p:txBody>
          <a:bodyPr>
            <a:normAutofit/>
          </a:bodyPr>
          <a:lstStyle>
            <a:lvl1pPr>
              <a:defRPr sz="800">
                <a:latin typeface="+mn-lt"/>
              </a:defRPr>
            </a:lvl1pPr>
          </a:lstStyle>
          <a:p>
            <a:r>
              <a:rPr lang="fr-LU" dirty="0"/>
              <a:t>Image</a:t>
            </a:r>
            <a:endParaRPr lang="en-GB" dirty="0"/>
          </a:p>
        </p:txBody>
      </p:sp>
      <p:sp>
        <p:nvSpPr>
          <p:cNvPr id="29" name="Picture Placeholder 6">
            <a:extLst>
              <a:ext uri="{FF2B5EF4-FFF2-40B4-BE49-F238E27FC236}">
                <a16:creationId xmlns:a16="http://schemas.microsoft.com/office/drawing/2014/main" id="{E3B1123D-FE3B-4E79-B567-4F7D11543F22}"/>
              </a:ext>
            </a:extLst>
          </p:cNvPr>
          <p:cNvSpPr>
            <a:spLocks noGrp="1"/>
          </p:cNvSpPr>
          <p:nvPr>
            <p:ph type="pic" sz="quarter" idx="23" hasCustomPrompt="1"/>
          </p:nvPr>
        </p:nvSpPr>
        <p:spPr>
          <a:xfrm>
            <a:off x="1725709" y="967945"/>
            <a:ext cx="612000" cy="612000"/>
          </a:xfrm>
        </p:spPr>
        <p:txBody>
          <a:bodyPr>
            <a:normAutofit/>
          </a:bodyPr>
          <a:lstStyle>
            <a:lvl1pPr>
              <a:defRPr sz="800">
                <a:latin typeface="+mn-lt"/>
              </a:defRPr>
            </a:lvl1pPr>
          </a:lstStyle>
          <a:p>
            <a:r>
              <a:rPr lang="fr-LU" dirty="0"/>
              <a:t>Image</a:t>
            </a:r>
            <a:endParaRPr lang="en-GB" dirty="0"/>
          </a:p>
        </p:txBody>
      </p:sp>
      <p:sp>
        <p:nvSpPr>
          <p:cNvPr id="30" name="Picture Placeholder 6">
            <a:extLst>
              <a:ext uri="{FF2B5EF4-FFF2-40B4-BE49-F238E27FC236}">
                <a16:creationId xmlns:a16="http://schemas.microsoft.com/office/drawing/2014/main" id="{29E9D440-D5B1-4413-9D06-A56F48422A44}"/>
              </a:ext>
            </a:extLst>
          </p:cNvPr>
          <p:cNvSpPr>
            <a:spLocks noGrp="1"/>
          </p:cNvSpPr>
          <p:nvPr>
            <p:ph type="pic" sz="quarter" idx="24" hasCustomPrompt="1"/>
          </p:nvPr>
        </p:nvSpPr>
        <p:spPr>
          <a:xfrm>
            <a:off x="2453209" y="1721814"/>
            <a:ext cx="612000" cy="612000"/>
          </a:xfrm>
        </p:spPr>
        <p:txBody>
          <a:bodyPr>
            <a:normAutofit/>
          </a:bodyPr>
          <a:lstStyle>
            <a:lvl1pPr>
              <a:defRPr sz="800">
                <a:latin typeface="+mn-lt"/>
              </a:defRPr>
            </a:lvl1pPr>
          </a:lstStyle>
          <a:p>
            <a:r>
              <a:rPr lang="fr-LU" dirty="0"/>
              <a:t>Image</a:t>
            </a:r>
            <a:endParaRPr lang="en-GB" dirty="0"/>
          </a:p>
        </p:txBody>
      </p:sp>
      <p:sp>
        <p:nvSpPr>
          <p:cNvPr id="31" name="Picture Placeholder 6">
            <a:extLst>
              <a:ext uri="{FF2B5EF4-FFF2-40B4-BE49-F238E27FC236}">
                <a16:creationId xmlns:a16="http://schemas.microsoft.com/office/drawing/2014/main" id="{8251D7DB-0041-4817-9CD6-284404A6B1DB}"/>
              </a:ext>
            </a:extLst>
          </p:cNvPr>
          <p:cNvSpPr>
            <a:spLocks noGrp="1"/>
          </p:cNvSpPr>
          <p:nvPr>
            <p:ph type="pic" sz="quarter" idx="25" hasCustomPrompt="1"/>
          </p:nvPr>
        </p:nvSpPr>
        <p:spPr>
          <a:xfrm>
            <a:off x="2453209" y="2475683"/>
            <a:ext cx="612000" cy="612000"/>
          </a:xfrm>
        </p:spPr>
        <p:txBody>
          <a:bodyPr>
            <a:normAutofit/>
          </a:bodyPr>
          <a:lstStyle>
            <a:lvl1pPr>
              <a:defRPr sz="800">
                <a:latin typeface="+mn-lt"/>
              </a:defRPr>
            </a:lvl1pPr>
          </a:lstStyle>
          <a:p>
            <a:r>
              <a:rPr lang="fr-LU" dirty="0"/>
              <a:t>Image</a:t>
            </a:r>
            <a:endParaRPr lang="en-GB" dirty="0"/>
          </a:p>
        </p:txBody>
      </p:sp>
      <p:sp>
        <p:nvSpPr>
          <p:cNvPr id="32" name="Picture Placeholder 6">
            <a:extLst>
              <a:ext uri="{FF2B5EF4-FFF2-40B4-BE49-F238E27FC236}">
                <a16:creationId xmlns:a16="http://schemas.microsoft.com/office/drawing/2014/main" id="{A0D1DF97-8BDC-4D57-BC30-1EEB0D1FDCE8}"/>
              </a:ext>
            </a:extLst>
          </p:cNvPr>
          <p:cNvSpPr>
            <a:spLocks noGrp="1"/>
          </p:cNvSpPr>
          <p:nvPr>
            <p:ph type="pic" sz="quarter" idx="26" hasCustomPrompt="1"/>
          </p:nvPr>
        </p:nvSpPr>
        <p:spPr>
          <a:xfrm>
            <a:off x="2453209" y="3229552"/>
            <a:ext cx="612000" cy="612000"/>
          </a:xfrm>
        </p:spPr>
        <p:txBody>
          <a:bodyPr>
            <a:normAutofit/>
          </a:bodyPr>
          <a:lstStyle>
            <a:lvl1pPr>
              <a:defRPr sz="800">
                <a:latin typeface="+mn-lt"/>
              </a:defRPr>
            </a:lvl1pPr>
          </a:lstStyle>
          <a:p>
            <a:r>
              <a:rPr lang="fr-LU" dirty="0"/>
              <a:t>Image</a:t>
            </a:r>
            <a:endParaRPr lang="en-GB" dirty="0"/>
          </a:p>
        </p:txBody>
      </p:sp>
      <p:sp>
        <p:nvSpPr>
          <p:cNvPr id="33" name="Picture Placeholder 6">
            <a:extLst>
              <a:ext uri="{FF2B5EF4-FFF2-40B4-BE49-F238E27FC236}">
                <a16:creationId xmlns:a16="http://schemas.microsoft.com/office/drawing/2014/main" id="{7285BAE9-0507-4226-A52F-1EDA504AF067}"/>
              </a:ext>
            </a:extLst>
          </p:cNvPr>
          <p:cNvSpPr>
            <a:spLocks noGrp="1"/>
          </p:cNvSpPr>
          <p:nvPr>
            <p:ph type="pic" sz="quarter" idx="27" hasCustomPrompt="1"/>
          </p:nvPr>
        </p:nvSpPr>
        <p:spPr>
          <a:xfrm>
            <a:off x="2453209" y="3983423"/>
            <a:ext cx="612000" cy="612000"/>
          </a:xfrm>
        </p:spPr>
        <p:txBody>
          <a:bodyPr>
            <a:normAutofit/>
          </a:bodyPr>
          <a:lstStyle>
            <a:lvl1pPr>
              <a:defRPr sz="800">
                <a:latin typeface="+mn-lt"/>
              </a:defRPr>
            </a:lvl1pPr>
          </a:lstStyle>
          <a:p>
            <a:r>
              <a:rPr lang="fr-LU" dirty="0"/>
              <a:t>Image</a:t>
            </a:r>
            <a:endParaRPr lang="en-GB" dirty="0"/>
          </a:p>
        </p:txBody>
      </p:sp>
      <p:sp>
        <p:nvSpPr>
          <p:cNvPr id="34" name="Picture Placeholder 6">
            <a:extLst>
              <a:ext uri="{FF2B5EF4-FFF2-40B4-BE49-F238E27FC236}">
                <a16:creationId xmlns:a16="http://schemas.microsoft.com/office/drawing/2014/main" id="{5C3859DD-4CA3-4039-BFD9-CE7A3CFD0E33}"/>
              </a:ext>
            </a:extLst>
          </p:cNvPr>
          <p:cNvSpPr>
            <a:spLocks noGrp="1"/>
          </p:cNvSpPr>
          <p:nvPr>
            <p:ph type="pic" sz="quarter" idx="28" hasCustomPrompt="1"/>
          </p:nvPr>
        </p:nvSpPr>
        <p:spPr>
          <a:xfrm>
            <a:off x="1725709" y="1721814"/>
            <a:ext cx="612000" cy="612000"/>
          </a:xfrm>
        </p:spPr>
        <p:txBody>
          <a:bodyPr>
            <a:normAutofit/>
          </a:bodyPr>
          <a:lstStyle>
            <a:lvl1pPr>
              <a:defRPr sz="800">
                <a:latin typeface="+mn-lt"/>
              </a:defRPr>
            </a:lvl1pPr>
          </a:lstStyle>
          <a:p>
            <a:r>
              <a:rPr lang="fr-LU" dirty="0"/>
              <a:t>Image</a:t>
            </a:r>
            <a:endParaRPr lang="en-GB" dirty="0"/>
          </a:p>
        </p:txBody>
      </p:sp>
      <p:sp>
        <p:nvSpPr>
          <p:cNvPr id="35" name="Picture Placeholder 6">
            <a:extLst>
              <a:ext uri="{FF2B5EF4-FFF2-40B4-BE49-F238E27FC236}">
                <a16:creationId xmlns:a16="http://schemas.microsoft.com/office/drawing/2014/main" id="{4B4939FF-3212-4837-93AE-BB99F9D72A44}"/>
              </a:ext>
            </a:extLst>
          </p:cNvPr>
          <p:cNvSpPr>
            <a:spLocks noGrp="1"/>
          </p:cNvSpPr>
          <p:nvPr>
            <p:ph type="pic" sz="quarter" idx="29" hasCustomPrompt="1"/>
          </p:nvPr>
        </p:nvSpPr>
        <p:spPr>
          <a:xfrm>
            <a:off x="1725709" y="2475683"/>
            <a:ext cx="612000" cy="612000"/>
          </a:xfrm>
        </p:spPr>
        <p:txBody>
          <a:bodyPr>
            <a:normAutofit/>
          </a:bodyPr>
          <a:lstStyle>
            <a:lvl1pPr>
              <a:defRPr sz="800">
                <a:latin typeface="+mn-lt"/>
              </a:defRPr>
            </a:lvl1pPr>
          </a:lstStyle>
          <a:p>
            <a:r>
              <a:rPr lang="fr-LU" dirty="0"/>
              <a:t>Image</a:t>
            </a:r>
            <a:endParaRPr lang="en-GB" dirty="0"/>
          </a:p>
        </p:txBody>
      </p:sp>
      <p:sp>
        <p:nvSpPr>
          <p:cNvPr id="36" name="Picture Placeholder 6">
            <a:extLst>
              <a:ext uri="{FF2B5EF4-FFF2-40B4-BE49-F238E27FC236}">
                <a16:creationId xmlns:a16="http://schemas.microsoft.com/office/drawing/2014/main" id="{82143B60-5306-4CA8-ABB6-C0B3CC499C18}"/>
              </a:ext>
            </a:extLst>
          </p:cNvPr>
          <p:cNvSpPr>
            <a:spLocks noGrp="1"/>
          </p:cNvSpPr>
          <p:nvPr>
            <p:ph type="pic" sz="quarter" idx="30" hasCustomPrompt="1"/>
          </p:nvPr>
        </p:nvSpPr>
        <p:spPr>
          <a:xfrm>
            <a:off x="1725709" y="3229552"/>
            <a:ext cx="612000" cy="612000"/>
          </a:xfrm>
        </p:spPr>
        <p:txBody>
          <a:bodyPr>
            <a:normAutofit/>
          </a:bodyPr>
          <a:lstStyle>
            <a:lvl1pPr>
              <a:defRPr sz="800">
                <a:latin typeface="+mn-lt"/>
              </a:defRPr>
            </a:lvl1pPr>
          </a:lstStyle>
          <a:p>
            <a:r>
              <a:rPr lang="fr-LU" dirty="0"/>
              <a:t>Image</a:t>
            </a:r>
            <a:endParaRPr lang="en-GB" dirty="0"/>
          </a:p>
        </p:txBody>
      </p:sp>
      <p:sp>
        <p:nvSpPr>
          <p:cNvPr id="37" name="Picture Placeholder 6">
            <a:extLst>
              <a:ext uri="{FF2B5EF4-FFF2-40B4-BE49-F238E27FC236}">
                <a16:creationId xmlns:a16="http://schemas.microsoft.com/office/drawing/2014/main" id="{C523D135-8E14-42A9-B8E4-698723647FC6}"/>
              </a:ext>
            </a:extLst>
          </p:cNvPr>
          <p:cNvSpPr>
            <a:spLocks noGrp="1"/>
          </p:cNvSpPr>
          <p:nvPr>
            <p:ph type="pic" sz="quarter" idx="31" hasCustomPrompt="1"/>
          </p:nvPr>
        </p:nvSpPr>
        <p:spPr>
          <a:xfrm>
            <a:off x="1725709" y="3983423"/>
            <a:ext cx="612000" cy="612000"/>
          </a:xfrm>
        </p:spPr>
        <p:txBody>
          <a:bodyPr>
            <a:normAutofit/>
          </a:bodyPr>
          <a:lstStyle>
            <a:lvl1pPr>
              <a:defRPr sz="800">
                <a:latin typeface="+mn-lt"/>
              </a:defRPr>
            </a:lvl1pPr>
          </a:lstStyle>
          <a:p>
            <a:r>
              <a:rPr lang="fr-LU" dirty="0"/>
              <a:t>Image</a:t>
            </a:r>
            <a:endParaRPr lang="en-GB" dirty="0"/>
          </a:p>
        </p:txBody>
      </p:sp>
      <p:sp>
        <p:nvSpPr>
          <p:cNvPr id="38" name="Picture Placeholder 6">
            <a:extLst>
              <a:ext uri="{FF2B5EF4-FFF2-40B4-BE49-F238E27FC236}">
                <a16:creationId xmlns:a16="http://schemas.microsoft.com/office/drawing/2014/main" id="{F6A6FB63-946E-43D7-8074-E1EB12AE8CEA}"/>
              </a:ext>
            </a:extLst>
          </p:cNvPr>
          <p:cNvSpPr>
            <a:spLocks noGrp="1"/>
          </p:cNvSpPr>
          <p:nvPr>
            <p:ph type="pic" sz="quarter" idx="32" hasCustomPrompt="1"/>
          </p:nvPr>
        </p:nvSpPr>
        <p:spPr>
          <a:xfrm>
            <a:off x="2453209" y="967945"/>
            <a:ext cx="612000" cy="612000"/>
          </a:xfrm>
        </p:spPr>
        <p:txBody>
          <a:bodyPr>
            <a:normAutofit/>
          </a:bodyPr>
          <a:lstStyle>
            <a:lvl1pPr>
              <a:defRPr sz="800">
                <a:latin typeface="+mn-lt"/>
              </a:defRPr>
            </a:lvl1pPr>
          </a:lstStyle>
          <a:p>
            <a:r>
              <a:rPr lang="fr-LU" dirty="0"/>
              <a:t>Image</a:t>
            </a:r>
            <a:endParaRPr lang="en-GB" dirty="0"/>
          </a:p>
        </p:txBody>
      </p:sp>
      <p:sp>
        <p:nvSpPr>
          <p:cNvPr id="39" name="Picture Placeholder 6">
            <a:extLst>
              <a:ext uri="{FF2B5EF4-FFF2-40B4-BE49-F238E27FC236}">
                <a16:creationId xmlns:a16="http://schemas.microsoft.com/office/drawing/2014/main" id="{4D53101D-2416-44C8-9EA4-BE1717A521C3}"/>
              </a:ext>
            </a:extLst>
          </p:cNvPr>
          <p:cNvSpPr>
            <a:spLocks noGrp="1"/>
          </p:cNvSpPr>
          <p:nvPr>
            <p:ph type="pic" sz="quarter" idx="33" hasCustomPrompt="1"/>
          </p:nvPr>
        </p:nvSpPr>
        <p:spPr>
          <a:xfrm>
            <a:off x="3180709" y="214076"/>
            <a:ext cx="612000" cy="612000"/>
          </a:xfrm>
        </p:spPr>
        <p:txBody>
          <a:bodyPr>
            <a:normAutofit/>
          </a:bodyPr>
          <a:lstStyle>
            <a:lvl1pPr>
              <a:defRPr sz="800">
                <a:latin typeface="+mn-lt"/>
              </a:defRPr>
            </a:lvl1pPr>
          </a:lstStyle>
          <a:p>
            <a:r>
              <a:rPr lang="fr-LU" dirty="0"/>
              <a:t>Image</a:t>
            </a:r>
            <a:endParaRPr lang="en-GB" dirty="0"/>
          </a:p>
        </p:txBody>
      </p:sp>
      <p:sp>
        <p:nvSpPr>
          <p:cNvPr id="40" name="Picture Placeholder 6">
            <a:extLst>
              <a:ext uri="{FF2B5EF4-FFF2-40B4-BE49-F238E27FC236}">
                <a16:creationId xmlns:a16="http://schemas.microsoft.com/office/drawing/2014/main" id="{F6CA6C26-BDBE-4880-B720-62CA662E2400}"/>
              </a:ext>
            </a:extLst>
          </p:cNvPr>
          <p:cNvSpPr>
            <a:spLocks noGrp="1"/>
          </p:cNvSpPr>
          <p:nvPr>
            <p:ph type="pic" sz="quarter" idx="34" hasCustomPrompt="1"/>
          </p:nvPr>
        </p:nvSpPr>
        <p:spPr>
          <a:xfrm>
            <a:off x="3180709" y="1721814"/>
            <a:ext cx="612000" cy="612000"/>
          </a:xfrm>
        </p:spPr>
        <p:txBody>
          <a:bodyPr>
            <a:normAutofit/>
          </a:bodyPr>
          <a:lstStyle>
            <a:lvl1pPr>
              <a:defRPr sz="800">
                <a:latin typeface="+mn-lt"/>
              </a:defRPr>
            </a:lvl1pPr>
          </a:lstStyle>
          <a:p>
            <a:r>
              <a:rPr lang="fr-LU" dirty="0"/>
              <a:t>Image</a:t>
            </a:r>
            <a:endParaRPr lang="en-GB" dirty="0"/>
          </a:p>
        </p:txBody>
      </p:sp>
      <p:sp>
        <p:nvSpPr>
          <p:cNvPr id="41" name="Picture Placeholder 6">
            <a:extLst>
              <a:ext uri="{FF2B5EF4-FFF2-40B4-BE49-F238E27FC236}">
                <a16:creationId xmlns:a16="http://schemas.microsoft.com/office/drawing/2014/main" id="{767DF8CA-5DC4-4D18-B662-BF3737EA6561}"/>
              </a:ext>
            </a:extLst>
          </p:cNvPr>
          <p:cNvSpPr>
            <a:spLocks noGrp="1"/>
          </p:cNvSpPr>
          <p:nvPr>
            <p:ph type="pic" sz="quarter" idx="35" hasCustomPrompt="1"/>
          </p:nvPr>
        </p:nvSpPr>
        <p:spPr>
          <a:xfrm>
            <a:off x="3908209" y="2475683"/>
            <a:ext cx="612000" cy="612000"/>
          </a:xfrm>
        </p:spPr>
        <p:txBody>
          <a:bodyPr>
            <a:normAutofit/>
          </a:bodyPr>
          <a:lstStyle>
            <a:lvl1pPr>
              <a:defRPr sz="800">
                <a:latin typeface="+mn-lt"/>
              </a:defRPr>
            </a:lvl1pPr>
          </a:lstStyle>
          <a:p>
            <a:r>
              <a:rPr lang="fr-LU" dirty="0"/>
              <a:t>Image</a:t>
            </a:r>
            <a:endParaRPr lang="en-GB" dirty="0"/>
          </a:p>
        </p:txBody>
      </p:sp>
      <p:sp>
        <p:nvSpPr>
          <p:cNvPr id="42" name="Picture Placeholder 6">
            <a:extLst>
              <a:ext uri="{FF2B5EF4-FFF2-40B4-BE49-F238E27FC236}">
                <a16:creationId xmlns:a16="http://schemas.microsoft.com/office/drawing/2014/main" id="{0CC193B8-2EC6-45CD-A48B-48CD7DBE44A8}"/>
              </a:ext>
            </a:extLst>
          </p:cNvPr>
          <p:cNvSpPr>
            <a:spLocks noGrp="1"/>
          </p:cNvSpPr>
          <p:nvPr>
            <p:ph type="pic" sz="quarter" idx="36" hasCustomPrompt="1"/>
          </p:nvPr>
        </p:nvSpPr>
        <p:spPr>
          <a:xfrm>
            <a:off x="3180709" y="2475683"/>
            <a:ext cx="612000" cy="612000"/>
          </a:xfrm>
        </p:spPr>
        <p:txBody>
          <a:bodyPr>
            <a:normAutofit/>
          </a:bodyPr>
          <a:lstStyle>
            <a:lvl1pPr>
              <a:defRPr sz="800">
                <a:latin typeface="+mn-lt"/>
              </a:defRPr>
            </a:lvl1pPr>
          </a:lstStyle>
          <a:p>
            <a:r>
              <a:rPr lang="fr-LU" dirty="0"/>
              <a:t>Image</a:t>
            </a:r>
            <a:endParaRPr lang="en-GB" dirty="0"/>
          </a:p>
        </p:txBody>
      </p:sp>
      <p:sp>
        <p:nvSpPr>
          <p:cNvPr id="43" name="Picture Placeholder 6">
            <a:extLst>
              <a:ext uri="{FF2B5EF4-FFF2-40B4-BE49-F238E27FC236}">
                <a16:creationId xmlns:a16="http://schemas.microsoft.com/office/drawing/2014/main" id="{B0FBB762-C976-48FF-9146-7F80C0E7D91C}"/>
              </a:ext>
            </a:extLst>
          </p:cNvPr>
          <p:cNvSpPr>
            <a:spLocks noGrp="1"/>
          </p:cNvSpPr>
          <p:nvPr>
            <p:ph type="pic" sz="quarter" idx="37" hasCustomPrompt="1"/>
          </p:nvPr>
        </p:nvSpPr>
        <p:spPr>
          <a:xfrm>
            <a:off x="3908209" y="3229552"/>
            <a:ext cx="612000" cy="612000"/>
          </a:xfrm>
        </p:spPr>
        <p:txBody>
          <a:bodyPr>
            <a:normAutofit/>
          </a:bodyPr>
          <a:lstStyle>
            <a:lvl1pPr>
              <a:defRPr sz="800">
                <a:latin typeface="+mn-lt"/>
              </a:defRPr>
            </a:lvl1pPr>
          </a:lstStyle>
          <a:p>
            <a:r>
              <a:rPr lang="fr-LU" dirty="0"/>
              <a:t>Image</a:t>
            </a:r>
            <a:endParaRPr lang="en-GB" dirty="0"/>
          </a:p>
        </p:txBody>
      </p:sp>
      <p:sp>
        <p:nvSpPr>
          <p:cNvPr id="44" name="Picture Placeholder 6">
            <a:extLst>
              <a:ext uri="{FF2B5EF4-FFF2-40B4-BE49-F238E27FC236}">
                <a16:creationId xmlns:a16="http://schemas.microsoft.com/office/drawing/2014/main" id="{70854DDD-1516-4B20-B9E6-5A017EB78BE2}"/>
              </a:ext>
            </a:extLst>
          </p:cNvPr>
          <p:cNvSpPr>
            <a:spLocks noGrp="1"/>
          </p:cNvSpPr>
          <p:nvPr>
            <p:ph type="pic" sz="quarter" idx="38" hasCustomPrompt="1"/>
          </p:nvPr>
        </p:nvSpPr>
        <p:spPr>
          <a:xfrm>
            <a:off x="4635709" y="3983423"/>
            <a:ext cx="612000" cy="612000"/>
          </a:xfrm>
        </p:spPr>
        <p:txBody>
          <a:bodyPr>
            <a:normAutofit/>
          </a:bodyPr>
          <a:lstStyle>
            <a:lvl1pPr>
              <a:defRPr sz="800">
                <a:latin typeface="+mn-lt"/>
              </a:defRPr>
            </a:lvl1pPr>
          </a:lstStyle>
          <a:p>
            <a:r>
              <a:rPr lang="fr-LU" dirty="0"/>
              <a:t>Image</a:t>
            </a:r>
            <a:endParaRPr lang="en-GB" dirty="0"/>
          </a:p>
        </p:txBody>
      </p:sp>
      <p:sp>
        <p:nvSpPr>
          <p:cNvPr id="45" name="Picture Placeholder 6">
            <a:extLst>
              <a:ext uri="{FF2B5EF4-FFF2-40B4-BE49-F238E27FC236}">
                <a16:creationId xmlns:a16="http://schemas.microsoft.com/office/drawing/2014/main" id="{D8F21EAF-831C-450A-B73E-A7DC5A2D1B6F}"/>
              </a:ext>
            </a:extLst>
          </p:cNvPr>
          <p:cNvSpPr>
            <a:spLocks noGrp="1"/>
          </p:cNvSpPr>
          <p:nvPr>
            <p:ph type="pic" sz="quarter" idx="39" hasCustomPrompt="1"/>
          </p:nvPr>
        </p:nvSpPr>
        <p:spPr>
          <a:xfrm>
            <a:off x="3908209" y="3983423"/>
            <a:ext cx="612000" cy="612000"/>
          </a:xfrm>
        </p:spPr>
        <p:txBody>
          <a:bodyPr>
            <a:normAutofit/>
          </a:bodyPr>
          <a:lstStyle>
            <a:lvl1pPr>
              <a:defRPr sz="800">
                <a:latin typeface="+mn-lt"/>
              </a:defRPr>
            </a:lvl1pPr>
          </a:lstStyle>
          <a:p>
            <a:r>
              <a:rPr lang="fr-LU" dirty="0"/>
              <a:t>Image</a:t>
            </a:r>
            <a:endParaRPr lang="en-GB" dirty="0"/>
          </a:p>
        </p:txBody>
      </p:sp>
      <p:sp>
        <p:nvSpPr>
          <p:cNvPr id="46" name="Picture Placeholder 6">
            <a:extLst>
              <a:ext uri="{FF2B5EF4-FFF2-40B4-BE49-F238E27FC236}">
                <a16:creationId xmlns:a16="http://schemas.microsoft.com/office/drawing/2014/main" id="{A42542F8-D60D-42B5-AAA7-E45608FAC134}"/>
              </a:ext>
            </a:extLst>
          </p:cNvPr>
          <p:cNvSpPr>
            <a:spLocks noGrp="1"/>
          </p:cNvSpPr>
          <p:nvPr>
            <p:ph type="pic" sz="quarter" idx="40" hasCustomPrompt="1"/>
          </p:nvPr>
        </p:nvSpPr>
        <p:spPr>
          <a:xfrm>
            <a:off x="3180709" y="3229552"/>
            <a:ext cx="612000" cy="612000"/>
          </a:xfrm>
        </p:spPr>
        <p:txBody>
          <a:bodyPr>
            <a:normAutofit/>
          </a:bodyPr>
          <a:lstStyle>
            <a:lvl1pPr>
              <a:defRPr sz="800">
                <a:latin typeface="+mn-lt"/>
              </a:defRPr>
            </a:lvl1pPr>
          </a:lstStyle>
          <a:p>
            <a:r>
              <a:rPr lang="fr-LU" dirty="0"/>
              <a:t>Image</a:t>
            </a:r>
            <a:endParaRPr lang="en-GB" dirty="0"/>
          </a:p>
        </p:txBody>
      </p:sp>
      <p:sp>
        <p:nvSpPr>
          <p:cNvPr id="47" name="Picture Placeholder 6">
            <a:extLst>
              <a:ext uri="{FF2B5EF4-FFF2-40B4-BE49-F238E27FC236}">
                <a16:creationId xmlns:a16="http://schemas.microsoft.com/office/drawing/2014/main" id="{71E5E821-4076-4AED-AC19-C6BC14BEF9C1}"/>
              </a:ext>
            </a:extLst>
          </p:cNvPr>
          <p:cNvSpPr>
            <a:spLocks noGrp="1"/>
          </p:cNvSpPr>
          <p:nvPr>
            <p:ph type="pic" sz="quarter" idx="41" hasCustomPrompt="1"/>
          </p:nvPr>
        </p:nvSpPr>
        <p:spPr>
          <a:xfrm>
            <a:off x="3180709" y="3983423"/>
            <a:ext cx="612000" cy="612000"/>
          </a:xfrm>
        </p:spPr>
        <p:txBody>
          <a:bodyPr>
            <a:normAutofit/>
          </a:bodyPr>
          <a:lstStyle>
            <a:lvl1pPr>
              <a:defRPr sz="800">
                <a:latin typeface="+mn-lt"/>
              </a:defRPr>
            </a:lvl1pPr>
          </a:lstStyle>
          <a:p>
            <a:r>
              <a:rPr lang="fr-LU" dirty="0"/>
              <a:t>Image</a:t>
            </a:r>
            <a:endParaRPr lang="en-GB" dirty="0"/>
          </a:p>
        </p:txBody>
      </p:sp>
      <p:sp>
        <p:nvSpPr>
          <p:cNvPr id="48" name="Picture Placeholder 6">
            <a:extLst>
              <a:ext uri="{FF2B5EF4-FFF2-40B4-BE49-F238E27FC236}">
                <a16:creationId xmlns:a16="http://schemas.microsoft.com/office/drawing/2014/main" id="{2596B763-D136-4465-82B4-A5BE4F93942D}"/>
              </a:ext>
            </a:extLst>
          </p:cNvPr>
          <p:cNvSpPr>
            <a:spLocks noGrp="1"/>
          </p:cNvSpPr>
          <p:nvPr>
            <p:ph type="pic" sz="quarter" idx="42" hasCustomPrompt="1"/>
          </p:nvPr>
        </p:nvSpPr>
        <p:spPr>
          <a:xfrm>
            <a:off x="2453209" y="214076"/>
            <a:ext cx="612000" cy="612000"/>
          </a:xfrm>
        </p:spPr>
        <p:txBody>
          <a:bodyPr>
            <a:normAutofit/>
          </a:bodyPr>
          <a:lstStyle>
            <a:lvl1pPr>
              <a:defRPr sz="800">
                <a:latin typeface="+mn-lt"/>
              </a:defRPr>
            </a:lvl1pPr>
          </a:lstStyle>
          <a:p>
            <a:r>
              <a:rPr lang="fr-LU" dirty="0"/>
              <a:t>Image</a:t>
            </a:r>
            <a:endParaRPr lang="en-GB" dirty="0"/>
          </a:p>
        </p:txBody>
      </p:sp>
      <p:sp>
        <p:nvSpPr>
          <p:cNvPr id="49" name="Picture Placeholder 6">
            <a:extLst>
              <a:ext uri="{FF2B5EF4-FFF2-40B4-BE49-F238E27FC236}">
                <a16:creationId xmlns:a16="http://schemas.microsoft.com/office/drawing/2014/main" id="{16DFECD5-A659-4B31-B3CA-62A71129E7AC}"/>
              </a:ext>
            </a:extLst>
          </p:cNvPr>
          <p:cNvSpPr>
            <a:spLocks noGrp="1"/>
          </p:cNvSpPr>
          <p:nvPr>
            <p:ph type="pic" sz="quarter" idx="43" hasCustomPrompt="1"/>
          </p:nvPr>
        </p:nvSpPr>
        <p:spPr>
          <a:xfrm>
            <a:off x="3180709" y="967945"/>
            <a:ext cx="612000" cy="612000"/>
          </a:xfrm>
        </p:spPr>
        <p:txBody>
          <a:bodyPr>
            <a:normAutofit/>
          </a:bodyPr>
          <a:lstStyle>
            <a:lvl1pPr>
              <a:defRPr sz="800">
                <a:latin typeface="+mn-lt"/>
              </a:defRPr>
            </a:lvl1pPr>
          </a:lstStyle>
          <a:p>
            <a:r>
              <a:rPr lang="fr-LU" dirty="0"/>
              <a:t>Image</a:t>
            </a:r>
            <a:endParaRPr lang="en-GB" dirty="0"/>
          </a:p>
        </p:txBody>
      </p:sp>
      <p:sp>
        <p:nvSpPr>
          <p:cNvPr id="50" name="Picture Placeholder 6">
            <a:extLst>
              <a:ext uri="{FF2B5EF4-FFF2-40B4-BE49-F238E27FC236}">
                <a16:creationId xmlns:a16="http://schemas.microsoft.com/office/drawing/2014/main" id="{52464976-E2CC-4C46-884E-C406D0E8FCD7}"/>
              </a:ext>
            </a:extLst>
          </p:cNvPr>
          <p:cNvSpPr>
            <a:spLocks noGrp="1"/>
          </p:cNvSpPr>
          <p:nvPr>
            <p:ph type="pic" sz="quarter" idx="44" hasCustomPrompt="1"/>
          </p:nvPr>
        </p:nvSpPr>
        <p:spPr>
          <a:xfrm>
            <a:off x="6818209" y="3229552"/>
            <a:ext cx="612000" cy="612000"/>
          </a:xfrm>
        </p:spPr>
        <p:txBody>
          <a:bodyPr>
            <a:normAutofit/>
          </a:bodyPr>
          <a:lstStyle>
            <a:lvl1pPr>
              <a:defRPr sz="800">
                <a:latin typeface="+mn-lt"/>
              </a:defRPr>
            </a:lvl1pPr>
          </a:lstStyle>
          <a:p>
            <a:r>
              <a:rPr lang="fr-LU" dirty="0"/>
              <a:t>Image</a:t>
            </a:r>
            <a:endParaRPr lang="en-GB" dirty="0"/>
          </a:p>
        </p:txBody>
      </p:sp>
      <p:sp>
        <p:nvSpPr>
          <p:cNvPr id="51" name="Picture Placeholder 6">
            <a:extLst>
              <a:ext uri="{FF2B5EF4-FFF2-40B4-BE49-F238E27FC236}">
                <a16:creationId xmlns:a16="http://schemas.microsoft.com/office/drawing/2014/main" id="{DDE213D6-0DC1-468D-9BD9-725376709322}"/>
              </a:ext>
            </a:extLst>
          </p:cNvPr>
          <p:cNvSpPr>
            <a:spLocks noGrp="1"/>
          </p:cNvSpPr>
          <p:nvPr>
            <p:ph type="pic" sz="quarter" idx="45" hasCustomPrompt="1"/>
          </p:nvPr>
        </p:nvSpPr>
        <p:spPr>
          <a:xfrm>
            <a:off x="6090709" y="3229552"/>
            <a:ext cx="612000" cy="612000"/>
          </a:xfrm>
        </p:spPr>
        <p:txBody>
          <a:bodyPr>
            <a:normAutofit/>
          </a:bodyPr>
          <a:lstStyle>
            <a:lvl1pPr>
              <a:defRPr sz="800">
                <a:latin typeface="+mn-lt"/>
              </a:defRPr>
            </a:lvl1pPr>
          </a:lstStyle>
          <a:p>
            <a:r>
              <a:rPr lang="fr-LU" dirty="0"/>
              <a:t>Image</a:t>
            </a:r>
            <a:endParaRPr lang="en-GB" dirty="0"/>
          </a:p>
        </p:txBody>
      </p:sp>
      <p:sp>
        <p:nvSpPr>
          <p:cNvPr id="52" name="Picture Placeholder 6">
            <a:extLst>
              <a:ext uri="{FF2B5EF4-FFF2-40B4-BE49-F238E27FC236}">
                <a16:creationId xmlns:a16="http://schemas.microsoft.com/office/drawing/2014/main" id="{156F21FD-BEFF-4CEF-9BF1-3AF3A0A63FFC}"/>
              </a:ext>
            </a:extLst>
          </p:cNvPr>
          <p:cNvSpPr>
            <a:spLocks noGrp="1"/>
          </p:cNvSpPr>
          <p:nvPr>
            <p:ph type="pic" sz="quarter" idx="46" hasCustomPrompt="1"/>
          </p:nvPr>
        </p:nvSpPr>
        <p:spPr>
          <a:xfrm>
            <a:off x="4635709" y="3229552"/>
            <a:ext cx="612000" cy="612000"/>
          </a:xfrm>
        </p:spPr>
        <p:txBody>
          <a:bodyPr>
            <a:normAutofit/>
          </a:bodyPr>
          <a:lstStyle>
            <a:lvl1pPr>
              <a:defRPr sz="800">
                <a:latin typeface="+mn-lt"/>
              </a:defRPr>
            </a:lvl1pPr>
          </a:lstStyle>
          <a:p>
            <a:r>
              <a:rPr lang="fr-LU" dirty="0"/>
              <a:t>Image</a:t>
            </a:r>
            <a:endParaRPr lang="en-GB" dirty="0"/>
          </a:p>
        </p:txBody>
      </p:sp>
      <p:sp>
        <p:nvSpPr>
          <p:cNvPr id="53" name="Picture Placeholder 6">
            <a:extLst>
              <a:ext uri="{FF2B5EF4-FFF2-40B4-BE49-F238E27FC236}">
                <a16:creationId xmlns:a16="http://schemas.microsoft.com/office/drawing/2014/main" id="{DC936E87-457B-4F28-8E39-7766EF02569C}"/>
              </a:ext>
            </a:extLst>
          </p:cNvPr>
          <p:cNvSpPr>
            <a:spLocks noGrp="1"/>
          </p:cNvSpPr>
          <p:nvPr>
            <p:ph type="pic" sz="quarter" idx="47" hasCustomPrompt="1"/>
          </p:nvPr>
        </p:nvSpPr>
        <p:spPr>
          <a:xfrm>
            <a:off x="5363209" y="3229552"/>
            <a:ext cx="612000" cy="612000"/>
          </a:xfrm>
        </p:spPr>
        <p:txBody>
          <a:bodyPr>
            <a:normAutofit/>
          </a:bodyPr>
          <a:lstStyle>
            <a:lvl1pPr>
              <a:defRPr sz="800">
                <a:latin typeface="+mn-lt"/>
              </a:defRPr>
            </a:lvl1pPr>
          </a:lstStyle>
          <a:p>
            <a:r>
              <a:rPr lang="fr-LU" dirty="0"/>
              <a:t>Image</a:t>
            </a:r>
            <a:endParaRPr lang="en-GB" dirty="0"/>
          </a:p>
        </p:txBody>
      </p:sp>
      <p:sp>
        <p:nvSpPr>
          <p:cNvPr id="54" name="Picture Placeholder 6">
            <a:extLst>
              <a:ext uri="{FF2B5EF4-FFF2-40B4-BE49-F238E27FC236}">
                <a16:creationId xmlns:a16="http://schemas.microsoft.com/office/drawing/2014/main" id="{DC57956A-3F3B-48F7-84F7-C882CA44D52C}"/>
              </a:ext>
            </a:extLst>
          </p:cNvPr>
          <p:cNvSpPr>
            <a:spLocks noGrp="1"/>
          </p:cNvSpPr>
          <p:nvPr>
            <p:ph type="pic" sz="quarter" idx="48" hasCustomPrompt="1"/>
          </p:nvPr>
        </p:nvSpPr>
        <p:spPr>
          <a:xfrm>
            <a:off x="7545709" y="3983423"/>
            <a:ext cx="612000" cy="612000"/>
          </a:xfrm>
        </p:spPr>
        <p:txBody>
          <a:bodyPr>
            <a:normAutofit/>
          </a:bodyPr>
          <a:lstStyle>
            <a:lvl1pPr>
              <a:defRPr sz="800">
                <a:latin typeface="+mn-lt"/>
              </a:defRPr>
            </a:lvl1pPr>
          </a:lstStyle>
          <a:p>
            <a:r>
              <a:rPr lang="fr-LU" dirty="0"/>
              <a:t>Image</a:t>
            </a:r>
            <a:endParaRPr lang="en-GB" dirty="0"/>
          </a:p>
        </p:txBody>
      </p:sp>
      <p:sp>
        <p:nvSpPr>
          <p:cNvPr id="55" name="Picture Placeholder 6">
            <a:extLst>
              <a:ext uri="{FF2B5EF4-FFF2-40B4-BE49-F238E27FC236}">
                <a16:creationId xmlns:a16="http://schemas.microsoft.com/office/drawing/2014/main" id="{6559AB08-2E2F-4842-A06A-7AD885278E22}"/>
              </a:ext>
            </a:extLst>
          </p:cNvPr>
          <p:cNvSpPr>
            <a:spLocks noGrp="1"/>
          </p:cNvSpPr>
          <p:nvPr>
            <p:ph type="pic" sz="quarter" idx="49" hasCustomPrompt="1"/>
          </p:nvPr>
        </p:nvSpPr>
        <p:spPr>
          <a:xfrm>
            <a:off x="6818209" y="3983423"/>
            <a:ext cx="612000" cy="612000"/>
          </a:xfrm>
        </p:spPr>
        <p:txBody>
          <a:bodyPr>
            <a:normAutofit/>
          </a:bodyPr>
          <a:lstStyle>
            <a:lvl1pPr>
              <a:defRPr sz="800">
                <a:latin typeface="+mn-lt"/>
              </a:defRPr>
            </a:lvl1pPr>
          </a:lstStyle>
          <a:p>
            <a:r>
              <a:rPr lang="fr-LU" dirty="0"/>
              <a:t>Image</a:t>
            </a:r>
            <a:endParaRPr lang="en-GB" dirty="0"/>
          </a:p>
        </p:txBody>
      </p:sp>
      <p:sp>
        <p:nvSpPr>
          <p:cNvPr id="56" name="Picture Placeholder 6">
            <a:extLst>
              <a:ext uri="{FF2B5EF4-FFF2-40B4-BE49-F238E27FC236}">
                <a16:creationId xmlns:a16="http://schemas.microsoft.com/office/drawing/2014/main" id="{5DC964AC-1E3B-4CBB-A0C8-C9989BFB632D}"/>
              </a:ext>
            </a:extLst>
          </p:cNvPr>
          <p:cNvSpPr>
            <a:spLocks noGrp="1"/>
          </p:cNvSpPr>
          <p:nvPr>
            <p:ph type="pic" sz="quarter" idx="50" hasCustomPrompt="1"/>
          </p:nvPr>
        </p:nvSpPr>
        <p:spPr>
          <a:xfrm>
            <a:off x="6090709" y="3983423"/>
            <a:ext cx="612000" cy="612000"/>
          </a:xfrm>
        </p:spPr>
        <p:txBody>
          <a:bodyPr>
            <a:normAutofit/>
          </a:bodyPr>
          <a:lstStyle>
            <a:lvl1pPr>
              <a:defRPr sz="800">
                <a:latin typeface="+mn-lt"/>
              </a:defRPr>
            </a:lvl1pPr>
          </a:lstStyle>
          <a:p>
            <a:r>
              <a:rPr lang="fr-LU" dirty="0"/>
              <a:t>Image</a:t>
            </a:r>
            <a:endParaRPr lang="en-GB" dirty="0"/>
          </a:p>
        </p:txBody>
      </p:sp>
      <p:sp>
        <p:nvSpPr>
          <p:cNvPr id="57" name="Picture Placeholder 6">
            <a:extLst>
              <a:ext uri="{FF2B5EF4-FFF2-40B4-BE49-F238E27FC236}">
                <a16:creationId xmlns:a16="http://schemas.microsoft.com/office/drawing/2014/main" id="{A5246B2E-EA32-4EBB-B878-605FDC37CD6B}"/>
              </a:ext>
            </a:extLst>
          </p:cNvPr>
          <p:cNvSpPr>
            <a:spLocks noGrp="1"/>
          </p:cNvSpPr>
          <p:nvPr>
            <p:ph type="pic" sz="quarter" idx="51" hasCustomPrompt="1"/>
          </p:nvPr>
        </p:nvSpPr>
        <p:spPr>
          <a:xfrm>
            <a:off x="5363209" y="3983423"/>
            <a:ext cx="612000" cy="612000"/>
          </a:xfrm>
        </p:spPr>
        <p:txBody>
          <a:bodyPr>
            <a:normAutofit/>
          </a:bodyPr>
          <a:lstStyle>
            <a:lvl1pPr>
              <a:defRPr sz="800">
                <a:latin typeface="+mn-lt"/>
              </a:defRPr>
            </a:lvl1pPr>
          </a:lstStyle>
          <a:p>
            <a:r>
              <a:rPr lang="fr-LU" dirty="0"/>
              <a:t>Image</a:t>
            </a:r>
            <a:endParaRPr lang="en-GB" dirty="0"/>
          </a:p>
        </p:txBody>
      </p:sp>
      <p:sp>
        <p:nvSpPr>
          <p:cNvPr id="58" name="Picture Placeholder 6">
            <a:extLst>
              <a:ext uri="{FF2B5EF4-FFF2-40B4-BE49-F238E27FC236}">
                <a16:creationId xmlns:a16="http://schemas.microsoft.com/office/drawing/2014/main" id="{4BF2ED2A-259E-4206-9A70-AA036CB7C1D9}"/>
              </a:ext>
            </a:extLst>
          </p:cNvPr>
          <p:cNvSpPr>
            <a:spLocks noGrp="1"/>
          </p:cNvSpPr>
          <p:nvPr>
            <p:ph type="pic" sz="quarter" idx="52" hasCustomPrompt="1"/>
          </p:nvPr>
        </p:nvSpPr>
        <p:spPr>
          <a:xfrm>
            <a:off x="3908209" y="214076"/>
            <a:ext cx="612000" cy="612000"/>
          </a:xfrm>
        </p:spPr>
        <p:txBody>
          <a:bodyPr>
            <a:normAutofit/>
          </a:bodyPr>
          <a:lstStyle>
            <a:lvl1pPr>
              <a:defRPr sz="800">
                <a:latin typeface="+mn-lt"/>
              </a:defRPr>
            </a:lvl1pPr>
          </a:lstStyle>
          <a:p>
            <a:r>
              <a:rPr lang="fr-LU" dirty="0"/>
              <a:t>Image</a:t>
            </a:r>
            <a:endParaRPr lang="en-GB" dirty="0"/>
          </a:p>
        </p:txBody>
      </p:sp>
      <p:sp>
        <p:nvSpPr>
          <p:cNvPr id="59" name="Picture Placeholder 6">
            <a:extLst>
              <a:ext uri="{FF2B5EF4-FFF2-40B4-BE49-F238E27FC236}">
                <a16:creationId xmlns:a16="http://schemas.microsoft.com/office/drawing/2014/main" id="{F2DDF67E-AC8A-4A4A-81B4-9F3CC957FC12}"/>
              </a:ext>
            </a:extLst>
          </p:cNvPr>
          <p:cNvSpPr>
            <a:spLocks noGrp="1"/>
          </p:cNvSpPr>
          <p:nvPr>
            <p:ph type="pic" sz="quarter" idx="53" hasCustomPrompt="1"/>
          </p:nvPr>
        </p:nvSpPr>
        <p:spPr>
          <a:xfrm>
            <a:off x="5363209" y="1721814"/>
            <a:ext cx="612000" cy="612000"/>
          </a:xfrm>
        </p:spPr>
        <p:txBody>
          <a:bodyPr>
            <a:normAutofit/>
          </a:bodyPr>
          <a:lstStyle>
            <a:lvl1pPr>
              <a:defRPr sz="800">
                <a:latin typeface="+mn-lt"/>
              </a:defRPr>
            </a:lvl1pPr>
          </a:lstStyle>
          <a:p>
            <a:r>
              <a:rPr lang="fr-LU" dirty="0"/>
              <a:t>Image</a:t>
            </a:r>
            <a:endParaRPr lang="en-GB" dirty="0"/>
          </a:p>
        </p:txBody>
      </p:sp>
      <p:sp>
        <p:nvSpPr>
          <p:cNvPr id="60" name="Picture Placeholder 6">
            <a:extLst>
              <a:ext uri="{FF2B5EF4-FFF2-40B4-BE49-F238E27FC236}">
                <a16:creationId xmlns:a16="http://schemas.microsoft.com/office/drawing/2014/main" id="{85D7476C-2D7E-4B7D-A8E3-40FFC0F598DC}"/>
              </a:ext>
            </a:extLst>
          </p:cNvPr>
          <p:cNvSpPr>
            <a:spLocks noGrp="1"/>
          </p:cNvSpPr>
          <p:nvPr>
            <p:ph type="pic" sz="quarter" idx="54" hasCustomPrompt="1"/>
          </p:nvPr>
        </p:nvSpPr>
        <p:spPr>
          <a:xfrm>
            <a:off x="4635709" y="1721814"/>
            <a:ext cx="612000" cy="612000"/>
          </a:xfrm>
        </p:spPr>
        <p:txBody>
          <a:bodyPr>
            <a:normAutofit/>
          </a:bodyPr>
          <a:lstStyle>
            <a:lvl1pPr>
              <a:defRPr sz="800">
                <a:latin typeface="+mn-lt"/>
              </a:defRPr>
            </a:lvl1pPr>
          </a:lstStyle>
          <a:p>
            <a:r>
              <a:rPr lang="fr-LU" dirty="0"/>
              <a:t>Image</a:t>
            </a:r>
            <a:endParaRPr lang="en-GB" dirty="0"/>
          </a:p>
        </p:txBody>
      </p:sp>
      <p:sp>
        <p:nvSpPr>
          <p:cNvPr id="61" name="Picture Placeholder 6">
            <a:extLst>
              <a:ext uri="{FF2B5EF4-FFF2-40B4-BE49-F238E27FC236}">
                <a16:creationId xmlns:a16="http://schemas.microsoft.com/office/drawing/2014/main" id="{DECEBF4A-EFE4-4206-9B8F-AB37EFC0FB4E}"/>
              </a:ext>
            </a:extLst>
          </p:cNvPr>
          <p:cNvSpPr>
            <a:spLocks noGrp="1"/>
          </p:cNvSpPr>
          <p:nvPr>
            <p:ph type="pic" sz="quarter" idx="55" hasCustomPrompt="1"/>
          </p:nvPr>
        </p:nvSpPr>
        <p:spPr>
          <a:xfrm>
            <a:off x="3908209" y="1721814"/>
            <a:ext cx="612000" cy="612000"/>
          </a:xfrm>
        </p:spPr>
        <p:txBody>
          <a:bodyPr>
            <a:normAutofit/>
          </a:bodyPr>
          <a:lstStyle>
            <a:lvl1pPr>
              <a:defRPr sz="800">
                <a:latin typeface="+mn-lt"/>
              </a:defRPr>
            </a:lvl1pPr>
          </a:lstStyle>
          <a:p>
            <a:r>
              <a:rPr lang="fr-LU" dirty="0"/>
              <a:t>Image</a:t>
            </a:r>
            <a:endParaRPr lang="en-GB" dirty="0"/>
          </a:p>
        </p:txBody>
      </p:sp>
      <p:sp>
        <p:nvSpPr>
          <p:cNvPr id="62" name="Picture Placeholder 6">
            <a:extLst>
              <a:ext uri="{FF2B5EF4-FFF2-40B4-BE49-F238E27FC236}">
                <a16:creationId xmlns:a16="http://schemas.microsoft.com/office/drawing/2014/main" id="{871B057C-8A92-4ECF-9119-DC314A60B78B}"/>
              </a:ext>
            </a:extLst>
          </p:cNvPr>
          <p:cNvSpPr>
            <a:spLocks noGrp="1"/>
          </p:cNvSpPr>
          <p:nvPr>
            <p:ph type="pic" sz="quarter" idx="56" hasCustomPrompt="1"/>
          </p:nvPr>
        </p:nvSpPr>
        <p:spPr>
          <a:xfrm>
            <a:off x="5363209" y="2475683"/>
            <a:ext cx="612000" cy="612000"/>
          </a:xfrm>
        </p:spPr>
        <p:txBody>
          <a:bodyPr>
            <a:normAutofit/>
          </a:bodyPr>
          <a:lstStyle>
            <a:lvl1pPr>
              <a:defRPr sz="800">
                <a:latin typeface="+mn-lt"/>
              </a:defRPr>
            </a:lvl1pPr>
          </a:lstStyle>
          <a:p>
            <a:r>
              <a:rPr lang="fr-LU" dirty="0"/>
              <a:t>Image</a:t>
            </a:r>
            <a:endParaRPr lang="en-GB" dirty="0"/>
          </a:p>
        </p:txBody>
      </p:sp>
      <p:sp>
        <p:nvSpPr>
          <p:cNvPr id="63" name="Picture Placeholder 6">
            <a:extLst>
              <a:ext uri="{FF2B5EF4-FFF2-40B4-BE49-F238E27FC236}">
                <a16:creationId xmlns:a16="http://schemas.microsoft.com/office/drawing/2014/main" id="{CA18E746-FA18-4E99-9CE0-9D52B2050239}"/>
              </a:ext>
            </a:extLst>
          </p:cNvPr>
          <p:cNvSpPr>
            <a:spLocks noGrp="1"/>
          </p:cNvSpPr>
          <p:nvPr>
            <p:ph type="pic" sz="quarter" idx="57" hasCustomPrompt="1"/>
          </p:nvPr>
        </p:nvSpPr>
        <p:spPr>
          <a:xfrm>
            <a:off x="4635709" y="2475683"/>
            <a:ext cx="612000" cy="612000"/>
          </a:xfrm>
        </p:spPr>
        <p:txBody>
          <a:bodyPr>
            <a:normAutofit/>
          </a:bodyPr>
          <a:lstStyle>
            <a:lvl1pPr>
              <a:defRPr sz="800">
                <a:latin typeface="+mn-lt"/>
              </a:defRPr>
            </a:lvl1pPr>
          </a:lstStyle>
          <a:p>
            <a:r>
              <a:rPr lang="fr-LU" dirty="0"/>
              <a:t>Image</a:t>
            </a:r>
            <a:endParaRPr lang="en-GB" dirty="0"/>
          </a:p>
        </p:txBody>
      </p:sp>
      <p:sp>
        <p:nvSpPr>
          <p:cNvPr id="64" name="Picture Placeholder 6">
            <a:extLst>
              <a:ext uri="{FF2B5EF4-FFF2-40B4-BE49-F238E27FC236}">
                <a16:creationId xmlns:a16="http://schemas.microsoft.com/office/drawing/2014/main" id="{E0F555E1-11FB-4314-AF05-3D93F973D9C2}"/>
              </a:ext>
            </a:extLst>
          </p:cNvPr>
          <p:cNvSpPr>
            <a:spLocks noGrp="1"/>
          </p:cNvSpPr>
          <p:nvPr>
            <p:ph type="pic" sz="quarter" idx="58" hasCustomPrompt="1"/>
          </p:nvPr>
        </p:nvSpPr>
        <p:spPr>
          <a:xfrm>
            <a:off x="8273206" y="3229552"/>
            <a:ext cx="612000" cy="612000"/>
          </a:xfrm>
        </p:spPr>
        <p:txBody>
          <a:bodyPr>
            <a:normAutofit/>
          </a:bodyPr>
          <a:lstStyle>
            <a:lvl1pPr>
              <a:defRPr sz="800">
                <a:latin typeface="+mn-lt"/>
              </a:defRPr>
            </a:lvl1pPr>
          </a:lstStyle>
          <a:p>
            <a:r>
              <a:rPr lang="fr-LU" dirty="0"/>
              <a:t>Image</a:t>
            </a:r>
            <a:endParaRPr lang="en-GB" dirty="0"/>
          </a:p>
        </p:txBody>
      </p:sp>
      <p:sp>
        <p:nvSpPr>
          <p:cNvPr id="65" name="Picture Placeholder 6">
            <a:extLst>
              <a:ext uri="{FF2B5EF4-FFF2-40B4-BE49-F238E27FC236}">
                <a16:creationId xmlns:a16="http://schemas.microsoft.com/office/drawing/2014/main" id="{ECDC4D77-5836-4CC6-9F95-AEC3EE9E14B4}"/>
              </a:ext>
            </a:extLst>
          </p:cNvPr>
          <p:cNvSpPr>
            <a:spLocks noGrp="1"/>
          </p:cNvSpPr>
          <p:nvPr>
            <p:ph type="pic" sz="quarter" idx="59" hasCustomPrompt="1"/>
          </p:nvPr>
        </p:nvSpPr>
        <p:spPr>
          <a:xfrm>
            <a:off x="7545709" y="3229552"/>
            <a:ext cx="612000" cy="612000"/>
          </a:xfrm>
        </p:spPr>
        <p:txBody>
          <a:bodyPr>
            <a:normAutofit/>
          </a:bodyPr>
          <a:lstStyle>
            <a:lvl1pPr>
              <a:defRPr sz="800">
                <a:latin typeface="+mn-lt"/>
              </a:defRPr>
            </a:lvl1pPr>
          </a:lstStyle>
          <a:p>
            <a:r>
              <a:rPr lang="fr-LU" dirty="0"/>
              <a:t>Image</a:t>
            </a:r>
            <a:endParaRPr lang="en-GB" dirty="0"/>
          </a:p>
        </p:txBody>
      </p:sp>
      <p:sp>
        <p:nvSpPr>
          <p:cNvPr id="66" name="Picture Placeholder 6">
            <a:extLst>
              <a:ext uri="{FF2B5EF4-FFF2-40B4-BE49-F238E27FC236}">
                <a16:creationId xmlns:a16="http://schemas.microsoft.com/office/drawing/2014/main" id="{4C95D8D8-9B49-4CC4-B078-7D4D137A9716}"/>
              </a:ext>
            </a:extLst>
          </p:cNvPr>
          <p:cNvSpPr>
            <a:spLocks noGrp="1"/>
          </p:cNvSpPr>
          <p:nvPr>
            <p:ph type="pic" sz="quarter" idx="60" hasCustomPrompt="1"/>
          </p:nvPr>
        </p:nvSpPr>
        <p:spPr>
          <a:xfrm>
            <a:off x="8273206" y="3983423"/>
            <a:ext cx="612000" cy="612000"/>
          </a:xfrm>
        </p:spPr>
        <p:txBody>
          <a:bodyPr>
            <a:normAutofit/>
          </a:bodyPr>
          <a:lstStyle>
            <a:lvl1pPr>
              <a:defRPr sz="800">
                <a:latin typeface="+mn-lt"/>
              </a:defRPr>
            </a:lvl1pPr>
          </a:lstStyle>
          <a:p>
            <a:r>
              <a:rPr lang="fr-LU" dirty="0"/>
              <a:t>Image</a:t>
            </a:r>
            <a:endParaRPr lang="en-GB" dirty="0"/>
          </a:p>
        </p:txBody>
      </p:sp>
      <p:sp>
        <p:nvSpPr>
          <p:cNvPr id="67" name="Picture Placeholder 6">
            <a:extLst>
              <a:ext uri="{FF2B5EF4-FFF2-40B4-BE49-F238E27FC236}">
                <a16:creationId xmlns:a16="http://schemas.microsoft.com/office/drawing/2014/main" id="{A3B96BD4-FC0C-48F9-B512-39ED5060F1F6}"/>
              </a:ext>
            </a:extLst>
          </p:cNvPr>
          <p:cNvSpPr>
            <a:spLocks noGrp="1"/>
          </p:cNvSpPr>
          <p:nvPr>
            <p:ph type="pic" sz="quarter" idx="61" hasCustomPrompt="1"/>
          </p:nvPr>
        </p:nvSpPr>
        <p:spPr>
          <a:xfrm>
            <a:off x="3908209" y="967945"/>
            <a:ext cx="612000" cy="612000"/>
          </a:xfrm>
        </p:spPr>
        <p:txBody>
          <a:bodyPr>
            <a:normAutofit/>
          </a:bodyPr>
          <a:lstStyle>
            <a:lvl1pPr>
              <a:defRPr sz="800">
                <a:latin typeface="+mn-lt"/>
              </a:defRPr>
            </a:lvl1pPr>
          </a:lstStyle>
          <a:p>
            <a:r>
              <a:rPr lang="fr-LU" dirty="0"/>
              <a:t>Image</a:t>
            </a:r>
            <a:endParaRPr lang="en-GB" dirty="0"/>
          </a:p>
        </p:txBody>
      </p:sp>
      <p:sp>
        <p:nvSpPr>
          <p:cNvPr id="68" name="Picture Placeholder 6">
            <a:extLst>
              <a:ext uri="{FF2B5EF4-FFF2-40B4-BE49-F238E27FC236}">
                <a16:creationId xmlns:a16="http://schemas.microsoft.com/office/drawing/2014/main" id="{557F5227-055E-4563-B776-3D59289324CA}"/>
              </a:ext>
            </a:extLst>
          </p:cNvPr>
          <p:cNvSpPr>
            <a:spLocks noGrp="1"/>
          </p:cNvSpPr>
          <p:nvPr>
            <p:ph type="pic" sz="quarter" idx="62" hasCustomPrompt="1"/>
          </p:nvPr>
        </p:nvSpPr>
        <p:spPr>
          <a:xfrm>
            <a:off x="7545709" y="1721814"/>
            <a:ext cx="612000" cy="612000"/>
          </a:xfrm>
        </p:spPr>
        <p:txBody>
          <a:bodyPr>
            <a:normAutofit/>
          </a:bodyPr>
          <a:lstStyle>
            <a:lvl1pPr>
              <a:defRPr sz="800">
                <a:latin typeface="+mn-lt"/>
              </a:defRPr>
            </a:lvl1pPr>
          </a:lstStyle>
          <a:p>
            <a:r>
              <a:rPr lang="fr-LU" dirty="0"/>
              <a:t>Image</a:t>
            </a:r>
            <a:endParaRPr lang="en-GB" dirty="0"/>
          </a:p>
        </p:txBody>
      </p:sp>
      <p:sp>
        <p:nvSpPr>
          <p:cNvPr id="69" name="Picture Placeholder 6">
            <a:extLst>
              <a:ext uri="{FF2B5EF4-FFF2-40B4-BE49-F238E27FC236}">
                <a16:creationId xmlns:a16="http://schemas.microsoft.com/office/drawing/2014/main" id="{CAA9C9FB-2E5A-43CB-A443-3B2EB2912960}"/>
              </a:ext>
            </a:extLst>
          </p:cNvPr>
          <p:cNvSpPr>
            <a:spLocks noGrp="1"/>
          </p:cNvSpPr>
          <p:nvPr>
            <p:ph type="pic" sz="quarter" idx="63" hasCustomPrompt="1"/>
          </p:nvPr>
        </p:nvSpPr>
        <p:spPr>
          <a:xfrm>
            <a:off x="6818209" y="1721814"/>
            <a:ext cx="612000" cy="612000"/>
          </a:xfrm>
        </p:spPr>
        <p:txBody>
          <a:bodyPr>
            <a:normAutofit/>
          </a:bodyPr>
          <a:lstStyle>
            <a:lvl1pPr>
              <a:defRPr sz="800">
                <a:latin typeface="+mn-lt"/>
              </a:defRPr>
            </a:lvl1pPr>
          </a:lstStyle>
          <a:p>
            <a:r>
              <a:rPr lang="fr-LU" dirty="0"/>
              <a:t>Image</a:t>
            </a:r>
            <a:endParaRPr lang="en-GB" dirty="0"/>
          </a:p>
        </p:txBody>
      </p:sp>
      <p:sp>
        <p:nvSpPr>
          <p:cNvPr id="70" name="Picture Placeholder 6">
            <a:extLst>
              <a:ext uri="{FF2B5EF4-FFF2-40B4-BE49-F238E27FC236}">
                <a16:creationId xmlns:a16="http://schemas.microsoft.com/office/drawing/2014/main" id="{5EB7F64F-2B00-4663-BC3C-2D9221BD9F07}"/>
              </a:ext>
            </a:extLst>
          </p:cNvPr>
          <p:cNvSpPr>
            <a:spLocks noGrp="1"/>
          </p:cNvSpPr>
          <p:nvPr>
            <p:ph type="pic" sz="quarter" idx="64" hasCustomPrompt="1"/>
          </p:nvPr>
        </p:nvSpPr>
        <p:spPr>
          <a:xfrm>
            <a:off x="6090709" y="1721814"/>
            <a:ext cx="612000" cy="612000"/>
          </a:xfrm>
        </p:spPr>
        <p:txBody>
          <a:bodyPr>
            <a:normAutofit/>
          </a:bodyPr>
          <a:lstStyle>
            <a:lvl1pPr>
              <a:defRPr sz="800">
                <a:latin typeface="+mn-lt"/>
              </a:defRPr>
            </a:lvl1pPr>
          </a:lstStyle>
          <a:p>
            <a:r>
              <a:rPr lang="fr-LU" dirty="0"/>
              <a:t>Image</a:t>
            </a:r>
            <a:endParaRPr lang="en-GB" dirty="0"/>
          </a:p>
        </p:txBody>
      </p:sp>
      <p:sp>
        <p:nvSpPr>
          <p:cNvPr id="71" name="Picture Placeholder 6">
            <a:extLst>
              <a:ext uri="{FF2B5EF4-FFF2-40B4-BE49-F238E27FC236}">
                <a16:creationId xmlns:a16="http://schemas.microsoft.com/office/drawing/2014/main" id="{2A1F288F-1A11-420B-A9D8-29200093E7EB}"/>
              </a:ext>
            </a:extLst>
          </p:cNvPr>
          <p:cNvSpPr>
            <a:spLocks noGrp="1"/>
          </p:cNvSpPr>
          <p:nvPr>
            <p:ph type="pic" sz="quarter" idx="65" hasCustomPrompt="1"/>
          </p:nvPr>
        </p:nvSpPr>
        <p:spPr>
          <a:xfrm>
            <a:off x="8273206" y="2475683"/>
            <a:ext cx="612000" cy="612000"/>
          </a:xfrm>
        </p:spPr>
        <p:txBody>
          <a:bodyPr>
            <a:normAutofit/>
          </a:bodyPr>
          <a:lstStyle>
            <a:lvl1pPr>
              <a:defRPr sz="800">
                <a:latin typeface="+mn-lt"/>
              </a:defRPr>
            </a:lvl1pPr>
          </a:lstStyle>
          <a:p>
            <a:r>
              <a:rPr lang="fr-LU" dirty="0"/>
              <a:t>Image</a:t>
            </a:r>
            <a:endParaRPr lang="en-GB" dirty="0"/>
          </a:p>
        </p:txBody>
      </p:sp>
      <p:sp>
        <p:nvSpPr>
          <p:cNvPr id="72" name="Picture Placeholder 6">
            <a:extLst>
              <a:ext uri="{FF2B5EF4-FFF2-40B4-BE49-F238E27FC236}">
                <a16:creationId xmlns:a16="http://schemas.microsoft.com/office/drawing/2014/main" id="{C2D45B0E-BB51-467C-9D60-5418482C7F1A}"/>
              </a:ext>
            </a:extLst>
          </p:cNvPr>
          <p:cNvSpPr>
            <a:spLocks noGrp="1"/>
          </p:cNvSpPr>
          <p:nvPr>
            <p:ph type="pic" sz="quarter" idx="66" hasCustomPrompt="1"/>
          </p:nvPr>
        </p:nvSpPr>
        <p:spPr>
          <a:xfrm>
            <a:off x="7545709" y="2475683"/>
            <a:ext cx="612000" cy="612000"/>
          </a:xfrm>
        </p:spPr>
        <p:txBody>
          <a:bodyPr>
            <a:normAutofit/>
          </a:bodyPr>
          <a:lstStyle>
            <a:lvl1pPr>
              <a:defRPr sz="800">
                <a:latin typeface="+mn-lt"/>
              </a:defRPr>
            </a:lvl1pPr>
          </a:lstStyle>
          <a:p>
            <a:r>
              <a:rPr lang="fr-LU" dirty="0"/>
              <a:t>Image</a:t>
            </a:r>
            <a:endParaRPr lang="en-GB" dirty="0"/>
          </a:p>
        </p:txBody>
      </p:sp>
      <p:sp>
        <p:nvSpPr>
          <p:cNvPr id="73" name="Picture Placeholder 6">
            <a:extLst>
              <a:ext uri="{FF2B5EF4-FFF2-40B4-BE49-F238E27FC236}">
                <a16:creationId xmlns:a16="http://schemas.microsoft.com/office/drawing/2014/main" id="{654CF3EC-7075-4E5E-A1BD-E4EB697CDB18}"/>
              </a:ext>
            </a:extLst>
          </p:cNvPr>
          <p:cNvSpPr>
            <a:spLocks noGrp="1"/>
          </p:cNvSpPr>
          <p:nvPr>
            <p:ph type="pic" sz="quarter" idx="67" hasCustomPrompt="1"/>
          </p:nvPr>
        </p:nvSpPr>
        <p:spPr>
          <a:xfrm>
            <a:off x="6818209" y="2475683"/>
            <a:ext cx="612000" cy="612000"/>
          </a:xfrm>
        </p:spPr>
        <p:txBody>
          <a:bodyPr>
            <a:normAutofit/>
          </a:bodyPr>
          <a:lstStyle>
            <a:lvl1pPr>
              <a:defRPr sz="800">
                <a:latin typeface="+mn-lt"/>
              </a:defRPr>
            </a:lvl1pPr>
          </a:lstStyle>
          <a:p>
            <a:r>
              <a:rPr lang="fr-LU" dirty="0"/>
              <a:t>Image</a:t>
            </a:r>
            <a:endParaRPr lang="en-GB" dirty="0"/>
          </a:p>
        </p:txBody>
      </p:sp>
      <p:sp>
        <p:nvSpPr>
          <p:cNvPr id="74" name="Picture Placeholder 6">
            <a:extLst>
              <a:ext uri="{FF2B5EF4-FFF2-40B4-BE49-F238E27FC236}">
                <a16:creationId xmlns:a16="http://schemas.microsoft.com/office/drawing/2014/main" id="{CDB364B2-2BA6-43EE-BDDB-80D7A5E67B4F}"/>
              </a:ext>
            </a:extLst>
          </p:cNvPr>
          <p:cNvSpPr>
            <a:spLocks noGrp="1"/>
          </p:cNvSpPr>
          <p:nvPr>
            <p:ph type="pic" sz="quarter" idx="68" hasCustomPrompt="1"/>
          </p:nvPr>
        </p:nvSpPr>
        <p:spPr>
          <a:xfrm>
            <a:off x="6090709" y="2475683"/>
            <a:ext cx="612000" cy="612000"/>
          </a:xfrm>
        </p:spPr>
        <p:txBody>
          <a:bodyPr>
            <a:normAutofit/>
          </a:bodyPr>
          <a:lstStyle>
            <a:lvl1pPr>
              <a:defRPr sz="800">
                <a:latin typeface="+mn-lt"/>
              </a:defRPr>
            </a:lvl1pPr>
          </a:lstStyle>
          <a:p>
            <a:r>
              <a:rPr lang="fr-LU" dirty="0"/>
              <a:t>Image</a:t>
            </a:r>
            <a:endParaRPr lang="en-GB" dirty="0"/>
          </a:p>
        </p:txBody>
      </p:sp>
      <p:sp>
        <p:nvSpPr>
          <p:cNvPr id="75" name="Picture Placeholder 6">
            <a:extLst>
              <a:ext uri="{FF2B5EF4-FFF2-40B4-BE49-F238E27FC236}">
                <a16:creationId xmlns:a16="http://schemas.microsoft.com/office/drawing/2014/main" id="{56F08A6E-FFB0-43C5-A4E3-1B2A3801746E}"/>
              </a:ext>
            </a:extLst>
          </p:cNvPr>
          <p:cNvSpPr>
            <a:spLocks noGrp="1"/>
          </p:cNvSpPr>
          <p:nvPr>
            <p:ph type="pic" sz="quarter" idx="69" hasCustomPrompt="1"/>
          </p:nvPr>
        </p:nvSpPr>
        <p:spPr>
          <a:xfrm>
            <a:off x="4635709" y="214076"/>
            <a:ext cx="612000" cy="612000"/>
          </a:xfrm>
        </p:spPr>
        <p:txBody>
          <a:bodyPr>
            <a:normAutofit/>
          </a:bodyPr>
          <a:lstStyle>
            <a:lvl1pPr>
              <a:defRPr sz="800">
                <a:latin typeface="+mn-lt"/>
              </a:defRPr>
            </a:lvl1pPr>
          </a:lstStyle>
          <a:p>
            <a:r>
              <a:rPr lang="fr-LU" dirty="0"/>
              <a:t>Image</a:t>
            </a:r>
            <a:endParaRPr lang="en-GB" dirty="0"/>
          </a:p>
        </p:txBody>
      </p:sp>
      <p:sp>
        <p:nvSpPr>
          <p:cNvPr id="76" name="Picture Placeholder 6">
            <a:extLst>
              <a:ext uri="{FF2B5EF4-FFF2-40B4-BE49-F238E27FC236}">
                <a16:creationId xmlns:a16="http://schemas.microsoft.com/office/drawing/2014/main" id="{B48434DB-F84D-453E-8496-15BAB879491F}"/>
              </a:ext>
            </a:extLst>
          </p:cNvPr>
          <p:cNvSpPr>
            <a:spLocks noGrp="1"/>
          </p:cNvSpPr>
          <p:nvPr>
            <p:ph type="pic" sz="quarter" idx="70" hasCustomPrompt="1"/>
          </p:nvPr>
        </p:nvSpPr>
        <p:spPr>
          <a:xfrm>
            <a:off x="4635709" y="967945"/>
            <a:ext cx="612000" cy="612000"/>
          </a:xfrm>
        </p:spPr>
        <p:txBody>
          <a:bodyPr>
            <a:normAutofit/>
          </a:bodyPr>
          <a:lstStyle>
            <a:lvl1pPr>
              <a:defRPr sz="800">
                <a:latin typeface="+mn-lt"/>
              </a:defRPr>
            </a:lvl1pPr>
          </a:lstStyle>
          <a:p>
            <a:r>
              <a:rPr lang="fr-LU" dirty="0"/>
              <a:t>Image</a:t>
            </a:r>
            <a:endParaRPr lang="en-GB" dirty="0"/>
          </a:p>
        </p:txBody>
      </p:sp>
      <p:sp>
        <p:nvSpPr>
          <p:cNvPr id="77" name="Picture Placeholder 6">
            <a:extLst>
              <a:ext uri="{FF2B5EF4-FFF2-40B4-BE49-F238E27FC236}">
                <a16:creationId xmlns:a16="http://schemas.microsoft.com/office/drawing/2014/main" id="{AECA7586-3D18-47B7-88CA-FA88CEC3DB77}"/>
              </a:ext>
            </a:extLst>
          </p:cNvPr>
          <p:cNvSpPr>
            <a:spLocks noGrp="1"/>
          </p:cNvSpPr>
          <p:nvPr>
            <p:ph type="pic" sz="quarter" idx="71" hasCustomPrompt="1"/>
          </p:nvPr>
        </p:nvSpPr>
        <p:spPr>
          <a:xfrm>
            <a:off x="7545709" y="967945"/>
            <a:ext cx="612000" cy="612000"/>
          </a:xfrm>
        </p:spPr>
        <p:txBody>
          <a:bodyPr>
            <a:normAutofit/>
          </a:bodyPr>
          <a:lstStyle>
            <a:lvl1pPr>
              <a:defRPr sz="800">
                <a:latin typeface="+mn-lt"/>
              </a:defRPr>
            </a:lvl1pPr>
          </a:lstStyle>
          <a:p>
            <a:r>
              <a:rPr lang="fr-LU" dirty="0"/>
              <a:t>Image</a:t>
            </a:r>
            <a:endParaRPr lang="en-GB" dirty="0"/>
          </a:p>
        </p:txBody>
      </p:sp>
      <p:sp>
        <p:nvSpPr>
          <p:cNvPr id="78" name="Picture Placeholder 6">
            <a:extLst>
              <a:ext uri="{FF2B5EF4-FFF2-40B4-BE49-F238E27FC236}">
                <a16:creationId xmlns:a16="http://schemas.microsoft.com/office/drawing/2014/main" id="{97C11EDC-4026-4CDF-BBE3-F8C0327EBD58}"/>
              </a:ext>
            </a:extLst>
          </p:cNvPr>
          <p:cNvSpPr>
            <a:spLocks noGrp="1"/>
          </p:cNvSpPr>
          <p:nvPr>
            <p:ph type="pic" sz="quarter" idx="72" hasCustomPrompt="1"/>
          </p:nvPr>
        </p:nvSpPr>
        <p:spPr>
          <a:xfrm>
            <a:off x="8273206" y="967945"/>
            <a:ext cx="612000" cy="612000"/>
          </a:xfrm>
        </p:spPr>
        <p:txBody>
          <a:bodyPr>
            <a:normAutofit/>
          </a:bodyPr>
          <a:lstStyle>
            <a:lvl1pPr>
              <a:defRPr sz="800">
                <a:latin typeface="+mn-lt"/>
              </a:defRPr>
            </a:lvl1pPr>
          </a:lstStyle>
          <a:p>
            <a:r>
              <a:rPr lang="fr-LU" dirty="0"/>
              <a:t>Image</a:t>
            </a:r>
            <a:endParaRPr lang="en-GB" dirty="0"/>
          </a:p>
        </p:txBody>
      </p:sp>
      <p:sp>
        <p:nvSpPr>
          <p:cNvPr id="79" name="Picture Placeholder 6">
            <a:extLst>
              <a:ext uri="{FF2B5EF4-FFF2-40B4-BE49-F238E27FC236}">
                <a16:creationId xmlns:a16="http://schemas.microsoft.com/office/drawing/2014/main" id="{7F9FF5DA-F520-470C-8A91-BEB5C53B5782}"/>
              </a:ext>
            </a:extLst>
          </p:cNvPr>
          <p:cNvSpPr>
            <a:spLocks noGrp="1"/>
          </p:cNvSpPr>
          <p:nvPr>
            <p:ph type="pic" sz="quarter" idx="73" hasCustomPrompt="1"/>
          </p:nvPr>
        </p:nvSpPr>
        <p:spPr>
          <a:xfrm>
            <a:off x="8273206" y="1721814"/>
            <a:ext cx="612000" cy="612000"/>
          </a:xfrm>
        </p:spPr>
        <p:txBody>
          <a:bodyPr>
            <a:normAutofit/>
          </a:bodyPr>
          <a:lstStyle>
            <a:lvl1pPr>
              <a:defRPr sz="800">
                <a:latin typeface="+mn-lt"/>
              </a:defRPr>
            </a:lvl1pPr>
          </a:lstStyle>
          <a:p>
            <a:r>
              <a:rPr lang="fr-LU" dirty="0"/>
              <a:t>Image</a:t>
            </a:r>
            <a:endParaRPr lang="en-GB" dirty="0"/>
          </a:p>
        </p:txBody>
      </p:sp>
      <p:sp>
        <p:nvSpPr>
          <p:cNvPr id="80" name="Picture Placeholder 6">
            <a:extLst>
              <a:ext uri="{FF2B5EF4-FFF2-40B4-BE49-F238E27FC236}">
                <a16:creationId xmlns:a16="http://schemas.microsoft.com/office/drawing/2014/main" id="{E94835C7-D921-41CE-9DCB-9BC719E610DC}"/>
              </a:ext>
            </a:extLst>
          </p:cNvPr>
          <p:cNvSpPr>
            <a:spLocks noGrp="1"/>
          </p:cNvSpPr>
          <p:nvPr>
            <p:ph type="pic" sz="quarter" idx="74" hasCustomPrompt="1"/>
          </p:nvPr>
        </p:nvSpPr>
        <p:spPr>
          <a:xfrm>
            <a:off x="5363209" y="214076"/>
            <a:ext cx="612000" cy="612000"/>
          </a:xfrm>
        </p:spPr>
        <p:txBody>
          <a:bodyPr>
            <a:normAutofit/>
          </a:bodyPr>
          <a:lstStyle>
            <a:lvl1pPr>
              <a:defRPr sz="800">
                <a:latin typeface="+mn-lt"/>
              </a:defRPr>
            </a:lvl1pPr>
          </a:lstStyle>
          <a:p>
            <a:r>
              <a:rPr lang="fr-LU" dirty="0"/>
              <a:t>Image</a:t>
            </a:r>
            <a:endParaRPr lang="en-GB" dirty="0"/>
          </a:p>
        </p:txBody>
      </p:sp>
      <p:sp>
        <p:nvSpPr>
          <p:cNvPr id="81" name="Picture Placeholder 6">
            <a:extLst>
              <a:ext uri="{FF2B5EF4-FFF2-40B4-BE49-F238E27FC236}">
                <a16:creationId xmlns:a16="http://schemas.microsoft.com/office/drawing/2014/main" id="{8FE800BF-9223-424B-9990-3B696C9609A4}"/>
              </a:ext>
            </a:extLst>
          </p:cNvPr>
          <p:cNvSpPr>
            <a:spLocks noGrp="1"/>
          </p:cNvSpPr>
          <p:nvPr>
            <p:ph type="pic" sz="quarter" idx="75" hasCustomPrompt="1"/>
          </p:nvPr>
        </p:nvSpPr>
        <p:spPr>
          <a:xfrm>
            <a:off x="5363209" y="967945"/>
            <a:ext cx="612000" cy="612000"/>
          </a:xfrm>
        </p:spPr>
        <p:txBody>
          <a:bodyPr>
            <a:normAutofit/>
          </a:bodyPr>
          <a:lstStyle>
            <a:lvl1pPr>
              <a:defRPr sz="800">
                <a:latin typeface="+mn-lt"/>
              </a:defRPr>
            </a:lvl1pPr>
          </a:lstStyle>
          <a:p>
            <a:r>
              <a:rPr lang="fr-LU" dirty="0"/>
              <a:t>Image</a:t>
            </a:r>
            <a:endParaRPr lang="en-GB" dirty="0"/>
          </a:p>
        </p:txBody>
      </p:sp>
      <p:sp>
        <p:nvSpPr>
          <p:cNvPr id="82" name="Picture Placeholder 6">
            <a:extLst>
              <a:ext uri="{FF2B5EF4-FFF2-40B4-BE49-F238E27FC236}">
                <a16:creationId xmlns:a16="http://schemas.microsoft.com/office/drawing/2014/main" id="{70C25F58-DF7D-4BF0-8BDB-DFD664F91B6E}"/>
              </a:ext>
            </a:extLst>
          </p:cNvPr>
          <p:cNvSpPr>
            <a:spLocks noGrp="1"/>
          </p:cNvSpPr>
          <p:nvPr>
            <p:ph type="pic" sz="quarter" idx="76" hasCustomPrompt="1"/>
          </p:nvPr>
        </p:nvSpPr>
        <p:spPr>
          <a:xfrm>
            <a:off x="6090709" y="967945"/>
            <a:ext cx="612000" cy="612000"/>
          </a:xfrm>
        </p:spPr>
        <p:txBody>
          <a:bodyPr>
            <a:normAutofit/>
          </a:bodyPr>
          <a:lstStyle>
            <a:lvl1pPr>
              <a:defRPr sz="800">
                <a:latin typeface="+mn-lt"/>
              </a:defRPr>
            </a:lvl1pPr>
          </a:lstStyle>
          <a:p>
            <a:r>
              <a:rPr lang="fr-LU" dirty="0"/>
              <a:t>Image</a:t>
            </a:r>
            <a:endParaRPr lang="en-GB" dirty="0"/>
          </a:p>
        </p:txBody>
      </p:sp>
      <p:sp>
        <p:nvSpPr>
          <p:cNvPr id="83" name="Picture Placeholder 6">
            <a:extLst>
              <a:ext uri="{FF2B5EF4-FFF2-40B4-BE49-F238E27FC236}">
                <a16:creationId xmlns:a16="http://schemas.microsoft.com/office/drawing/2014/main" id="{516AB6A5-E794-4F8E-913D-12DA49CF408E}"/>
              </a:ext>
            </a:extLst>
          </p:cNvPr>
          <p:cNvSpPr>
            <a:spLocks noGrp="1"/>
          </p:cNvSpPr>
          <p:nvPr>
            <p:ph type="pic" sz="quarter" idx="77" hasCustomPrompt="1"/>
          </p:nvPr>
        </p:nvSpPr>
        <p:spPr>
          <a:xfrm>
            <a:off x="6818209" y="967945"/>
            <a:ext cx="612000" cy="612000"/>
          </a:xfrm>
        </p:spPr>
        <p:txBody>
          <a:bodyPr>
            <a:normAutofit/>
          </a:bodyPr>
          <a:lstStyle>
            <a:lvl1pPr>
              <a:defRPr sz="800">
                <a:latin typeface="+mn-lt"/>
              </a:defRPr>
            </a:lvl1pPr>
          </a:lstStyle>
          <a:p>
            <a:r>
              <a:rPr lang="fr-LU" dirty="0"/>
              <a:t>Image</a:t>
            </a:r>
            <a:endParaRPr lang="en-GB" dirty="0"/>
          </a:p>
        </p:txBody>
      </p:sp>
      <p:sp>
        <p:nvSpPr>
          <p:cNvPr id="84" name="Picture Placeholder 6">
            <a:extLst>
              <a:ext uri="{FF2B5EF4-FFF2-40B4-BE49-F238E27FC236}">
                <a16:creationId xmlns:a16="http://schemas.microsoft.com/office/drawing/2014/main" id="{61DEF207-4468-4AA9-8489-F0C9A84E6CB2}"/>
              </a:ext>
            </a:extLst>
          </p:cNvPr>
          <p:cNvSpPr>
            <a:spLocks noGrp="1"/>
          </p:cNvSpPr>
          <p:nvPr>
            <p:ph type="pic" sz="quarter" idx="78" hasCustomPrompt="1"/>
          </p:nvPr>
        </p:nvSpPr>
        <p:spPr>
          <a:xfrm>
            <a:off x="6090709" y="214076"/>
            <a:ext cx="612000" cy="612000"/>
          </a:xfrm>
        </p:spPr>
        <p:txBody>
          <a:bodyPr>
            <a:normAutofit/>
          </a:bodyPr>
          <a:lstStyle>
            <a:lvl1pPr>
              <a:defRPr sz="800">
                <a:latin typeface="+mn-lt"/>
              </a:defRPr>
            </a:lvl1pPr>
          </a:lstStyle>
          <a:p>
            <a:r>
              <a:rPr lang="fr-LU" dirty="0"/>
              <a:t>Image</a:t>
            </a:r>
            <a:endParaRPr lang="en-GB" dirty="0"/>
          </a:p>
        </p:txBody>
      </p:sp>
      <p:sp>
        <p:nvSpPr>
          <p:cNvPr id="85" name="Picture Placeholder 6">
            <a:extLst>
              <a:ext uri="{FF2B5EF4-FFF2-40B4-BE49-F238E27FC236}">
                <a16:creationId xmlns:a16="http://schemas.microsoft.com/office/drawing/2014/main" id="{0213AF32-02F3-43D9-8D9F-993EDCBD14EF}"/>
              </a:ext>
            </a:extLst>
          </p:cNvPr>
          <p:cNvSpPr>
            <a:spLocks noGrp="1"/>
          </p:cNvSpPr>
          <p:nvPr>
            <p:ph type="pic" sz="quarter" idx="79" hasCustomPrompt="1"/>
          </p:nvPr>
        </p:nvSpPr>
        <p:spPr>
          <a:xfrm>
            <a:off x="6818209" y="214076"/>
            <a:ext cx="612000" cy="612000"/>
          </a:xfrm>
        </p:spPr>
        <p:txBody>
          <a:bodyPr>
            <a:normAutofit/>
          </a:bodyPr>
          <a:lstStyle>
            <a:lvl1pPr>
              <a:defRPr sz="800">
                <a:latin typeface="+mn-lt"/>
              </a:defRPr>
            </a:lvl1pPr>
          </a:lstStyle>
          <a:p>
            <a:r>
              <a:rPr lang="fr-LU" dirty="0"/>
              <a:t>Image</a:t>
            </a:r>
            <a:endParaRPr lang="en-GB" dirty="0"/>
          </a:p>
        </p:txBody>
      </p:sp>
      <p:sp>
        <p:nvSpPr>
          <p:cNvPr id="86" name="Picture Placeholder 6">
            <a:extLst>
              <a:ext uri="{FF2B5EF4-FFF2-40B4-BE49-F238E27FC236}">
                <a16:creationId xmlns:a16="http://schemas.microsoft.com/office/drawing/2014/main" id="{CD505FEA-6BF7-490C-BA89-473FF791B867}"/>
              </a:ext>
            </a:extLst>
          </p:cNvPr>
          <p:cNvSpPr>
            <a:spLocks noGrp="1"/>
          </p:cNvSpPr>
          <p:nvPr>
            <p:ph type="pic" sz="quarter" idx="80" hasCustomPrompt="1"/>
          </p:nvPr>
        </p:nvSpPr>
        <p:spPr>
          <a:xfrm>
            <a:off x="7545709" y="214076"/>
            <a:ext cx="612000" cy="612000"/>
          </a:xfrm>
        </p:spPr>
        <p:txBody>
          <a:bodyPr>
            <a:normAutofit/>
          </a:bodyPr>
          <a:lstStyle>
            <a:lvl1pPr>
              <a:defRPr sz="800">
                <a:latin typeface="+mn-lt"/>
              </a:defRPr>
            </a:lvl1pPr>
          </a:lstStyle>
          <a:p>
            <a:r>
              <a:rPr lang="fr-LU" dirty="0"/>
              <a:t>Image</a:t>
            </a:r>
            <a:endParaRPr lang="en-GB" dirty="0"/>
          </a:p>
        </p:txBody>
      </p:sp>
      <p:sp>
        <p:nvSpPr>
          <p:cNvPr id="87" name="Picture Placeholder 6">
            <a:extLst>
              <a:ext uri="{FF2B5EF4-FFF2-40B4-BE49-F238E27FC236}">
                <a16:creationId xmlns:a16="http://schemas.microsoft.com/office/drawing/2014/main" id="{D7434040-876F-4EA4-800A-B03E04D1B06A}"/>
              </a:ext>
            </a:extLst>
          </p:cNvPr>
          <p:cNvSpPr>
            <a:spLocks noGrp="1"/>
          </p:cNvSpPr>
          <p:nvPr>
            <p:ph type="pic" sz="quarter" idx="81" hasCustomPrompt="1"/>
          </p:nvPr>
        </p:nvSpPr>
        <p:spPr>
          <a:xfrm>
            <a:off x="8273206" y="214076"/>
            <a:ext cx="612000" cy="612000"/>
          </a:xfrm>
        </p:spPr>
        <p:txBody>
          <a:bodyPr>
            <a:normAutofit/>
          </a:bodyPr>
          <a:lstStyle>
            <a:lvl1pPr>
              <a:defRPr sz="800">
                <a:latin typeface="+mn-lt"/>
              </a:defRPr>
            </a:lvl1pPr>
          </a:lstStyle>
          <a:p>
            <a:r>
              <a:rPr lang="fr-LU" dirty="0"/>
              <a:t>Image</a:t>
            </a:r>
            <a:endParaRPr lang="en-GB" dirty="0"/>
          </a:p>
        </p:txBody>
      </p:sp>
    </p:spTree>
    <p:extLst>
      <p:ext uri="{BB962C8B-B14F-4D97-AF65-F5344CB8AC3E}">
        <p14:creationId xmlns:p14="http://schemas.microsoft.com/office/powerpoint/2010/main" val="2510977276"/>
      </p:ext>
    </p:extLst>
  </p:cSld>
  <p:clrMapOvr>
    <a:masterClrMapping/>
  </p:clrMapOvr>
  <p:extLst>
    <p:ext uri="{DCECCB84-F9BA-43D5-87BE-67443E8EF086}">
      <p15:sldGuideLst xmlns:p15="http://schemas.microsoft.com/office/powerpoint/2012/main">
        <p15:guide id="1" orient="horz" pos="441">
          <p15:clr>
            <a:srgbClr val="FBAE40"/>
          </p15:clr>
        </p15:guide>
        <p15:guide id="2" pos="5647">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7. End slide">
    <p:spTree>
      <p:nvGrpSpPr>
        <p:cNvPr id="1" name=""/>
        <p:cNvGrpSpPr/>
        <p:nvPr/>
      </p:nvGrpSpPr>
      <p:grpSpPr>
        <a:xfrm>
          <a:off x="0" y="0"/>
          <a:ext cx="0" cy="0"/>
          <a:chOff x="0" y="0"/>
          <a:chExt cx="0" cy="0"/>
        </a:xfrm>
      </p:grpSpPr>
      <p:sp>
        <p:nvSpPr>
          <p:cNvPr id="17" name="Rectangle 16"/>
          <p:cNvSpPr/>
          <p:nvPr userDrawn="1"/>
        </p:nvSpPr>
        <p:spPr>
          <a:xfrm>
            <a:off x="0" y="0"/>
            <a:ext cx="9144000" cy="51435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7FC2"/>
              </a:solidFill>
            </a:endParaRPr>
          </a:p>
        </p:txBody>
      </p:sp>
      <p:pic>
        <p:nvPicPr>
          <p:cNvPr id="18" name="Picture 17" descr="EASA-logo_RGB_negative_300dpi.png">
            <a:hlinkClick r:id="rId2"/>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7577" y="193614"/>
            <a:ext cx="1498121" cy="516317"/>
          </a:xfrm>
          <a:prstGeom prst="rect">
            <a:avLst/>
          </a:prstGeom>
        </p:spPr>
      </p:pic>
      <p:sp>
        <p:nvSpPr>
          <p:cNvPr id="10" name="Subtitle 2"/>
          <p:cNvSpPr txBox="1">
            <a:spLocks/>
          </p:cNvSpPr>
          <p:nvPr userDrawn="1"/>
        </p:nvSpPr>
        <p:spPr>
          <a:xfrm>
            <a:off x="5894716" y="4710974"/>
            <a:ext cx="2803584" cy="249208"/>
          </a:xfrm>
          <a:prstGeom prst="rect">
            <a:avLst/>
          </a:prstGeom>
        </p:spPr>
        <p:txBody>
          <a:bodyPr/>
          <a:lstStyle>
            <a:lvl1pPr marL="0" indent="0" algn="l" defTabSz="457200" rtl="0" eaLnBrk="1" latinLnBrk="0" hangingPunct="1">
              <a:spcBef>
                <a:spcPct val="20000"/>
              </a:spcBef>
              <a:buFont typeface="Arial"/>
              <a:buNone/>
              <a:defRPr sz="2400" kern="1200">
                <a:solidFill>
                  <a:srgbClr val="FFFFFF"/>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r"/>
            <a:r>
              <a:rPr lang="x-none" sz="1200" dirty="0"/>
              <a:t>An Agency of the European Union</a:t>
            </a:r>
            <a:endParaRPr lang="en-US" sz="1200" dirty="0"/>
          </a:p>
        </p:txBody>
      </p:sp>
      <p:sp>
        <p:nvSpPr>
          <p:cNvPr id="12" name="Subtitle 2"/>
          <p:cNvSpPr txBox="1">
            <a:spLocks/>
          </p:cNvSpPr>
          <p:nvPr userDrawn="1"/>
        </p:nvSpPr>
        <p:spPr>
          <a:xfrm>
            <a:off x="5099169" y="4265280"/>
            <a:ext cx="3929805" cy="383390"/>
          </a:xfrm>
          <a:prstGeom prst="rect">
            <a:avLst/>
          </a:prstGeom>
        </p:spPr>
        <p:txBody>
          <a:bodyPr/>
          <a:lstStyle>
            <a:lvl1pPr marL="0" indent="0" algn="l" defTabSz="457200" rtl="0" eaLnBrk="1" latinLnBrk="0" hangingPunct="1">
              <a:spcBef>
                <a:spcPct val="20000"/>
              </a:spcBef>
              <a:buFont typeface="Arial"/>
              <a:buNone/>
              <a:defRPr sz="2400" kern="1200">
                <a:solidFill>
                  <a:srgbClr val="FFFFFF"/>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r"/>
            <a:r>
              <a:rPr lang="x-none" sz="2400" b="1" dirty="0">
                <a:solidFill>
                  <a:srgbClr val="FBBC39"/>
                </a:solidFill>
              </a:rPr>
              <a:t>Your safety is our mission.</a:t>
            </a:r>
            <a:endParaRPr lang="en-US" sz="2400" b="1" dirty="0">
              <a:solidFill>
                <a:srgbClr val="FBBC39"/>
              </a:solidFill>
            </a:endParaRPr>
          </a:p>
        </p:txBody>
      </p:sp>
      <p:sp>
        <p:nvSpPr>
          <p:cNvPr id="13" name="Subtitle 2"/>
          <p:cNvSpPr txBox="1">
            <a:spLocks/>
          </p:cNvSpPr>
          <p:nvPr userDrawn="1"/>
        </p:nvSpPr>
        <p:spPr>
          <a:xfrm>
            <a:off x="618237" y="4418632"/>
            <a:ext cx="1754039" cy="282758"/>
          </a:xfrm>
          <a:prstGeom prst="rect">
            <a:avLst/>
          </a:prstGeom>
        </p:spPr>
        <p:txBody>
          <a:bodyPr/>
          <a:lstStyle>
            <a:lvl1pPr marL="0" indent="0" algn="l" defTabSz="457200" rtl="0" eaLnBrk="1" latinLnBrk="0" hangingPunct="1">
              <a:spcBef>
                <a:spcPct val="20000"/>
              </a:spcBef>
              <a:buFont typeface="Arial"/>
              <a:buNone/>
              <a:defRPr sz="2400" kern="1200">
                <a:solidFill>
                  <a:srgbClr val="FFFFFF"/>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r>
              <a:rPr lang="en-US" sz="1200" b="1" dirty="0">
                <a:solidFill>
                  <a:schemeClr val="accent1">
                    <a:lumMod val="20000"/>
                    <a:lumOff val="80000"/>
                  </a:schemeClr>
                </a:solidFill>
              </a:rPr>
              <a:t>e</a:t>
            </a:r>
            <a:r>
              <a:rPr lang="x-none" sz="1200" b="1" dirty="0">
                <a:solidFill>
                  <a:schemeClr val="accent1">
                    <a:lumMod val="20000"/>
                    <a:lumOff val="80000"/>
                  </a:schemeClr>
                </a:solidFill>
              </a:rPr>
              <a:t>asa.europa.eu/connect</a:t>
            </a:r>
            <a:endParaRPr lang="en-US" sz="1200" b="1" dirty="0">
              <a:solidFill>
                <a:schemeClr val="accent1">
                  <a:lumMod val="20000"/>
                  <a:lumOff val="80000"/>
                </a:schemeClr>
              </a:solidFill>
            </a:endParaRPr>
          </a:p>
        </p:txBody>
      </p:sp>
      <p:sp>
        <p:nvSpPr>
          <p:cNvPr id="20" name="Text Placeholder 4"/>
          <p:cNvSpPr>
            <a:spLocks noGrp="1"/>
          </p:cNvSpPr>
          <p:nvPr>
            <p:ph type="body" sz="quarter" idx="11" hasCustomPrompt="1"/>
          </p:nvPr>
        </p:nvSpPr>
        <p:spPr>
          <a:xfrm>
            <a:off x="572711" y="1958895"/>
            <a:ext cx="8360423" cy="584679"/>
          </a:xfrm>
          <a:prstGeom prst="rect">
            <a:avLst/>
          </a:prstGeom>
        </p:spPr>
        <p:txBody>
          <a:bodyPr vert="horz"/>
          <a:lstStyle>
            <a:lvl1pPr marL="0" indent="0">
              <a:buNone/>
              <a:defRPr sz="2400">
                <a:solidFill>
                  <a:srgbClr val="FFFFFF"/>
                </a:solidFill>
              </a:defRPr>
            </a:lvl1pPr>
          </a:lstStyle>
          <a:p>
            <a:r>
              <a:rPr lang="x-none" dirty="0"/>
              <a:t>Subtitle </a:t>
            </a:r>
            <a:endParaRPr lang="en-US" dirty="0"/>
          </a:p>
        </p:txBody>
      </p:sp>
      <p:sp>
        <p:nvSpPr>
          <p:cNvPr id="21" name="Title 1">
            <a:extLst>
              <a:ext uri="{FF2B5EF4-FFF2-40B4-BE49-F238E27FC236}">
                <a16:creationId xmlns:a16="http://schemas.microsoft.com/office/drawing/2014/main" id="{F456E6D4-FE95-45DC-9BF8-48FAE2E12590}"/>
              </a:ext>
            </a:extLst>
          </p:cNvPr>
          <p:cNvSpPr>
            <a:spLocks noGrp="1"/>
          </p:cNvSpPr>
          <p:nvPr>
            <p:ph type="ctrTitle" hasCustomPrompt="1"/>
          </p:nvPr>
        </p:nvSpPr>
        <p:spPr>
          <a:xfrm>
            <a:off x="570788" y="1152096"/>
            <a:ext cx="8362345" cy="530475"/>
          </a:xfrm>
          <a:prstGeom prst="rect">
            <a:avLst/>
          </a:prstGeom>
        </p:spPr>
        <p:txBody>
          <a:bodyPr/>
          <a:lstStyle>
            <a:lvl1pPr algn="l">
              <a:lnSpc>
                <a:spcPct val="70000"/>
              </a:lnSpc>
              <a:defRPr sz="3600" b="1">
                <a:solidFill>
                  <a:srgbClr val="FFFFFF"/>
                </a:solidFill>
              </a:defRPr>
            </a:lvl1pPr>
          </a:lstStyle>
          <a:p>
            <a:r>
              <a:rPr lang="x-none" dirty="0"/>
              <a:t>End slide</a:t>
            </a:r>
            <a:endParaRPr lang="en-US" dirty="0"/>
          </a:p>
        </p:txBody>
      </p:sp>
      <p:pic>
        <p:nvPicPr>
          <p:cNvPr id="16" name="Picture 15">
            <a:extLst>
              <a:ext uri="{FF2B5EF4-FFF2-40B4-BE49-F238E27FC236}">
                <a16:creationId xmlns:a16="http://schemas.microsoft.com/office/drawing/2014/main" id="{74A22BCE-383A-46CA-9171-B47462494034}"/>
              </a:ext>
            </a:extLst>
          </p:cNvPr>
          <p:cNvPicPr>
            <a:picLocks noChangeAspect="1"/>
          </p:cNvPicPr>
          <p:nvPr userDrawn="1"/>
        </p:nvPicPr>
        <p:blipFill>
          <a:blip r:embed="rId4"/>
          <a:stretch>
            <a:fillRect/>
          </a:stretch>
        </p:blipFill>
        <p:spPr>
          <a:xfrm>
            <a:off x="8667729" y="4779207"/>
            <a:ext cx="266700" cy="180975"/>
          </a:xfrm>
          <a:prstGeom prst="rect">
            <a:avLst/>
          </a:prstGeom>
        </p:spPr>
      </p:pic>
      <p:pic>
        <p:nvPicPr>
          <p:cNvPr id="19" name="Picture 18">
            <a:extLst>
              <a:ext uri="{FF2B5EF4-FFF2-40B4-BE49-F238E27FC236}">
                <a16:creationId xmlns:a16="http://schemas.microsoft.com/office/drawing/2014/main" id="{1D17A654-2CFC-4D9D-B5A2-0B2D13CA9002}"/>
              </a:ext>
            </a:extLst>
          </p:cNvPr>
          <p:cNvPicPr>
            <a:picLocks noChangeAspect="1"/>
          </p:cNvPicPr>
          <p:nvPr userDrawn="1"/>
        </p:nvPicPr>
        <p:blipFill>
          <a:blip r:embed="rId5"/>
          <a:stretch>
            <a:fillRect/>
          </a:stretch>
        </p:blipFill>
        <p:spPr>
          <a:xfrm>
            <a:off x="714926" y="4716850"/>
            <a:ext cx="1657350" cy="228600"/>
          </a:xfrm>
          <a:prstGeom prst="rect">
            <a:avLst/>
          </a:prstGeom>
        </p:spPr>
      </p:pic>
    </p:spTree>
    <p:extLst>
      <p:ext uri="{BB962C8B-B14F-4D97-AF65-F5344CB8AC3E}">
        <p14:creationId xmlns:p14="http://schemas.microsoft.com/office/powerpoint/2010/main" val="24097064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17" name="Rectangle 16"/>
          <p:cNvSpPr/>
          <p:nvPr userDrawn="1"/>
        </p:nvSpPr>
        <p:spPr>
          <a:xfrm>
            <a:off x="0" y="0"/>
            <a:ext cx="9144000" cy="5143500"/>
          </a:xfrm>
          <a:prstGeom prst="rect">
            <a:avLst/>
          </a:prstGeom>
          <a:solidFill>
            <a:srgbClr val="007FC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7FC2"/>
              </a:solidFill>
            </a:endParaRPr>
          </a:p>
        </p:txBody>
      </p:sp>
      <p:pic>
        <p:nvPicPr>
          <p:cNvPr id="18" name="Picture 17" descr="EASA-logo_RGB_negative_300dpi.png">
            <a:hlinkClick r:id="rId2"/>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7577" y="193614"/>
            <a:ext cx="1498121" cy="516317"/>
          </a:xfrm>
          <a:prstGeom prst="rect">
            <a:avLst/>
          </a:prstGeom>
        </p:spPr>
      </p:pic>
      <p:sp>
        <p:nvSpPr>
          <p:cNvPr id="10" name="Subtitle 2"/>
          <p:cNvSpPr txBox="1">
            <a:spLocks/>
          </p:cNvSpPr>
          <p:nvPr userDrawn="1"/>
        </p:nvSpPr>
        <p:spPr>
          <a:xfrm>
            <a:off x="5894716" y="4710974"/>
            <a:ext cx="2803584" cy="249208"/>
          </a:xfrm>
          <a:prstGeom prst="rect">
            <a:avLst/>
          </a:prstGeom>
        </p:spPr>
        <p:txBody>
          <a:bodyPr/>
          <a:lstStyle>
            <a:lvl1pPr marL="0" indent="0" algn="l" defTabSz="457200" rtl="0" eaLnBrk="1" latinLnBrk="0" hangingPunct="1">
              <a:spcBef>
                <a:spcPct val="20000"/>
              </a:spcBef>
              <a:buFont typeface="Arial"/>
              <a:buNone/>
              <a:defRPr sz="2400" kern="1200">
                <a:solidFill>
                  <a:srgbClr val="FFFFFF"/>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r"/>
            <a:r>
              <a:rPr lang="x-none" sz="1200" dirty="0"/>
              <a:t>An Agency of the European Union</a:t>
            </a:r>
            <a:endParaRPr lang="en-US" sz="1200" dirty="0"/>
          </a:p>
        </p:txBody>
      </p:sp>
      <p:pic>
        <p:nvPicPr>
          <p:cNvPr id="11" name="Picture 10" descr="European_Union [Converted].ai"/>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669024" y="4767262"/>
            <a:ext cx="264110" cy="173757"/>
          </a:xfrm>
          <a:prstGeom prst="rect">
            <a:avLst/>
          </a:prstGeom>
        </p:spPr>
      </p:pic>
      <p:sp>
        <p:nvSpPr>
          <p:cNvPr id="12" name="Subtitle 2"/>
          <p:cNvSpPr txBox="1">
            <a:spLocks/>
          </p:cNvSpPr>
          <p:nvPr userDrawn="1"/>
        </p:nvSpPr>
        <p:spPr>
          <a:xfrm>
            <a:off x="5099169" y="4265280"/>
            <a:ext cx="3929805" cy="383390"/>
          </a:xfrm>
          <a:prstGeom prst="rect">
            <a:avLst/>
          </a:prstGeom>
        </p:spPr>
        <p:txBody>
          <a:bodyPr/>
          <a:lstStyle>
            <a:lvl1pPr marL="0" indent="0" algn="l" defTabSz="457200" rtl="0" eaLnBrk="1" latinLnBrk="0" hangingPunct="1">
              <a:spcBef>
                <a:spcPct val="20000"/>
              </a:spcBef>
              <a:buFont typeface="Arial"/>
              <a:buNone/>
              <a:defRPr sz="2400" kern="1200">
                <a:solidFill>
                  <a:srgbClr val="FFFFFF"/>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r"/>
            <a:r>
              <a:rPr lang="x-none" sz="2400" b="1" dirty="0">
                <a:solidFill>
                  <a:srgbClr val="FBBC39"/>
                </a:solidFill>
              </a:rPr>
              <a:t>Your safety is our mission.</a:t>
            </a:r>
            <a:endParaRPr lang="en-US" sz="2400" b="1" dirty="0">
              <a:solidFill>
                <a:srgbClr val="FBBC39"/>
              </a:solidFill>
            </a:endParaRPr>
          </a:p>
        </p:txBody>
      </p:sp>
      <p:sp>
        <p:nvSpPr>
          <p:cNvPr id="13" name="Subtitle 2"/>
          <p:cNvSpPr txBox="1">
            <a:spLocks/>
          </p:cNvSpPr>
          <p:nvPr userDrawn="1"/>
        </p:nvSpPr>
        <p:spPr>
          <a:xfrm>
            <a:off x="618237" y="4418632"/>
            <a:ext cx="1754039" cy="282758"/>
          </a:xfrm>
          <a:prstGeom prst="rect">
            <a:avLst/>
          </a:prstGeom>
        </p:spPr>
        <p:txBody>
          <a:bodyPr/>
          <a:lstStyle>
            <a:lvl1pPr marL="0" indent="0" algn="l" defTabSz="457200" rtl="0" eaLnBrk="1" latinLnBrk="0" hangingPunct="1">
              <a:spcBef>
                <a:spcPct val="20000"/>
              </a:spcBef>
              <a:buFont typeface="Arial"/>
              <a:buNone/>
              <a:defRPr sz="2400" kern="1200">
                <a:solidFill>
                  <a:srgbClr val="FFFFFF"/>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r>
              <a:rPr lang="en-US" sz="1200" b="1" dirty="0">
                <a:solidFill>
                  <a:schemeClr val="accent1">
                    <a:lumMod val="20000"/>
                    <a:lumOff val="80000"/>
                  </a:schemeClr>
                </a:solidFill>
              </a:rPr>
              <a:t>e</a:t>
            </a:r>
            <a:r>
              <a:rPr lang="x-none" sz="1200" b="1" dirty="0">
                <a:solidFill>
                  <a:schemeClr val="accent1">
                    <a:lumMod val="20000"/>
                    <a:lumOff val="80000"/>
                  </a:schemeClr>
                </a:solidFill>
              </a:rPr>
              <a:t>asa.europa.eu/connect</a:t>
            </a:r>
            <a:endParaRPr lang="en-US" sz="1200" b="1" dirty="0">
              <a:solidFill>
                <a:schemeClr val="accent1">
                  <a:lumMod val="20000"/>
                  <a:lumOff val="80000"/>
                </a:schemeClr>
              </a:solidFill>
            </a:endParaRPr>
          </a:p>
        </p:txBody>
      </p:sp>
      <p:pic>
        <p:nvPicPr>
          <p:cNvPr id="16" name="Picture 15" descr="Social media icons.ai">
            <a:hlinkClick r:id="rId5"/>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711679" y="4711856"/>
            <a:ext cx="1660597" cy="229163"/>
          </a:xfrm>
          <a:prstGeom prst="rect">
            <a:avLst/>
          </a:prstGeom>
        </p:spPr>
      </p:pic>
      <p:sp>
        <p:nvSpPr>
          <p:cNvPr id="20" name="Text Placeholder 4"/>
          <p:cNvSpPr>
            <a:spLocks noGrp="1"/>
          </p:cNvSpPr>
          <p:nvPr>
            <p:ph type="body" sz="quarter" idx="11" hasCustomPrompt="1"/>
          </p:nvPr>
        </p:nvSpPr>
        <p:spPr>
          <a:xfrm>
            <a:off x="572711" y="1958895"/>
            <a:ext cx="8360423" cy="584679"/>
          </a:xfrm>
          <a:prstGeom prst="rect">
            <a:avLst/>
          </a:prstGeom>
        </p:spPr>
        <p:txBody>
          <a:bodyPr vert="horz"/>
          <a:lstStyle>
            <a:lvl1pPr marL="0" indent="0">
              <a:buNone/>
              <a:defRPr sz="2400">
                <a:solidFill>
                  <a:srgbClr val="FFFFFF"/>
                </a:solidFill>
              </a:defRPr>
            </a:lvl1pPr>
          </a:lstStyle>
          <a:p>
            <a:r>
              <a:rPr lang="x-none" dirty="0"/>
              <a:t>Subtitle </a:t>
            </a:r>
            <a:endParaRPr lang="en-US" dirty="0"/>
          </a:p>
        </p:txBody>
      </p:sp>
      <p:sp>
        <p:nvSpPr>
          <p:cNvPr id="21" name="Title 1">
            <a:extLst>
              <a:ext uri="{FF2B5EF4-FFF2-40B4-BE49-F238E27FC236}">
                <a16:creationId xmlns:a16="http://schemas.microsoft.com/office/drawing/2014/main" id="{F456E6D4-FE95-45DC-9BF8-48FAE2E12590}"/>
              </a:ext>
            </a:extLst>
          </p:cNvPr>
          <p:cNvSpPr>
            <a:spLocks noGrp="1"/>
          </p:cNvSpPr>
          <p:nvPr>
            <p:ph type="ctrTitle" hasCustomPrompt="1"/>
          </p:nvPr>
        </p:nvSpPr>
        <p:spPr>
          <a:xfrm>
            <a:off x="570788" y="1152096"/>
            <a:ext cx="8362345" cy="530475"/>
          </a:xfrm>
          <a:prstGeom prst="rect">
            <a:avLst/>
          </a:prstGeom>
        </p:spPr>
        <p:txBody>
          <a:bodyPr/>
          <a:lstStyle>
            <a:lvl1pPr algn="l">
              <a:lnSpc>
                <a:spcPct val="70000"/>
              </a:lnSpc>
              <a:defRPr sz="3600" b="1">
                <a:solidFill>
                  <a:srgbClr val="FFFFFF"/>
                </a:solidFill>
              </a:defRPr>
            </a:lvl1pPr>
          </a:lstStyle>
          <a:p>
            <a:r>
              <a:rPr lang="x-none" dirty="0"/>
              <a:t>End slide</a:t>
            </a:r>
            <a:endParaRPr lang="en-US" dirty="0"/>
          </a:p>
        </p:txBody>
      </p:sp>
    </p:spTree>
    <p:extLst>
      <p:ext uri="{BB962C8B-B14F-4D97-AF65-F5344CB8AC3E}">
        <p14:creationId xmlns:p14="http://schemas.microsoft.com/office/powerpoint/2010/main" val="38320762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ormal slide">
    <p:spTree>
      <p:nvGrpSpPr>
        <p:cNvPr id="1" name=""/>
        <p:cNvGrpSpPr/>
        <p:nvPr/>
      </p:nvGrpSpPr>
      <p:grpSpPr>
        <a:xfrm>
          <a:off x="0" y="0"/>
          <a:ext cx="0" cy="0"/>
          <a:chOff x="0" y="0"/>
          <a:chExt cx="0" cy="0"/>
        </a:xfrm>
      </p:grpSpPr>
      <p:pic>
        <p:nvPicPr>
          <p:cNvPr id="13" name="Picture 12" descr="EASA-logo_SMALL_SCALE_RGB_positive_300dpi.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0450" y="4727890"/>
            <a:ext cx="785962" cy="207718"/>
          </a:xfrm>
          <a:prstGeom prst="rect">
            <a:avLst/>
          </a:prstGeom>
        </p:spPr>
      </p:pic>
      <p:sp>
        <p:nvSpPr>
          <p:cNvPr id="14" name="Rectangle 13"/>
          <p:cNvSpPr/>
          <p:nvPr userDrawn="1"/>
        </p:nvSpPr>
        <p:spPr>
          <a:xfrm>
            <a:off x="0" y="5060830"/>
            <a:ext cx="9144000" cy="82670"/>
          </a:xfrm>
          <a:prstGeom prst="rect">
            <a:avLst/>
          </a:prstGeom>
          <a:solidFill>
            <a:srgbClr val="FBBC3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Slide Number Placeholder 5"/>
          <p:cNvSpPr txBox="1">
            <a:spLocks/>
          </p:cNvSpPr>
          <p:nvPr userDrawn="1"/>
        </p:nvSpPr>
        <p:spPr>
          <a:xfrm>
            <a:off x="8626415" y="4767263"/>
            <a:ext cx="517583" cy="173756"/>
          </a:xfrm>
          <a:prstGeom prst="rect">
            <a:avLst/>
          </a:prstGeom>
          <a:solidFill>
            <a:srgbClr val="007FC2"/>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
        <p:nvSpPr>
          <p:cNvPr id="12" name="Text Placeholder 2">
            <a:extLst>
              <a:ext uri="{FF2B5EF4-FFF2-40B4-BE49-F238E27FC236}">
                <a16:creationId xmlns:a16="http://schemas.microsoft.com/office/drawing/2014/main" id="{72319976-E75E-431F-A9ED-8837D7109993}"/>
              </a:ext>
            </a:extLst>
          </p:cNvPr>
          <p:cNvSpPr>
            <a:spLocks noGrp="1"/>
          </p:cNvSpPr>
          <p:nvPr>
            <p:ph type="body" sz="quarter" idx="16" hasCustomPrompt="1"/>
          </p:nvPr>
        </p:nvSpPr>
        <p:spPr>
          <a:xfrm>
            <a:off x="143777" y="149179"/>
            <a:ext cx="8821430" cy="656391"/>
          </a:xfrm>
          <a:prstGeom prst="rect">
            <a:avLst/>
          </a:prstGeom>
        </p:spPr>
        <p:txBody>
          <a:bodyPr/>
          <a:lstStyle>
            <a:lvl1pPr marL="0" indent="0">
              <a:lnSpc>
                <a:spcPct val="90000"/>
              </a:lnSpc>
              <a:buNone/>
              <a:defRPr sz="3600" b="1" baseline="0">
                <a:solidFill>
                  <a:srgbClr val="007FC2"/>
                </a:solidFill>
                <a:latin typeface="+mj-lt"/>
              </a:defRPr>
            </a:lvl1pPr>
          </a:lstStyle>
          <a:p>
            <a:pPr lvl="0"/>
            <a:r>
              <a:rPr lang="en-US" dirty="0"/>
              <a:t>Title of normal slide</a:t>
            </a:r>
          </a:p>
        </p:txBody>
      </p:sp>
      <p:sp>
        <p:nvSpPr>
          <p:cNvPr id="15" name="Text Placeholder 6">
            <a:extLst>
              <a:ext uri="{FF2B5EF4-FFF2-40B4-BE49-F238E27FC236}">
                <a16:creationId xmlns:a16="http://schemas.microsoft.com/office/drawing/2014/main" id="{4210A68A-2D3D-4333-94FE-9E60266A8944}"/>
              </a:ext>
            </a:extLst>
          </p:cNvPr>
          <p:cNvSpPr>
            <a:spLocks noGrp="1"/>
          </p:cNvSpPr>
          <p:nvPr>
            <p:ph type="body" sz="quarter" idx="17" hasCustomPrompt="1"/>
          </p:nvPr>
        </p:nvSpPr>
        <p:spPr>
          <a:xfrm>
            <a:off x="220449" y="930792"/>
            <a:ext cx="8744757" cy="3568056"/>
          </a:xfrm>
          <a:prstGeom prst="rect">
            <a:avLst/>
          </a:prstGeom>
        </p:spPr>
        <p:txBody>
          <a:bodyPr lIns="0" tIns="0" rIns="0" bIns="0"/>
          <a:lstStyle>
            <a:lvl1pPr marL="562356" indent="-342900">
              <a:buClr>
                <a:srgbClr val="007FC2"/>
              </a:buClr>
              <a:buFont typeface="Calibri" panose="020F0502020204030204" pitchFamily="34" charset="0"/>
              <a:buChar char="→"/>
              <a:defRPr sz="2400">
                <a:solidFill>
                  <a:schemeClr val="tx1">
                    <a:lumMod val="65000"/>
                    <a:lumOff val="35000"/>
                  </a:schemeClr>
                </a:solidFill>
              </a:defRPr>
            </a:lvl1pPr>
            <a:lvl2pPr marL="914400" indent="-457200">
              <a:buClr>
                <a:srgbClr val="007FC2"/>
              </a:buClr>
              <a:buSzPct val="100000"/>
              <a:buFont typeface="Calibri" panose="020F0502020204030204" pitchFamily="34" charset="0"/>
              <a:buChar char="→"/>
              <a:defRPr sz="2000" baseline="0"/>
            </a:lvl2pPr>
            <a:lvl3pPr marL="1143000" indent="-228600">
              <a:buClr>
                <a:srgbClr val="007FC2"/>
              </a:buClr>
              <a:buFont typeface="Calibri" panose="020F0502020204030204" pitchFamily="34" charset="0"/>
              <a:buChar char="→"/>
              <a:defRPr sz="1800" baseline="0"/>
            </a:lvl3pPr>
            <a:lvl4pPr marL="1714500" indent="-342900">
              <a:buClr>
                <a:srgbClr val="007FC2"/>
              </a:buClr>
              <a:buFont typeface="Calibri" panose="020F0502020204030204" pitchFamily="34" charset="0"/>
              <a:buChar char="→"/>
              <a:defRPr sz="1600" baseline="0"/>
            </a:lvl4pPr>
            <a:lvl5pPr marL="2057400" indent="-228600">
              <a:buClr>
                <a:srgbClr val="007FC2"/>
              </a:buClr>
              <a:buFont typeface="Calibri" panose="020F0502020204030204" pitchFamily="34" charset="0"/>
              <a:buChar char="→"/>
              <a:defRPr sz="1600"/>
            </a:lvl5pPr>
          </a:lstStyle>
          <a:p>
            <a:pPr lvl="0"/>
            <a:r>
              <a:rPr lang="en-US" dirty="0"/>
              <a:t>Item 1</a:t>
            </a:r>
          </a:p>
          <a:p>
            <a:pPr lvl="1"/>
            <a:r>
              <a:rPr lang="en-US" dirty="0"/>
              <a:t>Item 2</a:t>
            </a:r>
          </a:p>
          <a:p>
            <a:pPr lvl="2"/>
            <a:r>
              <a:rPr lang="en-US" dirty="0"/>
              <a:t>Item 3</a:t>
            </a:r>
          </a:p>
          <a:p>
            <a:pPr lvl="3"/>
            <a:r>
              <a:rPr lang="en-US" dirty="0"/>
              <a:t>Item 4</a:t>
            </a:r>
          </a:p>
          <a:p>
            <a:pPr lvl="4"/>
            <a:r>
              <a:rPr lang="en-US" dirty="0"/>
              <a:t>Item 5</a:t>
            </a:r>
          </a:p>
          <a:p>
            <a:pPr lvl="1"/>
            <a:endParaRPr lang="en-US" dirty="0"/>
          </a:p>
          <a:p>
            <a:pPr lvl="0"/>
            <a:endParaRPr lang="en-US" dirty="0"/>
          </a:p>
          <a:p>
            <a:pPr lvl="2"/>
            <a:endParaRPr lang="en-US" dirty="0"/>
          </a:p>
        </p:txBody>
      </p:sp>
    </p:spTree>
    <p:extLst>
      <p:ext uri="{BB962C8B-B14F-4D97-AF65-F5344CB8AC3E}">
        <p14:creationId xmlns:p14="http://schemas.microsoft.com/office/powerpoint/2010/main" val="579325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icture slide - full width">
    <p:spTree>
      <p:nvGrpSpPr>
        <p:cNvPr id="1" name=""/>
        <p:cNvGrpSpPr/>
        <p:nvPr/>
      </p:nvGrpSpPr>
      <p:grpSpPr>
        <a:xfrm>
          <a:off x="0" y="0"/>
          <a:ext cx="0" cy="0"/>
          <a:chOff x="0" y="0"/>
          <a:chExt cx="0" cy="0"/>
        </a:xfrm>
      </p:grpSpPr>
      <p:pic>
        <p:nvPicPr>
          <p:cNvPr id="7" name="Picture 6" descr="EASA-logo_SMALL_SCALE_RGB_positive_300dpi.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0450" y="4727890"/>
            <a:ext cx="785962" cy="207718"/>
          </a:xfrm>
          <a:prstGeom prst="rect">
            <a:avLst/>
          </a:prstGeom>
        </p:spPr>
      </p:pic>
      <p:sp>
        <p:nvSpPr>
          <p:cNvPr id="8" name="Rectangle 7"/>
          <p:cNvSpPr/>
          <p:nvPr userDrawn="1"/>
        </p:nvSpPr>
        <p:spPr>
          <a:xfrm>
            <a:off x="0" y="5060830"/>
            <a:ext cx="9144000" cy="82670"/>
          </a:xfrm>
          <a:prstGeom prst="rect">
            <a:avLst/>
          </a:prstGeom>
          <a:solidFill>
            <a:srgbClr val="FBBC3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Picture Placeholder 4">
            <a:extLst>
              <a:ext uri="{FF2B5EF4-FFF2-40B4-BE49-F238E27FC236}">
                <a16:creationId xmlns:a16="http://schemas.microsoft.com/office/drawing/2014/main" id="{B48A897C-3B40-4E56-8160-52D7248EE1A2}"/>
              </a:ext>
            </a:extLst>
          </p:cNvPr>
          <p:cNvSpPr>
            <a:spLocks noGrp="1"/>
          </p:cNvSpPr>
          <p:nvPr>
            <p:ph type="pic" sz="quarter" idx="10"/>
          </p:nvPr>
        </p:nvSpPr>
        <p:spPr>
          <a:xfrm>
            <a:off x="0" y="0"/>
            <a:ext cx="9144000" cy="4602163"/>
          </a:xfrm>
          <a:prstGeom prst="rect">
            <a:avLst/>
          </a:prstGeom>
        </p:spPr>
        <p:txBody>
          <a:bodyPr/>
          <a:lstStyle>
            <a:lvl1pPr>
              <a:defRPr>
                <a:solidFill>
                  <a:schemeClr val="tx1">
                    <a:lumMod val="65000"/>
                    <a:lumOff val="35000"/>
                  </a:schemeClr>
                </a:solidFill>
              </a:defRPr>
            </a:lvl1pPr>
          </a:lstStyle>
          <a:p>
            <a:endParaRPr lang="en-US" dirty="0"/>
          </a:p>
        </p:txBody>
      </p:sp>
    </p:spTree>
    <p:extLst>
      <p:ext uri="{BB962C8B-B14F-4D97-AF65-F5344CB8AC3E}">
        <p14:creationId xmlns:p14="http://schemas.microsoft.com/office/powerpoint/2010/main" val="9157298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 Title slide">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C4C307A0-B290-4DDF-99F9-5A3DADF301D8}"/>
              </a:ext>
            </a:extLst>
          </p:cNvPr>
          <p:cNvSpPr/>
          <p:nvPr userDrawn="1"/>
        </p:nvSpPr>
        <p:spPr>
          <a:xfrm>
            <a:off x="0" y="0"/>
            <a:ext cx="9144000" cy="5143500"/>
          </a:xfrm>
          <a:prstGeom prst="rect">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7" name="Picture 16" descr="EASA-logo_RGB_negative_300dpi.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7577" y="193614"/>
            <a:ext cx="1498121" cy="516317"/>
          </a:xfrm>
          <a:prstGeom prst="rect">
            <a:avLst/>
          </a:prstGeom>
        </p:spPr>
      </p:pic>
      <p:sp>
        <p:nvSpPr>
          <p:cNvPr id="9" name="Subtitle 2">
            <a:extLst>
              <a:ext uri="{FF2B5EF4-FFF2-40B4-BE49-F238E27FC236}">
                <a16:creationId xmlns:a16="http://schemas.microsoft.com/office/drawing/2014/main" id="{1CBDF5E0-3193-48E1-A317-D48997B1F7A3}"/>
              </a:ext>
            </a:extLst>
          </p:cNvPr>
          <p:cNvSpPr>
            <a:spLocks noGrp="1"/>
          </p:cNvSpPr>
          <p:nvPr>
            <p:ph type="subTitle" idx="1" hasCustomPrompt="1"/>
          </p:nvPr>
        </p:nvSpPr>
        <p:spPr>
          <a:xfrm>
            <a:off x="570788" y="2015380"/>
            <a:ext cx="8127511" cy="474745"/>
          </a:xfrm>
          <a:prstGeom prst="rect">
            <a:avLst/>
          </a:prstGeom>
        </p:spPr>
        <p:txBody>
          <a:bodyPr/>
          <a:lstStyle>
            <a:lvl1pPr marL="0" indent="0" algn="l">
              <a:buNone/>
              <a:defRPr sz="24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dirty="0"/>
              <a:t>Subtitle </a:t>
            </a:r>
            <a:endParaRPr lang="en-US" dirty="0"/>
          </a:p>
        </p:txBody>
      </p:sp>
      <p:sp>
        <p:nvSpPr>
          <p:cNvPr id="11" name="Title 1">
            <a:extLst>
              <a:ext uri="{FF2B5EF4-FFF2-40B4-BE49-F238E27FC236}">
                <a16:creationId xmlns:a16="http://schemas.microsoft.com/office/drawing/2014/main" id="{7C820046-5E64-4C87-9A7A-A5E86A1189DA}"/>
              </a:ext>
            </a:extLst>
          </p:cNvPr>
          <p:cNvSpPr>
            <a:spLocks noGrp="1"/>
          </p:cNvSpPr>
          <p:nvPr>
            <p:ph type="ctrTitle" hasCustomPrompt="1"/>
          </p:nvPr>
        </p:nvSpPr>
        <p:spPr>
          <a:xfrm>
            <a:off x="570788" y="1152096"/>
            <a:ext cx="8127511" cy="530475"/>
          </a:xfrm>
          <a:prstGeom prst="rect">
            <a:avLst/>
          </a:prstGeom>
        </p:spPr>
        <p:txBody>
          <a:bodyPr/>
          <a:lstStyle>
            <a:lvl1pPr algn="l">
              <a:lnSpc>
                <a:spcPct val="70000"/>
              </a:lnSpc>
              <a:defRPr sz="3600" b="1" baseline="0">
                <a:solidFill>
                  <a:srgbClr val="FFFFFF"/>
                </a:solidFill>
              </a:defRPr>
            </a:lvl1pPr>
          </a:lstStyle>
          <a:p>
            <a:r>
              <a:rPr lang="en-US" dirty="0"/>
              <a:t>Title slide (without picture)</a:t>
            </a:r>
          </a:p>
        </p:txBody>
      </p:sp>
      <p:sp>
        <p:nvSpPr>
          <p:cNvPr id="6" name="Subtitle 2">
            <a:extLst>
              <a:ext uri="{FF2B5EF4-FFF2-40B4-BE49-F238E27FC236}">
                <a16:creationId xmlns:a16="http://schemas.microsoft.com/office/drawing/2014/main" id="{7AE4A31E-0475-4DD1-B7DA-6ECDDE87CE56}"/>
              </a:ext>
            </a:extLst>
          </p:cNvPr>
          <p:cNvSpPr txBox="1">
            <a:spLocks/>
          </p:cNvSpPr>
          <p:nvPr userDrawn="1"/>
        </p:nvSpPr>
        <p:spPr>
          <a:xfrm>
            <a:off x="5894716" y="4710974"/>
            <a:ext cx="2803584" cy="249208"/>
          </a:xfrm>
          <a:prstGeom prst="rect">
            <a:avLst/>
          </a:prstGeom>
        </p:spPr>
        <p:txBody>
          <a:bodyPr/>
          <a:lstStyle>
            <a:lvl1pPr marL="0" indent="0" algn="l" defTabSz="457200" rtl="0" eaLnBrk="1" latinLnBrk="0" hangingPunct="1">
              <a:spcBef>
                <a:spcPct val="20000"/>
              </a:spcBef>
              <a:buFont typeface="Arial"/>
              <a:buNone/>
              <a:defRPr sz="2400" kern="1200">
                <a:solidFill>
                  <a:srgbClr val="FFFFFF"/>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r"/>
            <a:r>
              <a:rPr lang="x-none" sz="1200" dirty="0"/>
              <a:t>An Agency of the European Union</a:t>
            </a:r>
            <a:endParaRPr lang="en-US" sz="1200" dirty="0"/>
          </a:p>
        </p:txBody>
      </p:sp>
      <p:sp>
        <p:nvSpPr>
          <p:cNvPr id="8" name="Subtitle 2">
            <a:extLst>
              <a:ext uri="{FF2B5EF4-FFF2-40B4-BE49-F238E27FC236}">
                <a16:creationId xmlns:a16="http://schemas.microsoft.com/office/drawing/2014/main" id="{86D69C03-695F-4377-A95D-0C0DD9406F86}"/>
              </a:ext>
            </a:extLst>
          </p:cNvPr>
          <p:cNvSpPr txBox="1">
            <a:spLocks/>
          </p:cNvSpPr>
          <p:nvPr userDrawn="1"/>
        </p:nvSpPr>
        <p:spPr>
          <a:xfrm>
            <a:off x="5099169" y="4265280"/>
            <a:ext cx="3929805" cy="383390"/>
          </a:xfrm>
          <a:prstGeom prst="rect">
            <a:avLst/>
          </a:prstGeom>
        </p:spPr>
        <p:txBody>
          <a:bodyPr/>
          <a:lstStyle>
            <a:lvl1pPr marL="0" indent="0" algn="l" defTabSz="457200" rtl="0" eaLnBrk="1" latinLnBrk="0" hangingPunct="1">
              <a:spcBef>
                <a:spcPct val="20000"/>
              </a:spcBef>
              <a:buFont typeface="Arial"/>
              <a:buNone/>
              <a:defRPr sz="2400" kern="1200">
                <a:solidFill>
                  <a:srgbClr val="FFFFFF"/>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r"/>
            <a:r>
              <a:rPr lang="x-none" sz="2400" b="1" dirty="0">
                <a:solidFill>
                  <a:srgbClr val="FBBC39"/>
                </a:solidFill>
              </a:rPr>
              <a:t>Your safety is our mission.</a:t>
            </a:r>
            <a:endParaRPr lang="en-US" sz="2400" b="1" dirty="0">
              <a:solidFill>
                <a:srgbClr val="FBBC39"/>
              </a:solidFill>
            </a:endParaRPr>
          </a:p>
        </p:txBody>
      </p:sp>
      <p:pic>
        <p:nvPicPr>
          <p:cNvPr id="13" name="Picture 12">
            <a:extLst>
              <a:ext uri="{FF2B5EF4-FFF2-40B4-BE49-F238E27FC236}">
                <a16:creationId xmlns:a16="http://schemas.microsoft.com/office/drawing/2014/main" id="{D40E29CB-38A9-415B-8016-2A089712C48F}"/>
              </a:ext>
            </a:extLst>
          </p:cNvPr>
          <p:cNvPicPr>
            <a:picLocks noChangeAspect="1"/>
          </p:cNvPicPr>
          <p:nvPr userDrawn="1"/>
        </p:nvPicPr>
        <p:blipFill>
          <a:blip r:embed="rId3"/>
          <a:stretch>
            <a:fillRect/>
          </a:stretch>
        </p:blipFill>
        <p:spPr>
          <a:xfrm>
            <a:off x="8667729" y="4779207"/>
            <a:ext cx="266700" cy="180975"/>
          </a:xfrm>
          <a:prstGeom prst="rect">
            <a:avLst/>
          </a:prstGeom>
        </p:spPr>
      </p:pic>
    </p:spTree>
    <p:extLst>
      <p:ext uri="{BB962C8B-B14F-4D97-AF65-F5344CB8AC3E}">
        <p14:creationId xmlns:p14="http://schemas.microsoft.com/office/powerpoint/2010/main" val="36560946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Title slide - picture right">
    <p:spTree>
      <p:nvGrpSpPr>
        <p:cNvPr id="1" name=""/>
        <p:cNvGrpSpPr/>
        <p:nvPr/>
      </p:nvGrpSpPr>
      <p:grpSpPr>
        <a:xfrm>
          <a:off x="0" y="0"/>
          <a:ext cx="0" cy="0"/>
          <a:chOff x="0" y="0"/>
          <a:chExt cx="0" cy="0"/>
        </a:xfrm>
      </p:grpSpPr>
      <p:sp>
        <p:nvSpPr>
          <p:cNvPr id="15" name="Rectangle 14"/>
          <p:cNvSpPr/>
          <p:nvPr userDrawn="1"/>
        </p:nvSpPr>
        <p:spPr>
          <a:xfrm>
            <a:off x="0" y="0"/>
            <a:ext cx="9144000" cy="5143500"/>
          </a:xfrm>
          <a:prstGeom prst="rect">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Picture Placeholder 2"/>
          <p:cNvSpPr>
            <a:spLocks noGrp="1"/>
          </p:cNvSpPr>
          <p:nvPr>
            <p:ph type="pic" sz="quarter" idx="13"/>
          </p:nvPr>
        </p:nvSpPr>
        <p:spPr>
          <a:xfrm>
            <a:off x="5851524" y="1"/>
            <a:ext cx="3292473" cy="5143499"/>
          </a:xfrm>
          <a:prstGeom prst="rect">
            <a:avLst/>
          </a:prstGeom>
        </p:spPr>
        <p:txBody>
          <a:bodyPr vert="horz"/>
          <a:lstStyle/>
          <a:p>
            <a:r>
              <a:rPr lang="en-US"/>
              <a:t>Click icon to add picture</a:t>
            </a:r>
          </a:p>
        </p:txBody>
      </p:sp>
      <p:pic>
        <p:nvPicPr>
          <p:cNvPr id="16" name="Picture 15" descr="EASA-logo_RGB_negative_300dpi.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7577" y="193614"/>
            <a:ext cx="1498121" cy="516317"/>
          </a:xfrm>
          <a:prstGeom prst="rect">
            <a:avLst/>
          </a:prstGeom>
        </p:spPr>
      </p:pic>
      <p:sp>
        <p:nvSpPr>
          <p:cNvPr id="8" name="Title 1"/>
          <p:cNvSpPr>
            <a:spLocks noGrp="1"/>
          </p:cNvSpPr>
          <p:nvPr>
            <p:ph type="ctrTitle" hasCustomPrompt="1"/>
          </p:nvPr>
        </p:nvSpPr>
        <p:spPr>
          <a:xfrm>
            <a:off x="570789" y="1152096"/>
            <a:ext cx="5093892" cy="1101431"/>
          </a:xfrm>
          <a:prstGeom prst="rect">
            <a:avLst/>
          </a:prstGeom>
        </p:spPr>
        <p:txBody>
          <a:bodyPr/>
          <a:lstStyle>
            <a:lvl1pPr algn="l">
              <a:lnSpc>
                <a:spcPct val="70000"/>
              </a:lnSpc>
              <a:defRPr sz="3600" b="1">
                <a:solidFill>
                  <a:srgbClr val="FFFFFF"/>
                </a:solidFill>
              </a:defRPr>
            </a:lvl1pPr>
          </a:lstStyle>
          <a:p>
            <a:r>
              <a:rPr lang="en-GB" dirty="0"/>
              <a:t>Title slide (with picture)</a:t>
            </a:r>
            <a:endParaRPr lang="en-US" dirty="0"/>
          </a:p>
        </p:txBody>
      </p:sp>
      <p:sp>
        <p:nvSpPr>
          <p:cNvPr id="9" name="Subtitle 2"/>
          <p:cNvSpPr>
            <a:spLocks noGrp="1"/>
          </p:cNvSpPr>
          <p:nvPr>
            <p:ph type="subTitle" idx="1" hasCustomPrompt="1"/>
          </p:nvPr>
        </p:nvSpPr>
        <p:spPr>
          <a:xfrm>
            <a:off x="570789" y="2498717"/>
            <a:ext cx="4159370" cy="1101431"/>
          </a:xfrm>
          <a:prstGeom prst="rect">
            <a:avLst/>
          </a:prstGeom>
        </p:spPr>
        <p:txBody>
          <a:bodyPr/>
          <a:lstStyle>
            <a:lvl1pPr marL="0" indent="0" algn="l">
              <a:buNone/>
              <a:defRPr sz="24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dirty="0"/>
              <a:t>Subtitle </a:t>
            </a:r>
            <a:endParaRPr lang="en-US" dirty="0"/>
          </a:p>
        </p:txBody>
      </p:sp>
      <p:sp>
        <p:nvSpPr>
          <p:cNvPr id="7" name="Subtitle 2">
            <a:extLst>
              <a:ext uri="{FF2B5EF4-FFF2-40B4-BE49-F238E27FC236}">
                <a16:creationId xmlns:a16="http://schemas.microsoft.com/office/drawing/2014/main" id="{B4B65D67-E6F7-40A7-9186-D62B894A484B}"/>
              </a:ext>
            </a:extLst>
          </p:cNvPr>
          <p:cNvSpPr txBox="1">
            <a:spLocks/>
          </p:cNvSpPr>
          <p:nvPr userDrawn="1"/>
        </p:nvSpPr>
        <p:spPr>
          <a:xfrm>
            <a:off x="2626263" y="4710974"/>
            <a:ext cx="2803584" cy="249208"/>
          </a:xfrm>
          <a:prstGeom prst="rect">
            <a:avLst/>
          </a:prstGeom>
        </p:spPr>
        <p:txBody>
          <a:bodyPr/>
          <a:lstStyle>
            <a:lvl1pPr marL="0" indent="0" algn="l" defTabSz="457200" rtl="0" eaLnBrk="1" latinLnBrk="0" hangingPunct="1">
              <a:spcBef>
                <a:spcPct val="20000"/>
              </a:spcBef>
              <a:buFont typeface="Arial"/>
              <a:buNone/>
              <a:defRPr sz="2400" kern="1200">
                <a:solidFill>
                  <a:srgbClr val="FFFFFF"/>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r"/>
            <a:r>
              <a:rPr lang="x-none" sz="1200" dirty="0"/>
              <a:t>An Agency of the European Union</a:t>
            </a:r>
            <a:endParaRPr lang="en-US" sz="1200" dirty="0"/>
          </a:p>
        </p:txBody>
      </p:sp>
      <p:pic>
        <p:nvPicPr>
          <p:cNvPr id="10" name="Picture 9">
            <a:extLst>
              <a:ext uri="{FF2B5EF4-FFF2-40B4-BE49-F238E27FC236}">
                <a16:creationId xmlns:a16="http://schemas.microsoft.com/office/drawing/2014/main" id="{5D950B68-BF84-48D2-AC0A-EF26AEBA8310}"/>
              </a:ext>
            </a:extLst>
          </p:cNvPr>
          <p:cNvPicPr>
            <a:picLocks noChangeAspect="1"/>
          </p:cNvPicPr>
          <p:nvPr userDrawn="1"/>
        </p:nvPicPr>
        <p:blipFill>
          <a:blip r:embed="rId3"/>
          <a:stretch>
            <a:fillRect/>
          </a:stretch>
        </p:blipFill>
        <p:spPr>
          <a:xfrm>
            <a:off x="5397981" y="4774367"/>
            <a:ext cx="266700" cy="180975"/>
          </a:xfrm>
          <a:prstGeom prst="rect">
            <a:avLst/>
          </a:prstGeom>
        </p:spPr>
      </p:pic>
    </p:spTree>
    <p:extLst>
      <p:ext uri="{BB962C8B-B14F-4D97-AF65-F5344CB8AC3E}">
        <p14:creationId xmlns:p14="http://schemas.microsoft.com/office/powerpoint/2010/main" val="40518691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 Chapter slide - picture right">
    <p:spTree>
      <p:nvGrpSpPr>
        <p:cNvPr id="1" name=""/>
        <p:cNvGrpSpPr/>
        <p:nvPr/>
      </p:nvGrpSpPr>
      <p:grpSpPr>
        <a:xfrm>
          <a:off x="0" y="0"/>
          <a:ext cx="0" cy="0"/>
          <a:chOff x="0" y="0"/>
          <a:chExt cx="0" cy="0"/>
        </a:xfrm>
      </p:grpSpPr>
      <p:sp>
        <p:nvSpPr>
          <p:cNvPr id="15" name="Rectangle 14"/>
          <p:cNvSpPr/>
          <p:nvPr userDrawn="1"/>
        </p:nvSpPr>
        <p:spPr>
          <a:xfrm>
            <a:off x="0" y="-46180"/>
            <a:ext cx="9144000" cy="5189680"/>
          </a:xfrm>
          <a:prstGeom prst="rect">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Picture Placeholder 2"/>
          <p:cNvSpPr>
            <a:spLocks noGrp="1"/>
          </p:cNvSpPr>
          <p:nvPr>
            <p:ph type="pic" sz="quarter" idx="13"/>
          </p:nvPr>
        </p:nvSpPr>
        <p:spPr>
          <a:xfrm>
            <a:off x="5851524" y="-36942"/>
            <a:ext cx="3292473" cy="4767262"/>
          </a:xfrm>
          <a:prstGeom prst="rect">
            <a:avLst/>
          </a:prstGeom>
        </p:spPr>
        <p:txBody>
          <a:bodyPr vert="horz"/>
          <a:lstStyle/>
          <a:p>
            <a:r>
              <a:rPr lang="en-US"/>
              <a:t>Click icon to add picture</a:t>
            </a:r>
          </a:p>
        </p:txBody>
      </p:sp>
      <p:pic>
        <p:nvPicPr>
          <p:cNvPr id="16" name="Picture 15" descr="EASA-logo_RGB_negative_300dpi.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7577" y="193614"/>
            <a:ext cx="1498121" cy="516317"/>
          </a:xfrm>
          <a:prstGeom prst="rect">
            <a:avLst/>
          </a:prstGeom>
        </p:spPr>
      </p:pic>
      <p:sp>
        <p:nvSpPr>
          <p:cNvPr id="9" name="Subtitle 2"/>
          <p:cNvSpPr>
            <a:spLocks noGrp="1"/>
          </p:cNvSpPr>
          <p:nvPr>
            <p:ph type="subTitle" idx="1" hasCustomPrompt="1"/>
          </p:nvPr>
        </p:nvSpPr>
        <p:spPr>
          <a:xfrm>
            <a:off x="570789" y="2401967"/>
            <a:ext cx="4829782" cy="474745"/>
          </a:xfrm>
          <a:prstGeom prst="rect">
            <a:avLst/>
          </a:prstGeom>
        </p:spPr>
        <p:txBody>
          <a:bodyPr/>
          <a:lstStyle>
            <a:lvl1pPr marL="0" indent="0" algn="l">
              <a:buNone/>
              <a:defRPr sz="24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dirty="0"/>
              <a:t>Subtitle </a:t>
            </a:r>
            <a:endParaRPr lang="en-US" dirty="0"/>
          </a:p>
        </p:txBody>
      </p:sp>
      <p:sp>
        <p:nvSpPr>
          <p:cNvPr id="14" name="Slide Number Placeholder 5"/>
          <p:cNvSpPr txBox="1">
            <a:spLocks/>
          </p:cNvSpPr>
          <p:nvPr/>
        </p:nvSpPr>
        <p:spPr>
          <a:xfrm>
            <a:off x="8626415" y="4767263"/>
            <a:ext cx="517583" cy="173756"/>
          </a:xfrm>
          <a:prstGeom prst="rect">
            <a:avLst/>
          </a:prstGeom>
          <a:solidFill>
            <a:srgbClr val="007FC2"/>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
        <p:nvSpPr>
          <p:cNvPr id="18" name="Title 1">
            <a:extLst>
              <a:ext uri="{FF2B5EF4-FFF2-40B4-BE49-F238E27FC236}">
                <a16:creationId xmlns:a16="http://schemas.microsoft.com/office/drawing/2014/main" id="{4A44A2EA-C4F3-4EE0-90AF-6FEC3514809C}"/>
              </a:ext>
            </a:extLst>
          </p:cNvPr>
          <p:cNvSpPr>
            <a:spLocks noGrp="1"/>
          </p:cNvSpPr>
          <p:nvPr>
            <p:ph type="ctrTitle" hasCustomPrompt="1"/>
          </p:nvPr>
        </p:nvSpPr>
        <p:spPr>
          <a:xfrm>
            <a:off x="570789" y="1152096"/>
            <a:ext cx="5093892" cy="1073868"/>
          </a:xfrm>
          <a:prstGeom prst="rect">
            <a:avLst/>
          </a:prstGeom>
        </p:spPr>
        <p:txBody>
          <a:bodyPr/>
          <a:lstStyle>
            <a:lvl1pPr algn="l">
              <a:lnSpc>
                <a:spcPct val="70000"/>
              </a:lnSpc>
              <a:defRPr sz="3600" b="1">
                <a:solidFill>
                  <a:srgbClr val="FFFFFF"/>
                </a:solidFill>
              </a:defRPr>
            </a:lvl1pPr>
          </a:lstStyle>
          <a:p>
            <a:r>
              <a:rPr lang="en-US" dirty="0"/>
              <a:t>Chapter title slide</a:t>
            </a:r>
          </a:p>
        </p:txBody>
      </p:sp>
      <p:sp>
        <p:nvSpPr>
          <p:cNvPr id="8" name="Subtitle 2">
            <a:extLst>
              <a:ext uri="{FF2B5EF4-FFF2-40B4-BE49-F238E27FC236}">
                <a16:creationId xmlns:a16="http://schemas.microsoft.com/office/drawing/2014/main" id="{2D513C0E-9830-428A-B541-F9FE7C6CB66A}"/>
              </a:ext>
            </a:extLst>
          </p:cNvPr>
          <p:cNvSpPr txBox="1">
            <a:spLocks/>
          </p:cNvSpPr>
          <p:nvPr userDrawn="1"/>
        </p:nvSpPr>
        <p:spPr>
          <a:xfrm>
            <a:off x="2626263" y="4710974"/>
            <a:ext cx="2803584" cy="249208"/>
          </a:xfrm>
          <a:prstGeom prst="rect">
            <a:avLst/>
          </a:prstGeom>
        </p:spPr>
        <p:txBody>
          <a:bodyPr/>
          <a:lstStyle>
            <a:lvl1pPr marL="0" indent="0" algn="l" defTabSz="457200" rtl="0" eaLnBrk="1" latinLnBrk="0" hangingPunct="1">
              <a:spcBef>
                <a:spcPct val="20000"/>
              </a:spcBef>
              <a:buFont typeface="Arial"/>
              <a:buNone/>
              <a:defRPr sz="2400" kern="1200">
                <a:solidFill>
                  <a:srgbClr val="FFFFFF"/>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r"/>
            <a:r>
              <a:rPr lang="x-none" sz="1200" dirty="0"/>
              <a:t>An Agency of the European Union</a:t>
            </a:r>
            <a:endParaRPr lang="en-US" sz="1200" dirty="0"/>
          </a:p>
        </p:txBody>
      </p:sp>
      <p:pic>
        <p:nvPicPr>
          <p:cNvPr id="10" name="Picture 9">
            <a:extLst>
              <a:ext uri="{FF2B5EF4-FFF2-40B4-BE49-F238E27FC236}">
                <a16:creationId xmlns:a16="http://schemas.microsoft.com/office/drawing/2014/main" id="{F44FED21-1DF9-4DFF-92A1-FF9709E9BC66}"/>
              </a:ext>
            </a:extLst>
          </p:cNvPr>
          <p:cNvPicPr>
            <a:picLocks noChangeAspect="1"/>
          </p:cNvPicPr>
          <p:nvPr userDrawn="1"/>
        </p:nvPicPr>
        <p:blipFill>
          <a:blip r:embed="rId3"/>
          <a:stretch>
            <a:fillRect/>
          </a:stretch>
        </p:blipFill>
        <p:spPr>
          <a:xfrm>
            <a:off x="5397981" y="4774367"/>
            <a:ext cx="266700" cy="180975"/>
          </a:xfrm>
          <a:prstGeom prst="rect">
            <a:avLst/>
          </a:prstGeom>
        </p:spPr>
      </p:pic>
      <p:sp>
        <p:nvSpPr>
          <p:cNvPr id="13" name="Slide Number Placeholder 5">
            <a:extLst>
              <a:ext uri="{FF2B5EF4-FFF2-40B4-BE49-F238E27FC236}">
                <a16:creationId xmlns:a16="http://schemas.microsoft.com/office/drawing/2014/main" id="{9DDCDD3E-A5B8-4D62-849C-FE71D5623934}"/>
              </a:ext>
            </a:extLst>
          </p:cNvPr>
          <p:cNvSpPr txBox="1">
            <a:spLocks/>
          </p:cNvSpPr>
          <p:nvPr/>
        </p:nvSpPr>
        <p:spPr>
          <a:xfrm>
            <a:off x="8626415" y="4767263"/>
            <a:ext cx="517583" cy="173756"/>
          </a:xfrm>
          <a:prstGeom prst="rect">
            <a:avLst/>
          </a:prstGeom>
          <a:solidFill>
            <a:srgbClr val="007FC2"/>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
        <p:nvSpPr>
          <p:cNvPr id="22" name="Slide Number Placeholder 5">
            <a:extLst>
              <a:ext uri="{FF2B5EF4-FFF2-40B4-BE49-F238E27FC236}">
                <a16:creationId xmlns:a16="http://schemas.microsoft.com/office/drawing/2014/main" id="{7B27D005-032A-4D54-91DB-046B55120343}"/>
              </a:ext>
            </a:extLst>
          </p:cNvPr>
          <p:cNvSpPr txBox="1">
            <a:spLocks/>
          </p:cNvSpPr>
          <p:nvPr/>
        </p:nvSpPr>
        <p:spPr>
          <a:xfrm>
            <a:off x="8626415" y="4767263"/>
            <a:ext cx="517583" cy="173756"/>
          </a:xfrm>
          <a:prstGeom prst="rect">
            <a:avLst/>
          </a:prstGeom>
          <a:solidFill>
            <a:srgbClr val="007FC2"/>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
        <p:nvSpPr>
          <p:cNvPr id="27" name="Slide Number Placeholder 5">
            <a:extLst>
              <a:ext uri="{FF2B5EF4-FFF2-40B4-BE49-F238E27FC236}">
                <a16:creationId xmlns:a16="http://schemas.microsoft.com/office/drawing/2014/main" id="{7B5DCEFE-8EA8-4440-8FA1-A10312EFADEF}"/>
              </a:ext>
            </a:extLst>
          </p:cNvPr>
          <p:cNvSpPr txBox="1">
            <a:spLocks/>
          </p:cNvSpPr>
          <p:nvPr/>
        </p:nvSpPr>
        <p:spPr>
          <a:xfrm>
            <a:off x="8626415" y="4767263"/>
            <a:ext cx="517583" cy="173756"/>
          </a:xfrm>
          <a:prstGeom prst="rect">
            <a:avLst/>
          </a:prstGeom>
          <a:solidFill>
            <a:srgbClr val="007FC2"/>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
        <p:nvSpPr>
          <p:cNvPr id="31" name="Slide Number Placeholder 5">
            <a:extLst>
              <a:ext uri="{FF2B5EF4-FFF2-40B4-BE49-F238E27FC236}">
                <a16:creationId xmlns:a16="http://schemas.microsoft.com/office/drawing/2014/main" id="{BBA8A863-86F7-45A8-94C7-CEDAFBBCC684}"/>
              </a:ext>
            </a:extLst>
          </p:cNvPr>
          <p:cNvSpPr txBox="1">
            <a:spLocks/>
          </p:cNvSpPr>
          <p:nvPr userDrawn="1"/>
        </p:nvSpPr>
        <p:spPr>
          <a:xfrm>
            <a:off x="8626415" y="4767263"/>
            <a:ext cx="517583" cy="173756"/>
          </a:xfrm>
          <a:prstGeom prst="rect">
            <a:avLst/>
          </a:prstGeom>
          <a:solidFill>
            <a:srgbClr val="007FC2"/>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Tree>
    <p:extLst>
      <p:ext uri="{BB962C8B-B14F-4D97-AF65-F5344CB8AC3E}">
        <p14:creationId xmlns:p14="http://schemas.microsoft.com/office/powerpoint/2010/main" val="369827490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slideLayout" Target="../slideLayouts/slideLayout19.xml"/><Relationship Id="rId18" Type="http://schemas.openxmlformats.org/officeDocument/2006/relationships/slideLayout" Target="../slideLayouts/slideLayout24.xml"/><Relationship Id="rId26" Type="http://schemas.openxmlformats.org/officeDocument/2006/relationships/slideLayout" Target="../slideLayouts/slideLayout32.xml"/><Relationship Id="rId3" Type="http://schemas.openxmlformats.org/officeDocument/2006/relationships/slideLayout" Target="../slideLayouts/slideLayout9.xml"/><Relationship Id="rId21" Type="http://schemas.openxmlformats.org/officeDocument/2006/relationships/slideLayout" Target="../slideLayouts/slideLayout27.xml"/><Relationship Id="rId7" Type="http://schemas.openxmlformats.org/officeDocument/2006/relationships/slideLayout" Target="../slideLayouts/slideLayout13.xml"/><Relationship Id="rId12" Type="http://schemas.openxmlformats.org/officeDocument/2006/relationships/slideLayout" Target="../slideLayouts/slideLayout18.xml"/><Relationship Id="rId17" Type="http://schemas.openxmlformats.org/officeDocument/2006/relationships/slideLayout" Target="../slideLayouts/slideLayout23.xml"/><Relationship Id="rId25" Type="http://schemas.openxmlformats.org/officeDocument/2006/relationships/slideLayout" Target="../slideLayouts/slideLayout31.xml"/><Relationship Id="rId2" Type="http://schemas.openxmlformats.org/officeDocument/2006/relationships/slideLayout" Target="../slideLayouts/slideLayout8.xml"/><Relationship Id="rId16" Type="http://schemas.openxmlformats.org/officeDocument/2006/relationships/slideLayout" Target="../slideLayouts/slideLayout22.xml"/><Relationship Id="rId20" Type="http://schemas.openxmlformats.org/officeDocument/2006/relationships/slideLayout" Target="../slideLayouts/slideLayout26.xml"/><Relationship Id="rId29" Type="http://schemas.openxmlformats.org/officeDocument/2006/relationships/theme" Target="../theme/theme2.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24" Type="http://schemas.openxmlformats.org/officeDocument/2006/relationships/slideLayout" Target="../slideLayouts/slideLayout30.xml"/><Relationship Id="rId5" Type="http://schemas.openxmlformats.org/officeDocument/2006/relationships/slideLayout" Target="../slideLayouts/slideLayout11.xml"/><Relationship Id="rId15" Type="http://schemas.openxmlformats.org/officeDocument/2006/relationships/slideLayout" Target="../slideLayouts/slideLayout21.xml"/><Relationship Id="rId23" Type="http://schemas.openxmlformats.org/officeDocument/2006/relationships/slideLayout" Target="../slideLayouts/slideLayout29.xml"/><Relationship Id="rId28" Type="http://schemas.openxmlformats.org/officeDocument/2006/relationships/slideLayout" Target="../slideLayouts/slideLayout34.xml"/><Relationship Id="rId10" Type="http://schemas.openxmlformats.org/officeDocument/2006/relationships/slideLayout" Target="../slideLayouts/slideLayout16.xml"/><Relationship Id="rId19" Type="http://schemas.openxmlformats.org/officeDocument/2006/relationships/slideLayout" Target="../slideLayouts/slideLayout25.xml"/><Relationship Id="rId4" Type="http://schemas.openxmlformats.org/officeDocument/2006/relationships/slideLayout" Target="../slideLayouts/slideLayout10.xml"/><Relationship Id="rId9" Type="http://schemas.openxmlformats.org/officeDocument/2006/relationships/slideLayout" Target="../slideLayouts/slideLayout15.xml"/><Relationship Id="rId14" Type="http://schemas.openxmlformats.org/officeDocument/2006/relationships/slideLayout" Target="../slideLayouts/slideLayout20.xml"/><Relationship Id="rId22" Type="http://schemas.openxmlformats.org/officeDocument/2006/relationships/slideLayout" Target="../slideLayouts/slideLayout28.xml"/><Relationship Id="rId27"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05750617"/>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 id="2147483653" r:id="rId5"/>
    <p:sldLayoutId id="2147483654" r:id="rId6"/>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5D2370F-A0B4-448F-9A64-3507BAA6F3FF}"/>
              </a:ext>
            </a:extLst>
          </p:cNvPr>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en-US"/>
              <a:t>Click to edit Master title style</a:t>
            </a:r>
            <a:endParaRPr lang="de-DE" dirty="0"/>
          </a:p>
        </p:txBody>
      </p:sp>
      <p:sp>
        <p:nvSpPr>
          <p:cNvPr id="3" name="Text Placeholder 2">
            <a:extLst>
              <a:ext uri="{FF2B5EF4-FFF2-40B4-BE49-F238E27FC236}">
                <a16:creationId xmlns:a16="http://schemas.microsoft.com/office/drawing/2014/main" id="{387B6205-D486-43EB-8981-1C5127E8EA09}"/>
              </a:ext>
            </a:extLst>
          </p:cNvPr>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Date Placeholder 3">
            <a:extLst>
              <a:ext uri="{FF2B5EF4-FFF2-40B4-BE49-F238E27FC236}">
                <a16:creationId xmlns:a16="http://schemas.microsoft.com/office/drawing/2014/main" id="{2B126132-06F2-4FC9-B338-A5A5134D76D2}"/>
              </a:ext>
            </a:extLst>
          </p:cNvPr>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3C7D0B09-0A56-48EE-B91F-94EB85ADF14D}" type="datetimeFigureOut">
              <a:rPr lang="de-DE" smtClean="0"/>
              <a:t>07.05.2024</a:t>
            </a:fld>
            <a:endParaRPr lang="de-DE"/>
          </a:p>
        </p:txBody>
      </p:sp>
      <p:sp>
        <p:nvSpPr>
          <p:cNvPr id="5" name="Footer Placeholder 4">
            <a:extLst>
              <a:ext uri="{FF2B5EF4-FFF2-40B4-BE49-F238E27FC236}">
                <a16:creationId xmlns:a16="http://schemas.microsoft.com/office/drawing/2014/main" id="{33210918-5DAB-412B-980F-035D0E628ADF}"/>
              </a:ext>
            </a:extLst>
          </p:cNvPr>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Slide Number Placeholder 5">
            <a:extLst>
              <a:ext uri="{FF2B5EF4-FFF2-40B4-BE49-F238E27FC236}">
                <a16:creationId xmlns:a16="http://schemas.microsoft.com/office/drawing/2014/main" id="{B68F957F-18B3-4E08-A226-3DA9A5FA2126}"/>
              </a:ext>
            </a:extLst>
          </p:cNvPr>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3C8172CD-57F7-4F8F-A226-0BDAF5023526}" type="slidenum">
              <a:rPr lang="de-DE" smtClean="0"/>
              <a:t>‹#›</a:t>
            </a:fld>
            <a:endParaRPr lang="de-DE"/>
          </a:p>
        </p:txBody>
      </p:sp>
    </p:spTree>
    <p:extLst>
      <p:ext uri="{BB962C8B-B14F-4D97-AF65-F5344CB8AC3E}">
        <p14:creationId xmlns:p14="http://schemas.microsoft.com/office/powerpoint/2010/main" val="2424014754"/>
      </p:ext>
    </p:extLst>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 id="2147483667" r:id="rId12"/>
    <p:sldLayoutId id="2147483668" r:id="rId13"/>
    <p:sldLayoutId id="2147483669" r:id="rId14"/>
    <p:sldLayoutId id="2147483670" r:id="rId15"/>
    <p:sldLayoutId id="2147483671" r:id="rId16"/>
    <p:sldLayoutId id="2147483672" r:id="rId17"/>
    <p:sldLayoutId id="2147483673" r:id="rId18"/>
    <p:sldLayoutId id="2147483674" r:id="rId19"/>
    <p:sldLayoutId id="2147483675" r:id="rId20"/>
    <p:sldLayoutId id="2147483676" r:id="rId21"/>
    <p:sldLayoutId id="2147483677" r:id="rId22"/>
    <p:sldLayoutId id="2147483678" r:id="rId23"/>
    <p:sldLayoutId id="2147483679" r:id="rId24"/>
    <p:sldLayoutId id="2147483680" r:id="rId25"/>
    <p:sldLayoutId id="2147483681" r:id="rId26"/>
    <p:sldLayoutId id="2147483682" r:id="rId27"/>
    <p:sldLayoutId id="2147483683" r:id="rId28"/>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altLang="en-US" dirty="0"/>
              <a:t>Introduction of the subjects</a:t>
            </a:r>
            <a:endParaRPr lang="en-GB" dirty="0"/>
          </a:p>
        </p:txBody>
      </p:sp>
      <p:sp>
        <p:nvSpPr>
          <p:cNvPr id="3" name="Title 2"/>
          <p:cNvSpPr>
            <a:spLocks noGrp="1"/>
          </p:cNvSpPr>
          <p:nvPr>
            <p:ph type="ctrTitle"/>
          </p:nvPr>
        </p:nvSpPr>
        <p:spPr/>
        <p:txBody>
          <a:bodyPr/>
          <a:lstStyle/>
          <a:p>
            <a:r>
              <a:rPr lang="en-US" altLang="en-US" sz="4000" dirty="0"/>
              <a:t>IAM’24 – Regulators’ CIPs</a:t>
            </a:r>
            <a:br>
              <a:rPr lang="en-US" altLang="en-US" sz="4000" dirty="0"/>
            </a:br>
            <a:endParaRPr lang="en-GB" sz="3200" dirty="0"/>
          </a:p>
        </p:txBody>
      </p:sp>
      <p:sp>
        <p:nvSpPr>
          <p:cNvPr id="4" name="TextBox 3">
            <a:extLst>
              <a:ext uri="{FF2B5EF4-FFF2-40B4-BE49-F238E27FC236}">
                <a16:creationId xmlns:a16="http://schemas.microsoft.com/office/drawing/2014/main" id="{7D95E0B1-6843-4D2C-9EF7-39D293A7DCCC}"/>
              </a:ext>
            </a:extLst>
          </p:cNvPr>
          <p:cNvSpPr txBox="1"/>
          <p:nvPr/>
        </p:nvSpPr>
        <p:spPr>
          <a:xfrm>
            <a:off x="570788" y="4330175"/>
            <a:ext cx="2667629" cy="307777"/>
          </a:xfrm>
          <a:prstGeom prst="rect">
            <a:avLst/>
          </a:prstGeom>
          <a:noFill/>
        </p:spPr>
        <p:txBody>
          <a:bodyPr wrap="square" rtlCol="0">
            <a:spAutoFit/>
          </a:bodyPr>
          <a:lstStyle/>
          <a:p>
            <a:r>
              <a:rPr lang="en-GB" sz="1400" dirty="0">
                <a:solidFill>
                  <a:schemeClr val="bg1"/>
                </a:solidFill>
              </a:rPr>
              <a:t>Date: 13/05/2024</a:t>
            </a:r>
            <a:endParaRPr lang="en-US" sz="1400" dirty="0">
              <a:solidFill>
                <a:schemeClr val="bg1"/>
              </a:solidFill>
            </a:endParaRPr>
          </a:p>
        </p:txBody>
      </p:sp>
    </p:spTree>
    <p:extLst>
      <p:ext uri="{BB962C8B-B14F-4D97-AF65-F5344CB8AC3E}">
        <p14:creationId xmlns:p14="http://schemas.microsoft.com/office/powerpoint/2010/main" val="2272244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2">
            <a:extLst>
              <a:ext uri="{FF2B5EF4-FFF2-40B4-BE49-F238E27FC236}">
                <a16:creationId xmlns:a16="http://schemas.microsoft.com/office/drawing/2014/main" id="{87E9FDA5-39C7-42BF-A202-1FE94C0291DC}"/>
              </a:ext>
            </a:extLst>
          </p:cNvPr>
          <p:cNvSpPr txBox="1">
            <a:spLocks/>
          </p:cNvSpPr>
          <p:nvPr/>
        </p:nvSpPr>
        <p:spPr>
          <a:xfrm>
            <a:off x="143777" y="1410150"/>
            <a:ext cx="8517420" cy="2218646"/>
          </a:xfrm>
          <a:prstGeom prst="rect">
            <a:avLst/>
          </a:prstGeom>
        </p:spPr>
        <p:txBody>
          <a:bodyPr lIns="0" tIns="0" rIns="0" bIns="0"/>
          <a:lstStyle>
            <a:lvl1pPr marL="562356" indent="-342900" algn="l" defTabSz="457200" rtl="0" eaLnBrk="1" latinLnBrk="0" hangingPunct="1">
              <a:spcBef>
                <a:spcPct val="20000"/>
              </a:spcBef>
              <a:buClr>
                <a:srgbClr val="007FC2"/>
              </a:buClr>
              <a:buFont typeface="Calibri" panose="020F0502020204030204" pitchFamily="34" charset="0"/>
              <a:buChar char="→"/>
              <a:defRPr sz="2400" kern="1200">
                <a:solidFill>
                  <a:schemeClr val="tx1">
                    <a:lumMod val="65000"/>
                    <a:lumOff val="35000"/>
                  </a:schemeClr>
                </a:solidFill>
                <a:latin typeface="+mn-lt"/>
                <a:ea typeface="+mn-ea"/>
                <a:cs typeface="+mn-cs"/>
              </a:defRPr>
            </a:lvl1pPr>
            <a:lvl2pPr marL="914400" indent="-457200" algn="l" defTabSz="457200" rtl="0" eaLnBrk="1" latinLnBrk="0" hangingPunct="1">
              <a:spcBef>
                <a:spcPct val="20000"/>
              </a:spcBef>
              <a:buClr>
                <a:srgbClr val="007FC2"/>
              </a:buClr>
              <a:buSzPct val="100000"/>
              <a:buFont typeface="Calibri" panose="020F0502020204030204" pitchFamily="34" charset="0"/>
              <a:buChar char="→"/>
              <a:defRPr sz="2000" kern="1200" baseline="0">
                <a:solidFill>
                  <a:schemeClr val="tx1"/>
                </a:solidFill>
                <a:latin typeface="+mn-lt"/>
                <a:ea typeface="+mn-ea"/>
                <a:cs typeface="+mn-cs"/>
              </a:defRPr>
            </a:lvl2pPr>
            <a:lvl3pPr marL="1143000" indent="-228600" algn="l" defTabSz="457200" rtl="0" eaLnBrk="1" latinLnBrk="0" hangingPunct="1">
              <a:spcBef>
                <a:spcPct val="20000"/>
              </a:spcBef>
              <a:buClr>
                <a:srgbClr val="007FC2"/>
              </a:buClr>
              <a:buFont typeface="Calibri" panose="020F0502020204030204" pitchFamily="34" charset="0"/>
              <a:buChar char="→"/>
              <a:defRPr sz="1800" kern="1200" baseline="0">
                <a:solidFill>
                  <a:schemeClr val="tx1"/>
                </a:solidFill>
                <a:latin typeface="+mn-lt"/>
                <a:ea typeface="+mn-ea"/>
                <a:cs typeface="+mn-cs"/>
              </a:defRPr>
            </a:lvl3pPr>
            <a:lvl4pPr marL="1714500" indent="-342900" algn="l" defTabSz="457200" rtl="0" eaLnBrk="1" latinLnBrk="0" hangingPunct="1">
              <a:spcBef>
                <a:spcPct val="20000"/>
              </a:spcBef>
              <a:buClr>
                <a:srgbClr val="007FC2"/>
              </a:buClr>
              <a:buFont typeface="Calibri" panose="020F0502020204030204" pitchFamily="34" charset="0"/>
              <a:buChar char="→"/>
              <a:defRPr sz="1600" kern="1200" baseline="0">
                <a:solidFill>
                  <a:schemeClr val="tx1"/>
                </a:solidFill>
                <a:latin typeface="+mn-lt"/>
                <a:ea typeface="+mn-ea"/>
                <a:cs typeface="+mn-cs"/>
              </a:defRPr>
            </a:lvl4pPr>
            <a:lvl5pPr marL="2057400" indent="-228600" algn="l" defTabSz="457200" rtl="0" eaLnBrk="1" latinLnBrk="0" hangingPunct="1">
              <a:spcBef>
                <a:spcPct val="20000"/>
              </a:spcBef>
              <a:buClr>
                <a:srgbClr val="007FC2"/>
              </a:buClr>
              <a:buFont typeface="Calibri" panose="020F0502020204030204" pitchFamily="34" charset="0"/>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600" u="sng" dirty="0"/>
              <a:t>Issue</a:t>
            </a:r>
          </a:p>
          <a:p>
            <a:pPr lvl="1"/>
            <a:r>
              <a:rPr lang="en-US" sz="1400" dirty="0">
                <a:solidFill>
                  <a:schemeClr val="tx1">
                    <a:lumMod val="65000"/>
                    <a:lumOff val="35000"/>
                  </a:schemeClr>
                </a:solidFill>
              </a:rPr>
              <a:t>Currently approved MRBRs shows lack of harmonized approach to the require maintenance of the static dischargers for fixed-wing aircraft models.</a:t>
            </a:r>
          </a:p>
          <a:p>
            <a:pPr marL="1074738" lvl="2" indent="-174625">
              <a:buFont typeface="Calibri" panose="020F0502020204030204" pitchFamily="34" charset="0"/>
              <a:buChar char="›"/>
            </a:pPr>
            <a:r>
              <a:rPr lang="en-US" sz="1200" dirty="0">
                <a:solidFill>
                  <a:schemeClr val="tx1">
                    <a:lumMod val="65000"/>
                    <a:lumOff val="35000"/>
                  </a:schemeClr>
                </a:solidFill>
                <a:cs typeface="Calibri" panose="020F0502020204030204" pitchFamily="34" charset="0"/>
              </a:rPr>
              <a:t>stand-alone GVI in the systems section</a:t>
            </a:r>
          </a:p>
          <a:p>
            <a:pPr marL="1074738" lvl="2" indent="-174625">
              <a:buFont typeface="Calibri" panose="020F0502020204030204" pitchFamily="34" charset="0"/>
              <a:buChar char="›"/>
            </a:pPr>
            <a:r>
              <a:rPr lang="en-US" sz="1200" dirty="0">
                <a:solidFill>
                  <a:schemeClr val="tx1">
                    <a:lumMod val="65000"/>
                    <a:lumOff val="35000"/>
                  </a:schemeClr>
                </a:solidFill>
                <a:cs typeface="Calibri" panose="020F0502020204030204" pitchFamily="34" charset="0"/>
              </a:rPr>
              <a:t>GVI transferred to the zonal program, FNC.</a:t>
            </a:r>
          </a:p>
          <a:p>
            <a:pPr marL="1074738" lvl="2" indent="-174625">
              <a:buFont typeface="Calibri" panose="020F0502020204030204" pitchFamily="34" charset="0"/>
              <a:buChar char="›"/>
            </a:pPr>
            <a:r>
              <a:rPr lang="en-US" sz="1200" dirty="0">
                <a:solidFill>
                  <a:schemeClr val="tx1">
                    <a:lumMod val="65000"/>
                    <a:lumOff val="35000"/>
                  </a:schemeClr>
                </a:solidFill>
                <a:cs typeface="Calibri" panose="020F0502020204030204" pitchFamily="34" charset="0"/>
              </a:rPr>
              <a:t>“no task selected”</a:t>
            </a:r>
          </a:p>
          <a:p>
            <a:pPr marL="1074738" lvl="2" indent="-174625">
              <a:buFont typeface="Calibri" panose="020F0502020204030204" pitchFamily="34" charset="0"/>
              <a:buChar char="›"/>
            </a:pPr>
            <a:r>
              <a:rPr lang="en-US" sz="1200" dirty="0">
                <a:solidFill>
                  <a:schemeClr val="tx1">
                    <a:lumMod val="65000"/>
                    <a:lumOff val="35000"/>
                  </a:schemeClr>
                </a:solidFill>
                <a:cs typeface="Calibri" panose="020F0502020204030204" pitchFamily="34" charset="0"/>
              </a:rPr>
              <a:t>No MSI selected</a:t>
            </a:r>
          </a:p>
          <a:p>
            <a:pPr marL="900113" lvl="2" indent="0">
              <a:buNone/>
            </a:pPr>
            <a:endParaRPr lang="en-US" sz="1200" dirty="0">
              <a:solidFill>
                <a:schemeClr val="tx1">
                  <a:lumMod val="65000"/>
                  <a:lumOff val="35000"/>
                </a:schemeClr>
              </a:solidFill>
              <a:cs typeface="Calibri" panose="020F0502020204030204" pitchFamily="34" charset="0"/>
            </a:endParaRPr>
          </a:p>
          <a:p>
            <a:pPr lvl="1"/>
            <a:r>
              <a:rPr lang="en-US" sz="1400" dirty="0">
                <a:solidFill>
                  <a:schemeClr val="tx1">
                    <a:lumMod val="65000"/>
                    <a:lumOff val="35000"/>
                  </a:schemeClr>
                </a:solidFill>
              </a:rPr>
              <a:t>Due to the common nature (and function) of those components, this implies lack of harmonized approach to the MSG-3 analysis of static dischargers in general.</a:t>
            </a:r>
          </a:p>
          <a:p>
            <a:pPr lvl="1"/>
            <a:endParaRPr lang="en-US" sz="1400" dirty="0">
              <a:solidFill>
                <a:schemeClr val="tx1">
                  <a:lumMod val="65000"/>
                  <a:lumOff val="35000"/>
                </a:schemeClr>
              </a:solidFill>
            </a:endParaRPr>
          </a:p>
          <a:p>
            <a:pPr>
              <a:buFont typeface="+mj-lt"/>
              <a:buAutoNum type="arabicPeriod"/>
            </a:pPr>
            <a:endParaRPr lang="en-US" sz="1600" b="1" dirty="0"/>
          </a:p>
          <a:p>
            <a:pPr marL="914400" lvl="2" indent="0">
              <a:buFont typeface="Calibri" panose="020F0502020204030204" pitchFamily="34" charset="0"/>
              <a:buNone/>
            </a:pPr>
            <a:endParaRPr lang="fr-BE" sz="1200" b="1" dirty="0">
              <a:solidFill>
                <a:srgbClr val="0070C0"/>
              </a:solidFill>
            </a:endParaRPr>
          </a:p>
          <a:p>
            <a:pPr marL="219456" indent="0">
              <a:buFont typeface="Calibri" panose="020F0502020204030204" pitchFamily="34" charset="0"/>
              <a:buNone/>
            </a:pPr>
            <a:endParaRPr lang="fr-BE" sz="1600" dirty="0"/>
          </a:p>
        </p:txBody>
      </p:sp>
      <p:sp>
        <p:nvSpPr>
          <p:cNvPr id="10" name="Text Placeholder 1">
            <a:extLst>
              <a:ext uri="{FF2B5EF4-FFF2-40B4-BE49-F238E27FC236}">
                <a16:creationId xmlns:a16="http://schemas.microsoft.com/office/drawing/2014/main" id="{D139804C-5508-44AB-A74D-18BF46DD4DCA}"/>
              </a:ext>
            </a:extLst>
          </p:cNvPr>
          <p:cNvSpPr>
            <a:spLocks noGrp="1"/>
          </p:cNvSpPr>
          <p:nvPr>
            <p:ph type="body" sz="quarter" idx="16"/>
          </p:nvPr>
        </p:nvSpPr>
        <p:spPr>
          <a:xfrm>
            <a:off x="143777" y="149178"/>
            <a:ext cx="8821430" cy="840895"/>
          </a:xfrm>
        </p:spPr>
        <p:txBody>
          <a:bodyPr/>
          <a:lstStyle/>
          <a:p>
            <a:pPr marL="457200" indent="-457200">
              <a:buFont typeface="+mj-lt"/>
              <a:buAutoNum type="arabicPeriod" startAt="4"/>
            </a:pPr>
            <a:r>
              <a:rPr lang="en-US" sz="2400" b="1" dirty="0"/>
              <a:t>Consideration of static discharging function at MSI selection level </a:t>
            </a:r>
            <a:r>
              <a:rPr lang="en-US" sz="1400" b="1" dirty="0"/>
              <a:t>(CIP EASA 2024-05)</a:t>
            </a:r>
            <a:br>
              <a:rPr lang="en-US" altLang="en-US" sz="2400" dirty="0"/>
            </a:br>
            <a:endParaRPr lang="en-GB" sz="2400" dirty="0"/>
          </a:p>
        </p:txBody>
      </p:sp>
      <p:sp>
        <p:nvSpPr>
          <p:cNvPr id="12" name="Text Placeholder 2">
            <a:extLst>
              <a:ext uri="{FF2B5EF4-FFF2-40B4-BE49-F238E27FC236}">
                <a16:creationId xmlns:a16="http://schemas.microsoft.com/office/drawing/2014/main" id="{92A7AB9D-82B6-4655-91D8-04644B9974F4}"/>
              </a:ext>
            </a:extLst>
          </p:cNvPr>
          <p:cNvSpPr txBox="1">
            <a:spLocks/>
          </p:cNvSpPr>
          <p:nvPr/>
        </p:nvSpPr>
        <p:spPr>
          <a:xfrm>
            <a:off x="143776" y="1085164"/>
            <a:ext cx="8695423" cy="392429"/>
          </a:xfrm>
          <a:prstGeom prst="rect">
            <a:avLst/>
          </a:prstGeom>
        </p:spPr>
        <p:txBody>
          <a:bodyPr lIns="0" tIns="0" rIns="0" bIns="0"/>
          <a:lstStyle>
            <a:lvl1pPr marL="562356" indent="-342900" algn="l" defTabSz="457200" rtl="0" eaLnBrk="1" latinLnBrk="0" hangingPunct="1">
              <a:spcBef>
                <a:spcPct val="20000"/>
              </a:spcBef>
              <a:buClr>
                <a:srgbClr val="007FC2"/>
              </a:buClr>
              <a:buFont typeface="Calibri" panose="020F0502020204030204" pitchFamily="34" charset="0"/>
              <a:buChar char="→"/>
              <a:defRPr sz="2400" kern="1200">
                <a:solidFill>
                  <a:schemeClr val="tx1">
                    <a:lumMod val="65000"/>
                    <a:lumOff val="35000"/>
                  </a:schemeClr>
                </a:solidFill>
                <a:latin typeface="+mn-lt"/>
                <a:ea typeface="+mn-ea"/>
                <a:cs typeface="+mn-cs"/>
              </a:defRPr>
            </a:lvl1pPr>
            <a:lvl2pPr marL="914400" indent="-457200" algn="l" defTabSz="457200" rtl="0" eaLnBrk="1" latinLnBrk="0" hangingPunct="1">
              <a:spcBef>
                <a:spcPct val="20000"/>
              </a:spcBef>
              <a:buClr>
                <a:srgbClr val="007FC2"/>
              </a:buClr>
              <a:buSzPct val="100000"/>
              <a:buFont typeface="Calibri" panose="020F0502020204030204" pitchFamily="34" charset="0"/>
              <a:buChar char="→"/>
              <a:defRPr sz="2000" kern="1200" baseline="0">
                <a:solidFill>
                  <a:schemeClr val="tx1"/>
                </a:solidFill>
                <a:latin typeface="+mn-lt"/>
                <a:ea typeface="+mn-ea"/>
                <a:cs typeface="+mn-cs"/>
              </a:defRPr>
            </a:lvl2pPr>
            <a:lvl3pPr marL="1143000" indent="-228600" algn="l" defTabSz="457200" rtl="0" eaLnBrk="1" latinLnBrk="0" hangingPunct="1">
              <a:spcBef>
                <a:spcPct val="20000"/>
              </a:spcBef>
              <a:buClr>
                <a:srgbClr val="007FC2"/>
              </a:buClr>
              <a:buFont typeface="Calibri" panose="020F0502020204030204" pitchFamily="34" charset="0"/>
              <a:buChar char="→"/>
              <a:defRPr sz="1800" kern="1200" baseline="0">
                <a:solidFill>
                  <a:schemeClr val="tx1"/>
                </a:solidFill>
                <a:latin typeface="+mn-lt"/>
                <a:ea typeface="+mn-ea"/>
                <a:cs typeface="+mn-cs"/>
              </a:defRPr>
            </a:lvl3pPr>
            <a:lvl4pPr marL="1714500" indent="-342900" algn="l" defTabSz="457200" rtl="0" eaLnBrk="1" latinLnBrk="0" hangingPunct="1">
              <a:spcBef>
                <a:spcPct val="20000"/>
              </a:spcBef>
              <a:buClr>
                <a:srgbClr val="007FC2"/>
              </a:buClr>
              <a:buFont typeface="Calibri" panose="020F0502020204030204" pitchFamily="34" charset="0"/>
              <a:buChar char="→"/>
              <a:defRPr sz="1600" kern="1200" baseline="0">
                <a:solidFill>
                  <a:schemeClr val="tx1"/>
                </a:solidFill>
                <a:latin typeface="+mn-lt"/>
                <a:ea typeface="+mn-ea"/>
                <a:cs typeface="+mn-cs"/>
              </a:defRPr>
            </a:lvl4pPr>
            <a:lvl5pPr marL="2057400" indent="-228600" algn="l" defTabSz="457200" rtl="0" eaLnBrk="1" latinLnBrk="0" hangingPunct="1">
              <a:spcBef>
                <a:spcPct val="20000"/>
              </a:spcBef>
              <a:buClr>
                <a:srgbClr val="007FC2"/>
              </a:buClr>
              <a:buFont typeface="Calibri" panose="020F0502020204030204" pitchFamily="34" charset="0"/>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600" u="sng" dirty="0"/>
              <a:t>CIP applicability</a:t>
            </a:r>
            <a:r>
              <a:rPr lang="en-US" sz="1600" dirty="0"/>
              <a:t>: MSG-3 Vol.1</a:t>
            </a:r>
          </a:p>
          <a:p>
            <a:pPr marL="219456" indent="0">
              <a:buFont typeface="Calibri" panose="020F0502020204030204" pitchFamily="34" charset="0"/>
              <a:buNone/>
            </a:pPr>
            <a:endParaRPr lang="fr-BE" sz="1600" dirty="0"/>
          </a:p>
        </p:txBody>
      </p:sp>
      <p:sp>
        <p:nvSpPr>
          <p:cNvPr id="2" name="Text Placeholder 2">
            <a:extLst>
              <a:ext uri="{FF2B5EF4-FFF2-40B4-BE49-F238E27FC236}">
                <a16:creationId xmlns:a16="http://schemas.microsoft.com/office/drawing/2014/main" id="{5ABB6BFE-16D2-4C94-55FA-CF9C7F466567}"/>
              </a:ext>
            </a:extLst>
          </p:cNvPr>
          <p:cNvSpPr txBox="1">
            <a:spLocks/>
          </p:cNvSpPr>
          <p:nvPr/>
        </p:nvSpPr>
        <p:spPr>
          <a:xfrm>
            <a:off x="143777" y="3869127"/>
            <a:ext cx="8517420" cy="823523"/>
          </a:xfrm>
          <a:prstGeom prst="rect">
            <a:avLst/>
          </a:prstGeom>
        </p:spPr>
        <p:txBody>
          <a:bodyPr lIns="0" tIns="0" rIns="0" bIns="0"/>
          <a:lstStyle>
            <a:lvl1pPr marL="562356" indent="-342900" algn="l" defTabSz="457200" rtl="0" eaLnBrk="1" latinLnBrk="0" hangingPunct="1">
              <a:spcBef>
                <a:spcPct val="20000"/>
              </a:spcBef>
              <a:buClr>
                <a:srgbClr val="007FC2"/>
              </a:buClr>
              <a:buFont typeface="Calibri" panose="020F0502020204030204" pitchFamily="34" charset="0"/>
              <a:buChar char="→"/>
              <a:defRPr sz="2400" kern="1200">
                <a:solidFill>
                  <a:schemeClr val="tx1">
                    <a:lumMod val="65000"/>
                    <a:lumOff val="35000"/>
                  </a:schemeClr>
                </a:solidFill>
                <a:latin typeface="+mn-lt"/>
                <a:ea typeface="+mn-ea"/>
                <a:cs typeface="+mn-cs"/>
              </a:defRPr>
            </a:lvl1pPr>
            <a:lvl2pPr marL="914400" indent="-457200" algn="l" defTabSz="457200" rtl="0" eaLnBrk="1" latinLnBrk="0" hangingPunct="1">
              <a:spcBef>
                <a:spcPct val="20000"/>
              </a:spcBef>
              <a:buClr>
                <a:srgbClr val="007FC2"/>
              </a:buClr>
              <a:buSzPct val="100000"/>
              <a:buFont typeface="Calibri" panose="020F0502020204030204" pitchFamily="34" charset="0"/>
              <a:buChar char="→"/>
              <a:defRPr sz="2000" kern="1200" baseline="0">
                <a:solidFill>
                  <a:schemeClr val="tx1"/>
                </a:solidFill>
                <a:latin typeface="+mn-lt"/>
                <a:ea typeface="+mn-ea"/>
                <a:cs typeface="+mn-cs"/>
              </a:defRPr>
            </a:lvl2pPr>
            <a:lvl3pPr marL="1143000" indent="-228600" algn="l" defTabSz="457200" rtl="0" eaLnBrk="1" latinLnBrk="0" hangingPunct="1">
              <a:spcBef>
                <a:spcPct val="20000"/>
              </a:spcBef>
              <a:buClr>
                <a:srgbClr val="007FC2"/>
              </a:buClr>
              <a:buFont typeface="Calibri" panose="020F0502020204030204" pitchFamily="34" charset="0"/>
              <a:buChar char="→"/>
              <a:defRPr sz="1800" kern="1200" baseline="0">
                <a:solidFill>
                  <a:schemeClr val="tx1"/>
                </a:solidFill>
                <a:latin typeface="+mn-lt"/>
                <a:ea typeface="+mn-ea"/>
                <a:cs typeface="+mn-cs"/>
              </a:defRPr>
            </a:lvl3pPr>
            <a:lvl4pPr marL="1714500" indent="-342900" algn="l" defTabSz="457200" rtl="0" eaLnBrk="1" latinLnBrk="0" hangingPunct="1">
              <a:spcBef>
                <a:spcPct val="20000"/>
              </a:spcBef>
              <a:buClr>
                <a:srgbClr val="007FC2"/>
              </a:buClr>
              <a:buFont typeface="Calibri" panose="020F0502020204030204" pitchFamily="34" charset="0"/>
              <a:buChar char="→"/>
              <a:defRPr sz="1600" kern="1200" baseline="0">
                <a:solidFill>
                  <a:schemeClr val="tx1"/>
                </a:solidFill>
                <a:latin typeface="+mn-lt"/>
                <a:ea typeface="+mn-ea"/>
                <a:cs typeface="+mn-cs"/>
              </a:defRPr>
            </a:lvl4pPr>
            <a:lvl5pPr marL="2057400" indent="-228600" algn="l" defTabSz="457200" rtl="0" eaLnBrk="1" latinLnBrk="0" hangingPunct="1">
              <a:spcBef>
                <a:spcPct val="20000"/>
              </a:spcBef>
              <a:buClr>
                <a:srgbClr val="007FC2"/>
              </a:buClr>
              <a:buFont typeface="Calibri" panose="020F0502020204030204" pitchFamily="34" charset="0"/>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600" u="sng" dirty="0"/>
              <a:t>Recommendation</a:t>
            </a:r>
          </a:p>
          <a:p>
            <a:pPr lvl="1"/>
            <a:r>
              <a:rPr lang="en-US" sz="1400" dirty="0">
                <a:solidFill>
                  <a:schemeClr val="tx1">
                    <a:lumMod val="65000"/>
                    <a:lumOff val="35000"/>
                  </a:schemeClr>
                </a:solidFill>
              </a:rPr>
              <a:t>To provide some additional details in the MSG-3 documents in order to prevent this lack of harmonization, when not justified by peculiarity of the aircraft design.</a:t>
            </a:r>
            <a:endParaRPr lang="en-US" sz="1600" b="1" dirty="0"/>
          </a:p>
          <a:p>
            <a:pPr marL="914400" lvl="2" indent="0">
              <a:buFont typeface="Calibri" panose="020F0502020204030204" pitchFamily="34" charset="0"/>
              <a:buNone/>
            </a:pPr>
            <a:endParaRPr lang="fr-BE" sz="1200" b="1" dirty="0">
              <a:solidFill>
                <a:srgbClr val="0070C0"/>
              </a:solidFill>
            </a:endParaRPr>
          </a:p>
          <a:p>
            <a:pPr marL="219456" indent="0">
              <a:buFont typeface="Calibri" panose="020F0502020204030204" pitchFamily="34" charset="0"/>
              <a:buNone/>
            </a:pPr>
            <a:endParaRPr lang="fr-BE" sz="1600" dirty="0"/>
          </a:p>
        </p:txBody>
      </p:sp>
    </p:spTree>
    <p:extLst>
      <p:ext uri="{BB962C8B-B14F-4D97-AF65-F5344CB8AC3E}">
        <p14:creationId xmlns:p14="http://schemas.microsoft.com/office/powerpoint/2010/main" val="24070521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390827" y="2306512"/>
            <a:ext cx="8362345" cy="530475"/>
          </a:xfrm>
        </p:spPr>
        <p:txBody>
          <a:bodyPr/>
          <a:lstStyle/>
          <a:p>
            <a:pPr algn="ctr"/>
            <a:r>
              <a:rPr lang="en-GB" dirty="0"/>
              <a:t>Thank you!</a:t>
            </a:r>
          </a:p>
        </p:txBody>
      </p:sp>
    </p:spTree>
    <p:extLst>
      <p:ext uri="{BB962C8B-B14F-4D97-AF65-F5344CB8AC3E}">
        <p14:creationId xmlns:p14="http://schemas.microsoft.com/office/powerpoint/2010/main" val="17756714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E863BDE1-E730-4644-80E1-62E765EC80B1}"/>
              </a:ext>
            </a:extLst>
          </p:cNvPr>
          <p:cNvSpPr>
            <a:spLocks noGrp="1"/>
          </p:cNvSpPr>
          <p:nvPr>
            <p:ph type="pic" sz="quarter" idx="13"/>
          </p:nvPr>
        </p:nvSpPr>
        <p:spPr/>
        <p:txBody>
          <a:bodyPr/>
          <a:lstStyle/>
          <a:p>
            <a:endParaRPr lang="en-GB"/>
          </a:p>
        </p:txBody>
      </p:sp>
      <p:sp>
        <p:nvSpPr>
          <p:cNvPr id="6" name="Subtitle 5">
            <a:extLst>
              <a:ext uri="{FF2B5EF4-FFF2-40B4-BE49-F238E27FC236}">
                <a16:creationId xmlns:a16="http://schemas.microsoft.com/office/drawing/2014/main" id="{56454204-031B-404D-A6F7-1ED33C200E38}"/>
              </a:ext>
            </a:extLst>
          </p:cNvPr>
          <p:cNvSpPr>
            <a:spLocks noGrp="1"/>
          </p:cNvSpPr>
          <p:nvPr>
            <p:ph type="subTitle" idx="1"/>
          </p:nvPr>
        </p:nvSpPr>
        <p:spPr/>
        <p:txBody>
          <a:bodyPr/>
          <a:lstStyle/>
          <a:p>
            <a:r>
              <a:rPr lang="fr-LU" dirty="0"/>
              <a:t>CIP CASA 2024-01</a:t>
            </a:r>
          </a:p>
        </p:txBody>
      </p:sp>
      <p:sp>
        <p:nvSpPr>
          <p:cNvPr id="5" name="Title 4">
            <a:extLst>
              <a:ext uri="{FF2B5EF4-FFF2-40B4-BE49-F238E27FC236}">
                <a16:creationId xmlns:a16="http://schemas.microsoft.com/office/drawing/2014/main" id="{49B6C3EF-C1FB-459C-8DBD-B2C214001011}"/>
              </a:ext>
            </a:extLst>
          </p:cNvPr>
          <p:cNvSpPr>
            <a:spLocks noGrp="1"/>
          </p:cNvSpPr>
          <p:nvPr>
            <p:ph type="ctrTitle"/>
          </p:nvPr>
        </p:nvSpPr>
        <p:spPr/>
        <p:txBody>
          <a:bodyPr/>
          <a:lstStyle/>
          <a:p>
            <a:r>
              <a:rPr lang="fr-LU" dirty="0"/>
              <a:t>CASA </a:t>
            </a:r>
            <a:r>
              <a:rPr lang="fr-LU" dirty="0" err="1"/>
              <a:t>CIPs</a:t>
            </a:r>
            <a:endParaRPr lang="fr-LU" dirty="0"/>
          </a:p>
        </p:txBody>
      </p:sp>
      <p:pic>
        <p:nvPicPr>
          <p:cNvPr id="8" name="Picture 7">
            <a:extLst>
              <a:ext uri="{FF2B5EF4-FFF2-40B4-BE49-F238E27FC236}">
                <a16:creationId xmlns:a16="http://schemas.microsoft.com/office/drawing/2014/main" id="{3EDBFB08-A602-727D-EB4E-F5F72ED2F5C8}"/>
              </a:ext>
            </a:extLst>
          </p:cNvPr>
          <p:cNvPicPr>
            <a:picLocks noChangeAspect="1"/>
          </p:cNvPicPr>
          <p:nvPr/>
        </p:nvPicPr>
        <p:blipFill>
          <a:blip r:embed="rId2"/>
          <a:stretch>
            <a:fillRect/>
          </a:stretch>
        </p:blipFill>
        <p:spPr>
          <a:xfrm>
            <a:off x="6069010" y="1975214"/>
            <a:ext cx="2857500" cy="742950"/>
          </a:xfrm>
          <a:prstGeom prst="rect">
            <a:avLst/>
          </a:prstGeom>
        </p:spPr>
      </p:pic>
    </p:spTree>
    <p:extLst>
      <p:ext uri="{BB962C8B-B14F-4D97-AF65-F5344CB8AC3E}">
        <p14:creationId xmlns:p14="http://schemas.microsoft.com/office/powerpoint/2010/main" val="21264026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2">
            <a:extLst>
              <a:ext uri="{FF2B5EF4-FFF2-40B4-BE49-F238E27FC236}">
                <a16:creationId xmlns:a16="http://schemas.microsoft.com/office/drawing/2014/main" id="{87E9FDA5-39C7-42BF-A202-1FE94C0291DC}"/>
              </a:ext>
            </a:extLst>
          </p:cNvPr>
          <p:cNvSpPr txBox="1">
            <a:spLocks/>
          </p:cNvSpPr>
          <p:nvPr/>
        </p:nvSpPr>
        <p:spPr>
          <a:xfrm>
            <a:off x="143777" y="1124400"/>
            <a:ext cx="8517420" cy="952050"/>
          </a:xfrm>
          <a:prstGeom prst="rect">
            <a:avLst/>
          </a:prstGeom>
        </p:spPr>
        <p:txBody>
          <a:bodyPr lIns="0" tIns="0" rIns="0" bIns="0"/>
          <a:lstStyle>
            <a:lvl1pPr marL="562356" indent="-342900" algn="l" defTabSz="457200" rtl="0" eaLnBrk="1" latinLnBrk="0" hangingPunct="1">
              <a:spcBef>
                <a:spcPct val="20000"/>
              </a:spcBef>
              <a:buClr>
                <a:srgbClr val="007FC2"/>
              </a:buClr>
              <a:buFont typeface="Calibri" panose="020F0502020204030204" pitchFamily="34" charset="0"/>
              <a:buChar char="→"/>
              <a:defRPr sz="2400" kern="1200">
                <a:solidFill>
                  <a:schemeClr val="tx1">
                    <a:lumMod val="65000"/>
                    <a:lumOff val="35000"/>
                  </a:schemeClr>
                </a:solidFill>
                <a:latin typeface="+mn-lt"/>
                <a:ea typeface="+mn-ea"/>
                <a:cs typeface="+mn-cs"/>
              </a:defRPr>
            </a:lvl1pPr>
            <a:lvl2pPr marL="914400" indent="-457200" algn="l" defTabSz="457200" rtl="0" eaLnBrk="1" latinLnBrk="0" hangingPunct="1">
              <a:spcBef>
                <a:spcPct val="20000"/>
              </a:spcBef>
              <a:buClr>
                <a:srgbClr val="007FC2"/>
              </a:buClr>
              <a:buSzPct val="100000"/>
              <a:buFont typeface="Calibri" panose="020F0502020204030204" pitchFamily="34" charset="0"/>
              <a:buChar char="→"/>
              <a:defRPr sz="2000" kern="1200" baseline="0">
                <a:solidFill>
                  <a:schemeClr val="tx1"/>
                </a:solidFill>
                <a:latin typeface="+mn-lt"/>
                <a:ea typeface="+mn-ea"/>
                <a:cs typeface="+mn-cs"/>
              </a:defRPr>
            </a:lvl2pPr>
            <a:lvl3pPr marL="1143000" indent="-228600" algn="l" defTabSz="457200" rtl="0" eaLnBrk="1" latinLnBrk="0" hangingPunct="1">
              <a:spcBef>
                <a:spcPct val="20000"/>
              </a:spcBef>
              <a:buClr>
                <a:srgbClr val="007FC2"/>
              </a:buClr>
              <a:buFont typeface="Calibri" panose="020F0502020204030204" pitchFamily="34" charset="0"/>
              <a:buChar char="→"/>
              <a:defRPr sz="1800" kern="1200" baseline="0">
                <a:solidFill>
                  <a:schemeClr val="tx1"/>
                </a:solidFill>
                <a:latin typeface="+mn-lt"/>
                <a:ea typeface="+mn-ea"/>
                <a:cs typeface="+mn-cs"/>
              </a:defRPr>
            </a:lvl3pPr>
            <a:lvl4pPr marL="1714500" indent="-342900" algn="l" defTabSz="457200" rtl="0" eaLnBrk="1" latinLnBrk="0" hangingPunct="1">
              <a:spcBef>
                <a:spcPct val="20000"/>
              </a:spcBef>
              <a:buClr>
                <a:srgbClr val="007FC2"/>
              </a:buClr>
              <a:buFont typeface="Calibri" panose="020F0502020204030204" pitchFamily="34" charset="0"/>
              <a:buChar char="→"/>
              <a:defRPr sz="1600" kern="1200" baseline="0">
                <a:solidFill>
                  <a:schemeClr val="tx1"/>
                </a:solidFill>
                <a:latin typeface="+mn-lt"/>
                <a:ea typeface="+mn-ea"/>
                <a:cs typeface="+mn-cs"/>
              </a:defRPr>
            </a:lvl4pPr>
            <a:lvl5pPr marL="2057400" indent="-228600" algn="l" defTabSz="457200" rtl="0" eaLnBrk="1" latinLnBrk="0" hangingPunct="1">
              <a:spcBef>
                <a:spcPct val="20000"/>
              </a:spcBef>
              <a:buClr>
                <a:srgbClr val="007FC2"/>
              </a:buClr>
              <a:buFont typeface="Calibri" panose="020F0502020204030204" pitchFamily="34" charset="0"/>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600" u="sng" dirty="0"/>
              <a:t>Issue</a:t>
            </a:r>
          </a:p>
          <a:p>
            <a:pPr lvl="1"/>
            <a:r>
              <a:rPr lang="en-US" sz="1400" dirty="0">
                <a:solidFill>
                  <a:schemeClr val="tx1">
                    <a:lumMod val="65000"/>
                    <a:lumOff val="35000"/>
                  </a:schemeClr>
                </a:solidFill>
              </a:rPr>
              <a:t>Whilst Volumes 1 and 2 of the MSG-3 contain a ‘Glossary’ (see ‘Appendix A’ of each volume), there is no formal explanation / definition of any of the acronyms that have been used in the MSG-3 document.</a:t>
            </a:r>
          </a:p>
        </p:txBody>
      </p:sp>
      <p:sp>
        <p:nvSpPr>
          <p:cNvPr id="10" name="Text Placeholder 1">
            <a:extLst>
              <a:ext uri="{FF2B5EF4-FFF2-40B4-BE49-F238E27FC236}">
                <a16:creationId xmlns:a16="http://schemas.microsoft.com/office/drawing/2014/main" id="{D139804C-5508-44AB-A74D-18BF46DD4DCA}"/>
              </a:ext>
            </a:extLst>
          </p:cNvPr>
          <p:cNvSpPr>
            <a:spLocks noGrp="1"/>
          </p:cNvSpPr>
          <p:nvPr>
            <p:ph type="body" sz="quarter" idx="16"/>
          </p:nvPr>
        </p:nvSpPr>
        <p:spPr>
          <a:xfrm>
            <a:off x="143777" y="149179"/>
            <a:ext cx="8821430" cy="392428"/>
          </a:xfrm>
        </p:spPr>
        <p:txBody>
          <a:bodyPr/>
          <a:lstStyle/>
          <a:p>
            <a:pPr marL="457200" indent="-457200">
              <a:buFont typeface="+mj-lt"/>
              <a:buAutoNum type="arabicPeriod"/>
            </a:pPr>
            <a:r>
              <a:rPr lang="en-US" sz="2400" b="1" dirty="0"/>
              <a:t>Formalizing the use of acronyms and abbreviations </a:t>
            </a:r>
            <a:r>
              <a:rPr lang="en-US" sz="1400" b="1" dirty="0"/>
              <a:t>(CIP CASA 2024-01)</a:t>
            </a:r>
            <a:br>
              <a:rPr lang="en-US" altLang="en-US" sz="2400" dirty="0"/>
            </a:br>
            <a:endParaRPr lang="en-GB" sz="2400" dirty="0"/>
          </a:p>
        </p:txBody>
      </p:sp>
      <p:sp>
        <p:nvSpPr>
          <p:cNvPr id="12" name="Text Placeholder 2">
            <a:extLst>
              <a:ext uri="{FF2B5EF4-FFF2-40B4-BE49-F238E27FC236}">
                <a16:creationId xmlns:a16="http://schemas.microsoft.com/office/drawing/2014/main" id="{92A7AB9D-82B6-4655-91D8-04644B9974F4}"/>
              </a:ext>
            </a:extLst>
          </p:cNvPr>
          <p:cNvSpPr txBox="1">
            <a:spLocks/>
          </p:cNvSpPr>
          <p:nvPr/>
        </p:nvSpPr>
        <p:spPr>
          <a:xfrm>
            <a:off x="143776" y="634314"/>
            <a:ext cx="8695423" cy="392429"/>
          </a:xfrm>
          <a:prstGeom prst="rect">
            <a:avLst/>
          </a:prstGeom>
        </p:spPr>
        <p:txBody>
          <a:bodyPr lIns="0" tIns="0" rIns="0" bIns="0"/>
          <a:lstStyle>
            <a:lvl1pPr marL="562356" indent="-342900" algn="l" defTabSz="457200" rtl="0" eaLnBrk="1" latinLnBrk="0" hangingPunct="1">
              <a:spcBef>
                <a:spcPct val="20000"/>
              </a:spcBef>
              <a:buClr>
                <a:srgbClr val="007FC2"/>
              </a:buClr>
              <a:buFont typeface="Calibri" panose="020F0502020204030204" pitchFamily="34" charset="0"/>
              <a:buChar char="→"/>
              <a:defRPr sz="2400" kern="1200">
                <a:solidFill>
                  <a:schemeClr val="tx1">
                    <a:lumMod val="65000"/>
                    <a:lumOff val="35000"/>
                  </a:schemeClr>
                </a:solidFill>
                <a:latin typeface="+mn-lt"/>
                <a:ea typeface="+mn-ea"/>
                <a:cs typeface="+mn-cs"/>
              </a:defRPr>
            </a:lvl1pPr>
            <a:lvl2pPr marL="914400" indent="-457200" algn="l" defTabSz="457200" rtl="0" eaLnBrk="1" latinLnBrk="0" hangingPunct="1">
              <a:spcBef>
                <a:spcPct val="20000"/>
              </a:spcBef>
              <a:buClr>
                <a:srgbClr val="007FC2"/>
              </a:buClr>
              <a:buSzPct val="100000"/>
              <a:buFont typeface="Calibri" panose="020F0502020204030204" pitchFamily="34" charset="0"/>
              <a:buChar char="→"/>
              <a:defRPr sz="2000" kern="1200" baseline="0">
                <a:solidFill>
                  <a:schemeClr val="tx1"/>
                </a:solidFill>
                <a:latin typeface="+mn-lt"/>
                <a:ea typeface="+mn-ea"/>
                <a:cs typeface="+mn-cs"/>
              </a:defRPr>
            </a:lvl2pPr>
            <a:lvl3pPr marL="1143000" indent="-228600" algn="l" defTabSz="457200" rtl="0" eaLnBrk="1" latinLnBrk="0" hangingPunct="1">
              <a:spcBef>
                <a:spcPct val="20000"/>
              </a:spcBef>
              <a:buClr>
                <a:srgbClr val="007FC2"/>
              </a:buClr>
              <a:buFont typeface="Calibri" panose="020F0502020204030204" pitchFamily="34" charset="0"/>
              <a:buChar char="→"/>
              <a:defRPr sz="1800" kern="1200" baseline="0">
                <a:solidFill>
                  <a:schemeClr val="tx1"/>
                </a:solidFill>
                <a:latin typeface="+mn-lt"/>
                <a:ea typeface="+mn-ea"/>
                <a:cs typeface="+mn-cs"/>
              </a:defRPr>
            </a:lvl3pPr>
            <a:lvl4pPr marL="1714500" indent="-342900" algn="l" defTabSz="457200" rtl="0" eaLnBrk="1" latinLnBrk="0" hangingPunct="1">
              <a:spcBef>
                <a:spcPct val="20000"/>
              </a:spcBef>
              <a:buClr>
                <a:srgbClr val="007FC2"/>
              </a:buClr>
              <a:buFont typeface="Calibri" panose="020F0502020204030204" pitchFamily="34" charset="0"/>
              <a:buChar char="→"/>
              <a:defRPr sz="1600" kern="1200" baseline="0">
                <a:solidFill>
                  <a:schemeClr val="tx1"/>
                </a:solidFill>
                <a:latin typeface="+mn-lt"/>
                <a:ea typeface="+mn-ea"/>
                <a:cs typeface="+mn-cs"/>
              </a:defRPr>
            </a:lvl4pPr>
            <a:lvl5pPr marL="2057400" indent="-228600" algn="l" defTabSz="457200" rtl="0" eaLnBrk="1" latinLnBrk="0" hangingPunct="1">
              <a:spcBef>
                <a:spcPct val="20000"/>
              </a:spcBef>
              <a:buClr>
                <a:srgbClr val="007FC2"/>
              </a:buClr>
              <a:buFont typeface="Calibri" panose="020F0502020204030204" pitchFamily="34" charset="0"/>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600" u="sng" dirty="0"/>
              <a:t>CIP applicability</a:t>
            </a:r>
            <a:r>
              <a:rPr lang="en-US" sz="1600" dirty="0"/>
              <a:t>: MSG-3 Vol.1 and Vol.2</a:t>
            </a:r>
          </a:p>
          <a:p>
            <a:pPr marL="219456" indent="0">
              <a:buFont typeface="Calibri" panose="020F0502020204030204" pitchFamily="34" charset="0"/>
              <a:buNone/>
            </a:pPr>
            <a:endParaRPr lang="fr-BE" sz="1600" dirty="0"/>
          </a:p>
        </p:txBody>
      </p:sp>
      <p:sp>
        <p:nvSpPr>
          <p:cNvPr id="2" name="Text Placeholder 2">
            <a:extLst>
              <a:ext uri="{FF2B5EF4-FFF2-40B4-BE49-F238E27FC236}">
                <a16:creationId xmlns:a16="http://schemas.microsoft.com/office/drawing/2014/main" id="{5ABB6BFE-16D2-4C94-55FA-CF9C7F466567}"/>
              </a:ext>
            </a:extLst>
          </p:cNvPr>
          <p:cNvSpPr txBox="1">
            <a:spLocks/>
          </p:cNvSpPr>
          <p:nvPr/>
        </p:nvSpPr>
        <p:spPr>
          <a:xfrm>
            <a:off x="143777" y="2268927"/>
            <a:ext cx="8517420" cy="1301219"/>
          </a:xfrm>
          <a:prstGeom prst="rect">
            <a:avLst/>
          </a:prstGeom>
        </p:spPr>
        <p:txBody>
          <a:bodyPr lIns="0" tIns="0" rIns="0" bIns="0"/>
          <a:lstStyle>
            <a:lvl1pPr marL="562356" indent="-342900" algn="l" defTabSz="457200" rtl="0" eaLnBrk="1" latinLnBrk="0" hangingPunct="1">
              <a:spcBef>
                <a:spcPct val="20000"/>
              </a:spcBef>
              <a:buClr>
                <a:srgbClr val="007FC2"/>
              </a:buClr>
              <a:buFont typeface="Calibri" panose="020F0502020204030204" pitchFamily="34" charset="0"/>
              <a:buChar char="→"/>
              <a:defRPr sz="2400" kern="1200">
                <a:solidFill>
                  <a:schemeClr val="tx1">
                    <a:lumMod val="65000"/>
                    <a:lumOff val="35000"/>
                  </a:schemeClr>
                </a:solidFill>
                <a:latin typeface="+mn-lt"/>
                <a:ea typeface="+mn-ea"/>
                <a:cs typeface="+mn-cs"/>
              </a:defRPr>
            </a:lvl1pPr>
            <a:lvl2pPr marL="914400" indent="-457200" algn="l" defTabSz="457200" rtl="0" eaLnBrk="1" latinLnBrk="0" hangingPunct="1">
              <a:spcBef>
                <a:spcPct val="20000"/>
              </a:spcBef>
              <a:buClr>
                <a:srgbClr val="007FC2"/>
              </a:buClr>
              <a:buSzPct val="100000"/>
              <a:buFont typeface="Calibri" panose="020F0502020204030204" pitchFamily="34" charset="0"/>
              <a:buChar char="→"/>
              <a:defRPr sz="2000" kern="1200" baseline="0">
                <a:solidFill>
                  <a:schemeClr val="tx1"/>
                </a:solidFill>
                <a:latin typeface="+mn-lt"/>
                <a:ea typeface="+mn-ea"/>
                <a:cs typeface="+mn-cs"/>
              </a:defRPr>
            </a:lvl2pPr>
            <a:lvl3pPr marL="1143000" indent="-228600" algn="l" defTabSz="457200" rtl="0" eaLnBrk="1" latinLnBrk="0" hangingPunct="1">
              <a:spcBef>
                <a:spcPct val="20000"/>
              </a:spcBef>
              <a:buClr>
                <a:srgbClr val="007FC2"/>
              </a:buClr>
              <a:buFont typeface="Calibri" panose="020F0502020204030204" pitchFamily="34" charset="0"/>
              <a:buChar char="→"/>
              <a:defRPr sz="1800" kern="1200" baseline="0">
                <a:solidFill>
                  <a:schemeClr val="tx1"/>
                </a:solidFill>
                <a:latin typeface="+mn-lt"/>
                <a:ea typeface="+mn-ea"/>
                <a:cs typeface="+mn-cs"/>
              </a:defRPr>
            </a:lvl3pPr>
            <a:lvl4pPr marL="1714500" indent="-342900" algn="l" defTabSz="457200" rtl="0" eaLnBrk="1" latinLnBrk="0" hangingPunct="1">
              <a:spcBef>
                <a:spcPct val="20000"/>
              </a:spcBef>
              <a:buClr>
                <a:srgbClr val="007FC2"/>
              </a:buClr>
              <a:buFont typeface="Calibri" panose="020F0502020204030204" pitchFamily="34" charset="0"/>
              <a:buChar char="→"/>
              <a:defRPr sz="1600" kern="1200" baseline="0">
                <a:solidFill>
                  <a:schemeClr val="tx1"/>
                </a:solidFill>
                <a:latin typeface="+mn-lt"/>
                <a:ea typeface="+mn-ea"/>
                <a:cs typeface="+mn-cs"/>
              </a:defRPr>
            </a:lvl4pPr>
            <a:lvl5pPr marL="2057400" indent="-228600" algn="l" defTabSz="457200" rtl="0" eaLnBrk="1" latinLnBrk="0" hangingPunct="1">
              <a:spcBef>
                <a:spcPct val="20000"/>
              </a:spcBef>
              <a:buClr>
                <a:srgbClr val="007FC2"/>
              </a:buClr>
              <a:buFont typeface="Calibri" panose="020F0502020204030204" pitchFamily="34" charset="0"/>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600" u="sng" dirty="0"/>
              <a:t>Recommendation</a:t>
            </a:r>
          </a:p>
          <a:p>
            <a:pPr lvl="1"/>
            <a:r>
              <a:rPr lang="en-US" sz="1400" dirty="0">
                <a:solidFill>
                  <a:schemeClr val="tx1">
                    <a:lumMod val="65000"/>
                    <a:lumOff val="35000"/>
                  </a:schemeClr>
                </a:solidFill>
              </a:rPr>
              <a:t>A ‘List of Abbreviations’ is incorporated into each volume under ‘Appendix B’, immediately after the existing Glossary in ‘Appendix A’.</a:t>
            </a:r>
          </a:p>
          <a:p>
            <a:pPr lvl="1"/>
            <a:r>
              <a:rPr lang="en-US" sz="1400" dirty="0">
                <a:solidFill>
                  <a:schemeClr val="tx1">
                    <a:lumMod val="65000"/>
                    <a:lumOff val="35000"/>
                  </a:schemeClr>
                </a:solidFill>
              </a:rPr>
              <a:t>The proposed list is based on those abbreviations that appear at least once within Revision 2022.1 of MSG-3 Volume 1 and Volume 2.</a:t>
            </a:r>
          </a:p>
          <a:p>
            <a:endParaRPr lang="en-US" sz="1600" dirty="0"/>
          </a:p>
          <a:p>
            <a:pPr>
              <a:buFont typeface="+mj-lt"/>
              <a:buAutoNum type="arabicPeriod"/>
            </a:pPr>
            <a:endParaRPr lang="en-US" sz="1600" b="1" dirty="0"/>
          </a:p>
          <a:p>
            <a:pPr marL="914400" lvl="2" indent="0">
              <a:buFont typeface="Calibri" panose="020F0502020204030204" pitchFamily="34" charset="0"/>
              <a:buNone/>
            </a:pPr>
            <a:endParaRPr lang="fr-BE" sz="1200" b="1" dirty="0">
              <a:solidFill>
                <a:srgbClr val="0070C0"/>
              </a:solidFill>
            </a:endParaRPr>
          </a:p>
          <a:p>
            <a:pPr marL="219456" indent="0">
              <a:buFont typeface="Calibri" panose="020F0502020204030204" pitchFamily="34" charset="0"/>
              <a:buNone/>
            </a:pPr>
            <a:endParaRPr lang="fr-BE" sz="1600" dirty="0"/>
          </a:p>
        </p:txBody>
      </p:sp>
    </p:spTree>
    <p:extLst>
      <p:ext uri="{BB962C8B-B14F-4D97-AF65-F5344CB8AC3E}">
        <p14:creationId xmlns:p14="http://schemas.microsoft.com/office/powerpoint/2010/main" val="17618770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E863BDE1-E730-4644-80E1-62E765EC80B1}"/>
              </a:ext>
            </a:extLst>
          </p:cNvPr>
          <p:cNvSpPr>
            <a:spLocks noGrp="1"/>
          </p:cNvSpPr>
          <p:nvPr>
            <p:ph type="pic" sz="quarter" idx="13"/>
          </p:nvPr>
        </p:nvSpPr>
        <p:spPr/>
        <p:txBody>
          <a:bodyPr/>
          <a:lstStyle/>
          <a:p>
            <a:endParaRPr lang="en-GB"/>
          </a:p>
        </p:txBody>
      </p:sp>
      <p:sp>
        <p:nvSpPr>
          <p:cNvPr id="6" name="Subtitle 5">
            <a:extLst>
              <a:ext uri="{FF2B5EF4-FFF2-40B4-BE49-F238E27FC236}">
                <a16:creationId xmlns:a16="http://schemas.microsoft.com/office/drawing/2014/main" id="{56454204-031B-404D-A6F7-1ED33C200E38}"/>
              </a:ext>
            </a:extLst>
          </p:cNvPr>
          <p:cNvSpPr>
            <a:spLocks noGrp="1"/>
          </p:cNvSpPr>
          <p:nvPr>
            <p:ph type="subTitle" idx="1"/>
          </p:nvPr>
        </p:nvSpPr>
        <p:spPr>
          <a:xfrm>
            <a:off x="570789" y="2171701"/>
            <a:ext cx="4829782" cy="2727960"/>
          </a:xfrm>
        </p:spPr>
        <p:txBody>
          <a:bodyPr>
            <a:normAutofit/>
          </a:bodyPr>
          <a:lstStyle/>
          <a:p>
            <a:r>
              <a:rPr lang="fr-LU" dirty="0"/>
              <a:t>CIP EASA 2023-04_R1</a:t>
            </a:r>
          </a:p>
          <a:p>
            <a:r>
              <a:rPr lang="fr-LU" dirty="0"/>
              <a:t>CIP EASA 2023-08_R1</a:t>
            </a:r>
          </a:p>
          <a:p>
            <a:r>
              <a:rPr lang="fr-LU" dirty="0"/>
              <a:t>CIP EASA 2024-01</a:t>
            </a:r>
          </a:p>
          <a:p>
            <a:r>
              <a:rPr lang="fr-LU" dirty="0"/>
              <a:t>CIP EASA 2024-02</a:t>
            </a:r>
          </a:p>
          <a:p>
            <a:r>
              <a:rPr lang="fr-LU" dirty="0"/>
              <a:t>CIP EASA 2024-04</a:t>
            </a:r>
          </a:p>
          <a:p>
            <a:r>
              <a:rPr lang="fr-LU" dirty="0"/>
              <a:t>CIP EASA 2024-05</a:t>
            </a:r>
          </a:p>
          <a:p>
            <a:endParaRPr lang="fr-LU" dirty="0"/>
          </a:p>
        </p:txBody>
      </p:sp>
      <p:sp>
        <p:nvSpPr>
          <p:cNvPr id="5" name="Title 4">
            <a:extLst>
              <a:ext uri="{FF2B5EF4-FFF2-40B4-BE49-F238E27FC236}">
                <a16:creationId xmlns:a16="http://schemas.microsoft.com/office/drawing/2014/main" id="{49B6C3EF-C1FB-459C-8DBD-B2C214001011}"/>
              </a:ext>
            </a:extLst>
          </p:cNvPr>
          <p:cNvSpPr>
            <a:spLocks noGrp="1"/>
          </p:cNvSpPr>
          <p:nvPr>
            <p:ph type="ctrTitle"/>
          </p:nvPr>
        </p:nvSpPr>
        <p:spPr/>
        <p:txBody>
          <a:bodyPr/>
          <a:lstStyle/>
          <a:p>
            <a:r>
              <a:rPr lang="fr-LU" dirty="0"/>
              <a:t>EASA </a:t>
            </a:r>
            <a:r>
              <a:rPr lang="fr-LU" dirty="0" err="1"/>
              <a:t>CIPs</a:t>
            </a:r>
            <a:endParaRPr lang="fr-LU" dirty="0"/>
          </a:p>
        </p:txBody>
      </p:sp>
      <p:pic>
        <p:nvPicPr>
          <p:cNvPr id="2" name="Picture 1">
            <a:extLst>
              <a:ext uri="{FF2B5EF4-FFF2-40B4-BE49-F238E27FC236}">
                <a16:creationId xmlns:a16="http://schemas.microsoft.com/office/drawing/2014/main" id="{231C9CFC-46F1-4315-9008-0DE872E87678}"/>
              </a:ext>
            </a:extLst>
          </p:cNvPr>
          <p:cNvPicPr>
            <a:picLocks noChangeAspect="1"/>
          </p:cNvPicPr>
          <p:nvPr/>
        </p:nvPicPr>
        <p:blipFill>
          <a:blip r:embed="rId2"/>
          <a:stretch>
            <a:fillRect/>
          </a:stretch>
        </p:blipFill>
        <p:spPr>
          <a:xfrm>
            <a:off x="6042703" y="1638062"/>
            <a:ext cx="2910114" cy="1527810"/>
          </a:xfrm>
          <a:prstGeom prst="rect">
            <a:avLst/>
          </a:prstGeom>
        </p:spPr>
      </p:pic>
    </p:spTree>
    <p:extLst>
      <p:ext uri="{BB962C8B-B14F-4D97-AF65-F5344CB8AC3E}">
        <p14:creationId xmlns:p14="http://schemas.microsoft.com/office/powerpoint/2010/main" val="3838345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6"/>
          </p:nvPr>
        </p:nvSpPr>
        <p:spPr/>
        <p:txBody>
          <a:bodyPr/>
          <a:lstStyle/>
          <a:p>
            <a:r>
              <a:rPr lang="en-US" altLang="en-US" sz="3200" dirty="0"/>
              <a:t>Results following IMRBPB Annual Meeting 2023</a:t>
            </a:r>
            <a:br>
              <a:rPr lang="en-US" altLang="en-US" dirty="0"/>
            </a:br>
            <a:endParaRPr lang="en-GB" sz="2400" dirty="0"/>
          </a:p>
        </p:txBody>
      </p:sp>
      <p:sp>
        <p:nvSpPr>
          <p:cNvPr id="3" name="Text Placeholder 2"/>
          <p:cNvSpPr>
            <a:spLocks noGrp="1"/>
          </p:cNvSpPr>
          <p:nvPr>
            <p:ph type="body" sz="quarter" idx="17"/>
          </p:nvPr>
        </p:nvSpPr>
        <p:spPr>
          <a:xfrm>
            <a:off x="199621" y="895249"/>
            <a:ext cx="8744757" cy="3938007"/>
          </a:xfrm>
        </p:spPr>
        <p:txBody>
          <a:bodyPr/>
          <a:lstStyle/>
          <a:p>
            <a:r>
              <a:rPr lang="fr-BE" sz="1600" b="1" u="sng" dirty="0"/>
              <a:t>EASA CIPs discussed</a:t>
            </a:r>
          </a:p>
          <a:p>
            <a:pPr marL="914400" lvl="2" indent="0">
              <a:buNone/>
            </a:pPr>
            <a:endParaRPr lang="fr-BE" sz="1200" b="1" dirty="0">
              <a:solidFill>
                <a:srgbClr val="0070C0"/>
              </a:solidFill>
            </a:endParaRPr>
          </a:p>
          <a:p>
            <a:pPr lvl="1"/>
            <a:r>
              <a:rPr lang="fr-BE" sz="1400" b="1" dirty="0"/>
              <a:t>CIP EASA 2023-04  </a:t>
            </a:r>
            <a:r>
              <a:rPr lang="fr-BE" sz="1400" dirty="0"/>
              <a:t>‘</a:t>
            </a:r>
            <a:r>
              <a:rPr lang="en-US" sz="1400" i="1" dirty="0"/>
              <a:t>Clarifications on the policy of consolidation of “off-wing”, overhaul and restoration tasks</a:t>
            </a:r>
            <a:r>
              <a:rPr lang="en-US" sz="1400" dirty="0"/>
              <a:t>’</a:t>
            </a:r>
            <a:endParaRPr lang="en-US" sz="1400" dirty="0">
              <a:solidFill>
                <a:srgbClr val="FF0000"/>
              </a:solidFill>
            </a:endParaRPr>
          </a:p>
          <a:p>
            <a:pPr lvl="2"/>
            <a:r>
              <a:rPr lang="en-US" sz="1200" dirty="0"/>
              <a:t>Impact on: MSG-3</a:t>
            </a:r>
          </a:p>
          <a:p>
            <a:pPr lvl="2"/>
            <a:r>
              <a:rPr lang="en-US" sz="1200" b="1" dirty="0">
                <a:solidFill>
                  <a:srgbClr val="FF0000"/>
                </a:solidFill>
              </a:rPr>
              <a:t>CIP original version returned to submitter for rework.</a:t>
            </a:r>
          </a:p>
          <a:p>
            <a:pPr marL="914400" lvl="2" indent="0">
              <a:buNone/>
            </a:pPr>
            <a:endParaRPr lang="en-US" sz="1200" b="1" dirty="0">
              <a:solidFill>
                <a:srgbClr val="FF0000"/>
              </a:solidFill>
            </a:endParaRPr>
          </a:p>
          <a:p>
            <a:pPr marL="914400" lvl="2" indent="0">
              <a:buNone/>
            </a:pPr>
            <a:endParaRPr lang="en-US" sz="1200" b="1" dirty="0">
              <a:solidFill>
                <a:srgbClr val="0070C0"/>
              </a:solidFill>
            </a:endParaRPr>
          </a:p>
          <a:p>
            <a:pPr lvl="1"/>
            <a:r>
              <a:rPr lang="fr-BE" sz="1400" b="1" dirty="0"/>
              <a:t>CIP EASA 2023-08  </a:t>
            </a:r>
            <a:r>
              <a:rPr lang="fr-BE" sz="1400" i="1" dirty="0"/>
              <a:t>‘</a:t>
            </a:r>
            <a:r>
              <a:rPr lang="en-US" sz="1400" i="1" dirty="0"/>
              <a:t>Removal of not MSG-3 related Steps from the L/HIRF Protection Analysis Methodology and Logic Diagram’</a:t>
            </a:r>
            <a:endParaRPr lang="en-US" sz="1200" b="1" dirty="0">
              <a:solidFill>
                <a:srgbClr val="FF0000"/>
              </a:solidFill>
            </a:endParaRPr>
          </a:p>
          <a:p>
            <a:pPr lvl="2"/>
            <a:r>
              <a:rPr lang="en-US" sz="1200" dirty="0"/>
              <a:t>Impact on: MSG-3</a:t>
            </a:r>
          </a:p>
          <a:p>
            <a:pPr lvl="2"/>
            <a:r>
              <a:rPr lang="en-US" sz="1200" b="1" dirty="0">
                <a:solidFill>
                  <a:srgbClr val="FF0000"/>
                </a:solidFill>
              </a:rPr>
              <a:t>CIP original version returned to submitter for rework with Industry L/HIRF WG.</a:t>
            </a:r>
            <a:endParaRPr lang="en-US" altLang="en-US" sz="1200" dirty="0">
              <a:solidFill>
                <a:srgbClr val="FF0000"/>
              </a:solidFill>
            </a:endParaRPr>
          </a:p>
          <a:p>
            <a:pPr marL="219456" indent="0">
              <a:buNone/>
            </a:pPr>
            <a:endParaRPr lang="fr-BE" sz="1600" dirty="0"/>
          </a:p>
        </p:txBody>
      </p:sp>
    </p:spTree>
    <p:extLst>
      <p:ext uri="{BB962C8B-B14F-4D97-AF65-F5344CB8AC3E}">
        <p14:creationId xmlns:p14="http://schemas.microsoft.com/office/powerpoint/2010/main" val="8261781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6"/>
          </p:nvPr>
        </p:nvSpPr>
        <p:spPr/>
        <p:txBody>
          <a:bodyPr/>
          <a:lstStyle/>
          <a:p>
            <a:r>
              <a:rPr lang="en-US" altLang="en-US" dirty="0"/>
              <a:t>New Proposed EASA CIPs 2024</a:t>
            </a:r>
            <a:br>
              <a:rPr lang="en-US" altLang="en-US" dirty="0"/>
            </a:br>
            <a:endParaRPr lang="en-GB" sz="2400" dirty="0"/>
          </a:p>
        </p:txBody>
      </p:sp>
      <p:sp>
        <p:nvSpPr>
          <p:cNvPr id="3" name="Text Placeholder 2"/>
          <p:cNvSpPr>
            <a:spLocks noGrp="1"/>
          </p:cNvSpPr>
          <p:nvPr>
            <p:ph type="body" sz="quarter" idx="17"/>
          </p:nvPr>
        </p:nvSpPr>
        <p:spPr>
          <a:xfrm>
            <a:off x="182113" y="1390663"/>
            <a:ext cx="8744757" cy="2362173"/>
          </a:xfrm>
        </p:spPr>
        <p:txBody>
          <a:bodyPr/>
          <a:lstStyle/>
          <a:p>
            <a:pPr>
              <a:buFont typeface="+mj-lt"/>
              <a:buAutoNum type="arabicPeriod"/>
            </a:pPr>
            <a:r>
              <a:rPr lang="en-US" sz="1600" b="1" dirty="0"/>
              <a:t>Escalation of tasks with multiple usage parameters</a:t>
            </a:r>
          </a:p>
          <a:p>
            <a:pPr>
              <a:buFont typeface="+mj-lt"/>
              <a:buAutoNum type="arabicPeriod"/>
            </a:pPr>
            <a:r>
              <a:rPr lang="en-US" sz="1600" b="1" dirty="0"/>
              <a:t>System analysis and relation with inhibited functions</a:t>
            </a:r>
          </a:p>
          <a:p>
            <a:pPr>
              <a:buFont typeface="+mj-lt"/>
              <a:buAutoNum type="arabicPeriod"/>
            </a:pPr>
            <a:r>
              <a:rPr lang="en-US" sz="1600" b="1" dirty="0"/>
              <a:t>Clarification of "internal" and "external"</a:t>
            </a:r>
          </a:p>
          <a:p>
            <a:pPr>
              <a:buFont typeface="+mj-lt"/>
              <a:buAutoNum type="arabicPeriod"/>
            </a:pPr>
            <a:r>
              <a:rPr lang="en-US" sz="1600" b="1" dirty="0"/>
              <a:t>Consideration of static discharging function at MSI selection level</a:t>
            </a:r>
          </a:p>
        </p:txBody>
      </p:sp>
    </p:spTree>
    <p:extLst>
      <p:ext uri="{BB962C8B-B14F-4D97-AF65-F5344CB8AC3E}">
        <p14:creationId xmlns:p14="http://schemas.microsoft.com/office/powerpoint/2010/main" val="30185264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B7C7FC1-E85E-4776-BB2F-65BD0E1736D9}"/>
              </a:ext>
            </a:extLst>
          </p:cNvPr>
          <p:cNvSpPr/>
          <p:nvPr/>
        </p:nvSpPr>
        <p:spPr>
          <a:xfrm>
            <a:off x="3677920" y="2809240"/>
            <a:ext cx="182880" cy="68580"/>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1" name="Text Placeholder 2">
            <a:extLst>
              <a:ext uri="{FF2B5EF4-FFF2-40B4-BE49-F238E27FC236}">
                <a16:creationId xmlns:a16="http://schemas.microsoft.com/office/drawing/2014/main" id="{87E9FDA5-39C7-42BF-A202-1FE94C0291DC}"/>
              </a:ext>
            </a:extLst>
          </p:cNvPr>
          <p:cNvSpPr txBox="1">
            <a:spLocks/>
          </p:cNvSpPr>
          <p:nvPr/>
        </p:nvSpPr>
        <p:spPr>
          <a:xfrm>
            <a:off x="143776" y="1119857"/>
            <a:ext cx="8517420" cy="1598640"/>
          </a:xfrm>
          <a:prstGeom prst="rect">
            <a:avLst/>
          </a:prstGeom>
        </p:spPr>
        <p:txBody>
          <a:bodyPr lIns="0" tIns="0" rIns="0" bIns="0"/>
          <a:lstStyle>
            <a:lvl1pPr marL="562356" indent="-342900" algn="l" defTabSz="457200" rtl="0" eaLnBrk="1" latinLnBrk="0" hangingPunct="1">
              <a:spcBef>
                <a:spcPct val="20000"/>
              </a:spcBef>
              <a:buClr>
                <a:srgbClr val="007FC2"/>
              </a:buClr>
              <a:buFont typeface="Calibri" panose="020F0502020204030204" pitchFamily="34" charset="0"/>
              <a:buChar char="→"/>
              <a:defRPr sz="2400" kern="1200">
                <a:solidFill>
                  <a:schemeClr val="tx1">
                    <a:lumMod val="65000"/>
                    <a:lumOff val="35000"/>
                  </a:schemeClr>
                </a:solidFill>
                <a:latin typeface="+mn-lt"/>
                <a:ea typeface="+mn-ea"/>
                <a:cs typeface="+mn-cs"/>
              </a:defRPr>
            </a:lvl1pPr>
            <a:lvl2pPr marL="914400" indent="-457200" algn="l" defTabSz="457200" rtl="0" eaLnBrk="1" latinLnBrk="0" hangingPunct="1">
              <a:spcBef>
                <a:spcPct val="20000"/>
              </a:spcBef>
              <a:buClr>
                <a:srgbClr val="007FC2"/>
              </a:buClr>
              <a:buSzPct val="100000"/>
              <a:buFont typeface="Calibri" panose="020F0502020204030204" pitchFamily="34" charset="0"/>
              <a:buChar char="→"/>
              <a:defRPr sz="2000" kern="1200" baseline="0">
                <a:solidFill>
                  <a:schemeClr val="tx1"/>
                </a:solidFill>
                <a:latin typeface="+mn-lt"/>
                <a:ea typeface="+mn-ea"/>
                <a:cs typeface="+mn-cs"/>
              </a:defRPr>
            </a:lvl2pPr>
            <a:lvl3pPr marL="1143000" indent="-228600" algn="l" defTabSz="457200" rtl="0" eaLnBrk="1" latinLnBrk="0" hangingPunct="1">
              <a:spcBef>
                <a:spcPct val="20000"/>
              </a:spcBef>
              <a:buClr>
                <a:srgbClr val="007FC2"/>
              </a:buClr>
              <a:buFont typeface="Calibri" panose="020F0502020204030204" pitchFamily="34" charset="0"/>
              <a:buChar char="→"/>
              <a:defRPr sz="1800" kern="1200" baseline="0">
                <a:solidFill>
                  <a:schemeClr val="tx1"/>
                </a:solidFill>
                <a:latin typeface="+mn-lt"/>
                <a:ea typeface="+mn-ea"/>
                <a:cs typeface="+mn-cs"/>
              </a:defRPr>
            </a:lvl3pPr>
            <a:lvl4pPr marL="1714500" indent="-342900" algn="l" defTabSz="457200" rtl="0" eaLnBrk="1" latinLnBrk="0" hangingPunct="1">
              <a:spcBef>
                <a:spcPct val="20000"/>
              </a:spcBef>
              <a:buClr>
                <a:srgbClr val="007FC2"/>
              </a:buClr>
              <a:buFont typeface="Calibri" panose="020F0502020204030204" pitchFamily="34" charset="0"/>
              <a:buChar char="→"/>
              <a:defRPr sz="1600" kern="1200" baseline="0">
                <a:solidFill>
                  <a:schemeClr val="tx1"/>
                </a:solidFill>
                <a:latin typeface="+mn-lt"/>
                <a:ea typeface="+mn-ea"/>
                <a:cs typeface="+mn-cs"/>
              </a:defRPr>
            </a:lvl4pPr>
            <a:lvl5pPr marL="2057400" indent="-228600" algn="l" defTabSz="457200" rtl="0" eaLnBrk="1" latinLnBrk="0" hangingPunct="1">
              <a:spcBef>
                <a:spcPct val="20000"/>
              </a:spcBef>
              <a:buClr>
                <a:srgbClr val="007FC2"/>
              </a:buClr>
              <a:buFont typeface="Calibri" panose="020F0502020204030204" pitchFamily="34" charset="0"/>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600" u="sng" dirty="0"/>
              <a:t>Issue</a:t>
            </a:r>
          </a:p>
          <a:p>
            <a:pPr lvl="1"/>
            <a:r>
              <a:rPr lang="en-US" sz="1400" dirty="0">
                <a:solidFill>
                  <a:schemeClr val="tx1">
                    <a:lumMod val="65000"/>
                    <a:lumOff val="35000"/>
                  </a:schemeClr>
                </a:solidFill>
                <a:cs typeface="Calibri" panose="020F0502020204030204" pitchFamily="34" charset="0"/>
              </a:rPr>
              <a:t>Escalation / </a:t>
            </a:r>
            <a:r>
              <a:rPr lang="en-US" sz="1400" dirty="0" err="1">
                <a:solidFill>
                  <a:schemeClr val="tx1">
                    <a:lumMod val="65000"/>
                    <a:lumOff val="35000"/>
                  </a:schemeClr>
                </a:solidFill>
                <a:cs typeface="Calibri" panose="020F0502020204030204" pitchFamily="34" charset="0"/>
              </a:rPr>
              <a:t>Optimisation</a:t>
            </a:r>
            <a:r>
              <a:rPr lang="en-US" sz="1400" dirty="0">
                <a:solidFill>
                  <a:schemeClr val="tx1">
                    <a:lumMod val="65000"/>
                    <a:lumOff val="35000"/>
                  </a:schemeClr>
                </a:solidFill>
                <a:cs typeface="Calibri" panose="020F0502020204030204" pitchFamily="34" charset="0"/>
              </a:rPr>
              <a:t> Exercises in line with IP44 are performed regularly</a:t>
            </a:r>
            <a:endParaRPr lang="en-US" sz="1400" dirty="0">
              <a:solidFill>
                <a:schemeClr val="tx1">
                  <a:lumMod val="65000"/>
                  <a:lumOff val="35000"/>
                </a:schemeClr>
              </a:solidFill>
            </a:endParaRPr>
          </a:p>
          <a:p>
            <a:pPr marL="1074738" indent="-174625">
              <a:buFont typeface="Calibri" panose="020F0502020204030204" pitchFamily="34" charset="0"/>
              <a:buChar char="›"/>
            </a:pPr>
            <a:r>
              <a:rPr lang="en-US" sz="1200" dirty="0">
                <a:cs typeface="Calibri" panose="020F0502020204030204" pitchFamily="34" charset="0"/>
              </a:rPr>
              <a:t>IP 44 only mentions intervals for escalation/optimization, but does not discuss usage parameters. </a:t>
            </a:r>
          </a:p>
          <a:p>
            <a:pPr marL="1074738" indent="-174625">
              <a:buFont typeface="Calibri" panose="020F0502020204030204" pitchFamily="34" charset="0"/>
              <a:buChar char="›"/>
            </a:pPr>
            <a:r>
              <a:rPr lang="en-US" sz="1200" dirty="0">
                <a:cs typeface="Calibri" panose="020F0502020204030204" pitchFamily="34" charset="0"/>
              </a:rPr>
              <a:t>Different OEM have developed differing policies how to handle dual/multiple usage parameters leading to unharmonized approaches.</a:t>
            </a:r>
          </a:p>
          <a:p>
            <a:pPr marL="1074738" indent="-174625">
              <a:buFont typeface="Calibri" panose="020F0502020204030204" pitchFamily="34" charset="0"/>
              <a:buChar char="›"/>
            </a:pPr>
            <a:r>
              <a:rPr lang="en-US" sz="1200" dirty="0">
                <a:cs typeface="Calibri" panose="020F0502020204030204" pitchFamily="34" charset="0"/>
              </a:rPr>
              <a:t>Some resulted in questionable results</a:t>
            </a:r>
            <a:endParaRPr lang="en-US" sz="1400" dirty="0">
              <a:cs typeface="Calibri" panose="020F0502020204030204" pitchFamily="34" charset="0"/>
            </a:endParaRPr>
          </a:p>
          <a:p>
            <a:endParaRPr lang="en-US" sz="1600" dirty="0"/>
          </a:p>
          <a:p>
            <a:endParaRPr lang="en-US" sz="1600" dirty="0"/>
          </a:p>
          <a:p>
            <a:pPr>
              <a:buFont typeface="+mj-lt"/>
              <a:buAutoNum type="arabicPeriod"/>
            </a:pPr>
            <a:endParaRPr lang="en-US" sz="1600" b="1" dirty="0"/>
          </a:p>
          <a:p>
            <a:pPr marL="914400" lvl="2" indent="0">
              <a:buFont typeface="Calibri" panose="020F0502020204030204" pitchFamily="34" charset="0"/>
              <a:buNone/>
            </a:pPr>
            <a:endParaRPr lang="fr-BE" sz="1200" b="1" dirty="0">
              <a:solidFill>
                <a:srgbClr val="0070C0"/>
              </a:solidFill>
            </a:endParaRPr>
          </a:p>
          <a:p>
            <a:pPr marL="219456" indent="0">
              <a:buFont typeface="Calibri" panose="020F0502020204030204" pitchFamily="34" charset="0"/>
              <a:buNone/>
            </a:pPr>
            <a:endParaRPr lang="fr-BE" sz="1600" dirty="0"/>
          </a:p>
        </p:txBody>
      </p:sp>
      <p:sp>
        <p:nvSpPr>
          <p:cNvPr id="10" name="Text Placeholder 1">
            <a:extLst>
              <a:ext uri="{FF2B5EF4-FFF2-40B4-BE49-F238E27FC236}">
                <a16:creationId xmlns:a16="http://schemas.microsoft.com/office/drawing/2014/main" id="{D139804C-5508-44AB-A74D-18BF46DD4DCA}"/>
              </a:ext>
            </a:extLst>
          </p:cNvPr>
          <p:cNvSpPr>
            <a:spLocks noGrp="1"/>
          </p:cNvSpPr>
          <p:nvPr>
            <p:ph type="body" sz="quarter" idx="16"/>
          </p:nvPr>
        </p:nvSpPr>
        <p:spPr>
          <a:xfrm>
            <a:off x="143777" y="149179"/>
            <a:ext cx="8821430" cy="392428"/>
          </a:xfrm>
        </p:spPr>
        <p:txBody>
          <a:bodyPr/>
          <a:lstStyle/>
          <a:p>
            <a:pPr>
              <a:buFont typeface="+mj-lt"/>
              <a:buAutoNum type="arabicPeriod"/>
            </a:pPr>
            <a:r>
              <a:rPr lang="fr-BE" sz="2400" b="1" dirty="0"/>
              <a:t>   </a:t>
            </a:r>
            <a:r>
              <a:rPr lang="en-US" sz="2400" b="1" dirty="0"/>
              <a:t>Escalation of tasks with multiple usage parameters </a:t>
            </a:r>
            <a:r>
              <a:rPr lang="en-US" sz="1400" b="1" dirty="0"/>
              <a:t>(CIP EASA 2024-01)</a:t>
            </a:r>
          </a:p>
          <a:p>
            <a:endParaRPr lang="en-US" sz="2400" b="1" dirty="0"/>
          </a:p>
          <a:p>
            <a:pPr>
              <a:buFont typeface="+mj-lt"/>
              <a:buAutoNum type="arabicPeriod"/>
            </a:pPr>
            <a:endParaRPr lang="fr-BE" sz="2400" b="1" dirty="0"/>
          </a:p>
          <a:p>
            <a:br>
              <a:rPr lang="en-US" altLang="en-US" sz="2400" dirty="0"/>
            </a:br>
            <a:endParaRPr lang="en-GB" sz="2400" dirty="0"/>
          </a:p>
        </p:txBody>
      </p:sp>
      <p:sp>
        <p:nvSpPr>
          <p:cNvPr id="12" name="Text Placeholder 2">
            <a:extLst>
              <a:ext uri="{FF2B5EF4-FFF2-40B4-BE49-F238E27FC236}">
                <a16:creationId xmlns:a16="http://schemas.microsoft.com/office/drawing/2014/main" id="{92A7AB9D-82B6-4655-91D8-04644B9974F4}"/>
              </a:ext>
            </a:extLst>
          </p:cNvPr>
          <p:cNvSpPr txBox="1">
            <a:spLocks/>
          </p:cNvSpPr>
          <p:nvPr/>
        </p:nvSpPr>
        <p:spPr>
          <a:xfrm>
            <a:off x="143776" y="636685"/>
            <a:ext cx="8695423" cy="392429"/>
          </a:xfrm>
          <a:prstGeom prst="rect">
            <a:avLst/>
          </a:prstGeom>
        </p:spPr>
        <p:txBody>
          <a:bodyPr lIns="0" tIns="0" rIns="0" bIns="0"/>
          <a:lstStyle>
            <a:lvl1pPr marL="562356" indent="-342900" algn="l" defTabSz="457200" rtl="0" eaLnBrk="1" latinLnBrk="0" hangingPunct="1">
              <a:spcBef>
                <a:spcPct val="20000"/>
              </a:spcBef>
              <a:buClr>
                <a:srgbClr val="007FC2"/>
              </a:buClr>
              <a:buFont typeface="Calibri" panose="020F0502020204030204" pitchFamily="34" charset="0"/>
              <a:buChar char="→"/>
              <a:defRPr sz="2400" kern="1200">
                <a:solidFill>
                  <a:schemeClr val="tx1">
                    <a:lumMod val="65000"/>
                    <a:lumOff val="35000"/>
                  </a:schemeClr>
                </a:solidFill>
                <a:latin typeface="+mn-lt"/>
                <a:ea typeface="+mn-ea"/>
                <a:cs typeface="+mn-cs"/>
              </a:defRPr>
            </a:lvl1pPr>
            <a:lvl2pPr marL="914400" indent="-457200" algn="l" defTabSz="457200" rtl="0" eaLnBrk="1" latinLnBrk="0" hangingPunct="1">
              <a:spcBef>
                <a:spcPct val="20000"/>
              </a:spcBef>
              <a:buClr>
                <a:srgbClr val="007FC2"/>
              </a:buClr>
              <a:buSzPct val="100000"/>
              <a:buFont typeface="Calibri" panose="020F0502020204030204" pitchFamily="34" charset="0"/>
              <a:buChar char="→"/>
              <a:defRPr sz="2000" kern="1200" baseline="0">
                <a:solidFill>
                  <a:schemeClr val="tx1"/>
                </a:solidFill>
                <a:latin typeface="+mn-lt"/>
                <a:ea typeface="+mn-ea"/>
                <a:cs typeface="+mn-cs"/>
              </a:defRPr>
            </a:lvl2pPr>
            <a:lvl3pPr marL="1143000" indent="-228600" algn="l" defTabSz="457200" rtl="0" eaLnBrk="1" latinLnBrk="0" hangingPunct="1">
              <a:spcBef>
                <a:spcPct val="20000"/>
              </a:spcBef>
              <a:buClr>
                <a:srgbClr val="007FC2"/>
              </a:buClr>
              <a:buFont typeface="Calibri" panose="020F0502020204030204" pitchFamily="34" charset="0"/>
              <a:buChar char="→"/>
              <a:defRPr sz="1800" kern="1200" baseline="0">
                <a:solidFill>
                  <a:schemeClr val="tx1"/>
                </a:solidFill>
                <a:latin typeface="+mn-lt"/>
                <a:ea typeface="+mn-ea"/>
                <a:cs typeface="+mn-cs"/>
              </a:defRPr>
            </a:lvl3pPr>
            <a:lvl4pPr marL="1714500" indent="-342900" algn="l" defTabSz="457200" rtl="0" eaLnBrk="1" latinLnBrk="0" hangingPunct="1">
              <a:spcBef>
                <a:spcPct val="20000"/>
              </a:spcBef>
              <a:buClr>
                <a:srgbClr val="007FC2"/>
              </a:buClr>
              <a:buFont typeface="Calibri" panose="020F0502020204030204" pitchFamily="34" charset="0"/>
              <a:buChar char="→"/>
              <a:defRPr sz="1600" kern="1200" baseline="0">
                <a:solidFill>
                  <a:schemeClr val="tx1"/>
                </a:solidFill>
                <a:latin typeface="+mn-lt"/>
                <a:ea typeface="+mn-ea"/>
                <a:cs typeface="+mn-cs"/>
              </a:defRPr>
            </a:lvl4pPr>
            <a:lvl5pPr marL="2057400" indent="-228600" algn="l" defTabSz="457200" rtl="0" eaLnBrk="1" latinLnBrk="0" hangingPunct="1">
              <a:spcBef>
                <a:spcPct val="20000"/>
              </a:spcBef>
              <a:buClr>
                <a:srgbClr val="007FC2"/>
              </a:buClr>
              <a:buFont typeface="Calibri" panose="020F0502020204030204" pitchFamily="34" charset="0"/>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600" u="sng" dirty="0"/>
              <a:t>CIP applicability</a:t>
            </a:r>
            <a:r>
              <a:rPr lang="en-US" sz="1600" dirty="0"/>
              <a:t>: IMPS</a:t>
            </a:r>
          </a:p>
          <a:p>
            <a:pPr marL="219456" indent="0">
              <a:buFont typeface="Calibri" panose="020F0502020204030204" pitchFamily="34" charset="0"/>
              <a:buNone/>
            </a:pPr>
            <a:endParaRPr lang="fr-BE" sz="1600" dirty="0"/>
          </a:p>
        </p:txBody>
      </p:sp>
      <p:sp>
        <p:nvSpPr>
          <p:cNvPr id="6" name="Text Placeholder 2">
            <a:extLst>
              <a:ext uri="{FF2B5EF4-FFF2-40B4-BE49-F238E27FC236}">
                <a16:creationId xmlns:a16="http://schemas.microsoft.com/office/drawing/2014/main" id="{B70CB733-AB38-F433-EEC0-BA698F2A9268}"/>
              </a:ext>
            </a:extLst>
          </p:cNvPr>
          <p:cNvSpPr txBox="1">
            <a:spLocks/>
          </p:cNvSpPr>
          <p:nvPr/>
        </p:nvSpPr>
        <p:spPr>
          <a:xfrm>
            <a:off x="143776" y="2700592"/>
            <a:ext cx="8517420" cy="1598640"/>
          </a:xfrm>
          <a:prstGeom prst="rect">
            <a:avLst/>
          </a:prstGeom>
        </p:spPr>
        <p:txBody>
          <a:bodyPr lIns="0" tIns="0" rIns="0" bIns="0"/>
          <a:lstStyle>
            <a:lvl1pPr marL="562356" indent="-342900" algn="l" defTabSz="457200" rtl="0" eaLnBrk="1" latinLnBrk="0" hangingPunct="1">
              <a:spcBef>
                <a:spcPct val="20000"/>
              </a:spcBef>
              <a:buClr>
                <a:srgbClr val="007FC2"/>
              </a:buClr>
              <a:buFont typeface="Calibri" panose="020F0502020204030204" pitchFamily="34" charset="0"/>
              <a:buChar char="→"/>
              <a:defRPr sz="2400" kern="1200">
                <a:solidFill>
                  <a:schemeClr val="tx1">
                    <a:lumMod val="65000"/>
                    <a:lumOff val="35000"/>
                  </a:schemeClr>
                </a:solidFill>
                <a:latin typeface="+mn-lt"/>
                <a:ea typeface="+mn-ea"/>
                <a:cs typeface="+mn-cs"/>
              </a:defRPr>
            </a:lvl1pPr>
            <a:lvl2pPr marL="914400" indent="-457200" algn="l" defTabSz="457200" rtl="0" eaLnBrk="1" latinLnBrk="0" hangingPunct="1">
              <a:spcBef>
                <a:spcPct val="20000"/>
              </a:spcBef>
              <a:buClr>
                <a:srgbClr val="007FC2"/>
              </a:buClr>
              <a:buSzPct val="100000"/>
              <a:buFont typeface="Calibri" panose="020F0502020204030204" pitchFamily="34" charset="0"/>
              <a:buChar char="→"/>
              <a:defRPr sz="2000" kern="1200" baseline="0">
                <a:solidFill>
                  <a:schemeClr val="tx1"/>
                </a:solidFill>
                <a:latin typeface="+mn-lt"/>
                <a:ea typeface="+mn-ea"/>
                <a:cs typeface="+mn-cs"/>
              </a:defRPr>
            </a:lvl2pPr>
            <a:lvl3pPr marL="1143000" indent="-228600" algn="l" defTabSz="457200" rtl="0" eaLnBrk="1" latinLnBrk="0" hangingPunct="1">
              <a:spcBef>
                <a:spcPct val="20000"/>
              </a:spcBef>
              <a:buClr>
                <a:srgbClr val="007FC2"/>
              </a:buClr>
              <a:buFont typeface="Calibri" panose="020F0502020204030204" pitchFamily="34" charset="0"/>
              <a:buChar char="→"/>
              <a:defRPr sz="1800" kern="1200" baseline="0">
                <a:solidFill>
                  <a:schemeClr val="tx1"/>
                </a:solidFill>
                <a:latin typeface="+mn-lt"/>
                <a:ea typeface="+mn-ea"/>
                <a:cs typeface="+mn-cs"/>
              </a:defRPr>
            </a:lvl3pPr>
            <a:lvl4pPr marL="1714500" indent="-342900" algn="l" defTabSz="457200" rtl="0" eaLnBrk="1" latinLnBrk="0" hangingPunct="1">
              <a:spcBef>
                <a:spcPct val="20000"/>
              </a:spcBef>
              <a:buClr>
                <a:srgbClr val="007FC2"/>
              </a:buClr>
              <a:buFont typeface="Calibri" panose="020F0502020204030204" pitchFamily="34" charset="0"/>
              <a:buChar char="→"/>
              <a:defRPr sz="1600" kern="1200" baseline="0">
                <a:solidFill>
                  <a:schemeClr val="tx1"/>
                </a:solidFill>
                <a:latin typeface="+mn-lt"/>
                <a:ea typeface="+mn-ea"/>
                <a:cs typeface="+mn-cs"/>
              </a:defRPr>
            </a:lvl4pPr>
            <a:lvl5pPr marL="2057400" indent="-228600" algn="l" defTabSz="457200" rtl="0" eaLnBrk="1" latinLnBrk="0" hangingPunct="1">
              <a:spcBef>
                <a:spcPct val="20000"/>
              </a:spcBef>
              <a:buClr>
                <a:srgbClr val="007FC2"/>
              </a:buClr>
              <a:buFont typeface="Calibri" panose="020F0502020204030204" pitchFamily="34" charset="0"/>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600" u="sng" dirty="0"/>
              <a:t>Recommendation</a:t>
            </a:r>
          </a:p>
          <a:p>
            <a:pPr lvl="1"/>
            <a:r>
              <a:rPr lang="en-US" sz="1400" dirty="0">
                <a:solidFill>
                  <a:schemeClr val="tx1">
                    <a:lumMod val="65000"/>
                    <a:lumOff val="35000"/>
                  </a:schemeClr>
                </a:solidFill>
                <a:cs typeface="Calibri" panose="020F0502020204030204" pitchFamily="34" charset="0"/>
              </a:rPr>
              <a:t>It should be clear, that escalation can not be based on policy and fixed factors.</a:t>
            </a:r>
          </a:p>
          <a:p>
            <a:pPr lvl="1"/>
            <a:r>
              <a:rPr lang="en-US" sz="1400" dirty="0">
                <a:solidFill>
                  <a:schemeClr val="tx1">
                    <a:lumMod val="65000"/>
                    <a:lumOff val="35000"/>
                  </a:schemeClr>
                </a:solidFill>
                <a:cs typeface="Calibri" panose="020F0502020204030204" pitchFamily="34" charset="0"/>
              </a:rPr>
              <a:t>IP44 requires statistically relevant in-service data for escalation.</a:t>
            </a:r>
          </a:p>
          <a:p>
            <a:pPr lvl="1"/>
            <a:r>
              <a:rPr lang="en-US" sz="1400" dirty="0">
                <a:solidFill>
                  <a:schemeClr val="tx1">
                    <a:lumMod val="65000"/>
                    <a:lumOff val="35000"/>
                  </a:schemeClr>
                </a:solidFill>
                <a:cs typeface="Calibri" panose="020F0502020204030204" pitchFamily="34" charset="0"/>
              </a:rPr>
              <a:t>Escalation should be done separately for each utilization parameter</a:t>
            </a:r>
          </a:p>
          <a:p>
            <a:pPr marL="1074738" lvl="2" indent="-174625">
              <a:buFont typeface="Calibri" panose="020F0502020204030204" pitchFamily="34" charset="0"/>
              <a:buChar char="›"/>
            </a:pPr>
            <a:r>
              <a:rPr lang="en-US" sz="1200" dirty="0">
                <a:solidFill>
                  <a:schemeClr val="tx1">
                    <a:lumMod val="65000"/>
                    <a:lumOff val="35000"/>
                  </a:schemeClr>
                </a:solidFill>
                <a:cs typeface="Calibri" panose="020F0502020204030204" pitchFamily="34" charset="0"/>
              </a:rPr>
              <a:t>This actually optimizes initial assumptions to tasks that meet real in-service usage</a:t>
            </a:r>
          </a:p>
          <a:p>
            <a:pPr lvl="1"/>
            <a:endParaRPr lang="en-US" sz="1400" dirty="0">
              <a:cs typeface="Calibri" panose="020F0502020204030204" pitchFamily="34" charset="0"/>
            </a:endParaRPr>
          </a:p>
          <a:p>
            <a:pPr marL="457200" lvl="1" indent="0">
              <a:buNone/>
            </a:pPr>
            <a:endParaRPr lang="en-US" sz="1400" dirty="0">
              <a:cs typeface="Calibri" panose="020F0502020204030204" pitchFamily="34" charset="0"/>
            </a:endParaRPr>
          </a:p>
          <a:p>
            <a:pPr lvl="1"/>
            <a:endParaRPr lang="en-US" sz="1400" dirty="0">
              <a:cs typeface="Calibri" panose="020F0502020204030204" pitchFamily="34" charset="0"/>
            </a:endParaRPr>
          </a:p>
          <a:p>
            <a:endParaRPr lang="en-US" sz="1600" dirty="0"/>
          </a:p>
          <a:p>
            <a:endParaRPr lang="en-US" sz="1600" dirty="0"/>
          </a:p>
          <a:p>
            <a:pPr>
              <a:buFont typeface="+mj-lt"/>
              <a:buAutoNum type="arabicPeriod"/>
            </a:pPr>
            <a:endParaRPr lang="en-US" sz="1600" b="1" dirty="0"/>
          </a:p>
          <a:p>
            <a:pPr marL="914400" lvl="2" indent="0">
              <a:buFont typeface="Calibri" panose="020F0502020204030204" pitchFamily="34" charset="0"/>
              <a:buNone/>
            </a:pPr>
            <a:endParaRPr lang="fr-BE" sz="1200" b="1" dirty="0">
              <a:solidFill>
                <a:srgbClr val="0070C0"/>
              </a:solidFill>
            </a:endParaRPr>
          </a:p>
          <a:p>
            <a:pPr marL="219456" indent="0">
              <a:buFont typeface="Calibri" panose="020F0502020204030204" pitchFamily="34" charset="0"/>
              <a:buNone/>
            </a:pPr>
            <a:endParaRPr lang="fr-BE" sz="1600" dirty="0"/>
          </a:p>
        </p:txBody>
      </p:sp>
    </p:spTree>
    <p:extLst>
      <p:ext uri="{BB962C8B-B14F-4D97-AF65-F5344CB8AC3E}">
        <p14:creationId xmlns:p14="http://schemas.microsoft.com/office/powerpoint/2010/main" val="12387654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2">
            <a:extLst>
              <a:ext uri="{FF2B5EF4-FFF2-40B4-BE49-F238E27FC236}">
                <a16:creationId xmlns:a16="http://schemas.microsoft.com/office/drawing/2014/main" id="{87E9FDA5-39C7-42BF-A202-1FE94C0291DC}"/>
              </a:ext>
            </a:extLst>
          </p:cNvPr>
          <p:cNvSpPr txBox="1">
            <a:spLocks/>
          </p:cNvSpPr>
          <p:nvPr/>
        </p:nvSpPr>
        <p:spPr>
          <a:xfrm>
            <a:off x="143777" y="1128016"/>
            <a:ext cx="8517420" cy="1443734"/>
          </a:xfrm>
          <a:prstGeom prst="rect">
            <a:avLst/>
          </a:prstGeom>
        </p:spPr>
        <p:txBody>
          <a:bodyPr lIns="0" tIns="0" rIns="0" bIns="0"/>
          <a:lstStyle>
            <a:lvl1pPr marL="562356" indent="-342900" algn="l" defTabSz="457200" rtl="0" eaLnBrk="1" latinLnBrk="0" hangingPunct="1">
              <a:spcBef>
                <a:spcPct val="20000"/>
              </a:spcBef>
              <a:buClr>
                <a:srgbClr val="007FC2"/>
              </a:buClr>
              <a:buFont typeface="Calibri" panose="020F0502020204030204" pitchFamily="34" charset="0"/>
              <a:buChar char="→"/>
              <a:defRPr sz="2400" kern="1200">
                <a:solidFill>
                  <a:schemeClr val="tx1">
                    <a:lumMod val="65000"/>
                    <a:lumOff val="35000"/>
                  </a:schemeClr>
                </a:solidFill>
                <a:latin typeface="+mn-lt"/>
                <a:ea typeface="+mn-ea"/>
                <a:cs typeface="+mn-cs"/>
              </a:defRPr>
            </a:lvl1pPr>
            <a:lvl2pPr marL="914400" indent="-457200" algn="l" defTabSz="457200" rtl="0" eaLnBrk="1" latinLnBrk="0" hangingPunct="1">
              <a:spcBef>
                <a:spcPct val="20000"/>
              </a:spcBef>
              <a:buClr>
                <a:srgbClr val="007FC2"/>
              </a:buClr>
              <a:buSzPct val="100000"/>
              <a:buFont typeface="Calibri" panose="020F0502020204030204" pitchFamily="34" charset="0"/>
              <a:buChar char="→"/>
              <a:defRPr sz="2000" kern="1200" baseline="0">
                <a:solidFill>
                  <a:schemeClr val="tx1"/>
                </a:solidFill>
                <a:latin typeface="+mn-lt"/>
                <a:ea typeface="+mn-ea"/>
                <a:cs typeface="+mn-cs"/>
              </a:defRPr>
            </a:lvl2pPr>
            <a:lvl3pPr marL="1143000" indent="-228600" algn="l" defTabSz="457200" rtl="0" eaLnBrk="1" latinLnBrk="0" hangingPunct="1">
              <a:spcBef>
                <a:spcPct val="20000"/>
              </a:spcBef>
              <a:buClr>
                <a:srgbClr val="007FC2"/>
              </a:buClr>
              <a:buFont typeface="Calibri" panose="020F0502020204030204" pitchFamily="34" charset="0"/>
              <a:buChar char="→"/>
              <a:defRPr sz="1800" kern="1200" baseline="0">
                <a:solidFill>
                  <a:schemeClr val="tx1"/>
                </a:solidFill>
                <a:latin typeface="+mn-lt"/>
                <a:ea typeface="+mn-ea"/>
                <a:cs typeface="+mn-cs"/>
              </a:defRPr>
            </a:lvl3pPr>
            <a:lvl4pPr marL="1714500" indent="-342900" algn="l" defTabSz="457200" rtl="0" eaLnBrk="1" latinLnBrk="0" hangingPunct="1">
              <a:spcBef>
                <a:spcPct val="20000"/>
              </a:spcBef>
              <a:buClr>
                <a:srgbClr val="007FC2"/>
              </a:buClr>
              <a:buFont typeface="Calibri" panose="020F0502020204030204" pitchFamily="34" charset="0"/>
              <a:buChar char="→"/>
              <a:defRPr sz="1600" kern="1200" baseline="0">
                <a:solidFill>
                  <a:schemeClr val="tx1"/>
                </a:solidFill>
                <a:latin typeface="+mn-lt"/>
                <a:ea typeface="+mn-ea"/>
                <a:cs typeface="+mn-cs"/>
              </a:defRPr>
            </a:lvl4pPr>
            <a:lvl5pPr marL="2057400" indent="-228600" algn="l" defTabSz="457200" rtl="0" eaLnBrk="1" latinLnBrk="0" hangingPunct="1">
              <a:spcBef>
                <a:spcPct val="20000"/>
              </a:spcBef>
              <a:buClr>
                <a:srgbClr val="007FC2"/>
              </a:buClr>
              <a:buFont typeface="Calibri" panose="020F0502020204030204" pitchFamily="34" charset="0"/>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600" u="sng" dirty="0"/>
              <a:t>Issue</a:t>
            </a:r>
          </a:p>
          <a:p>
            <a:pPr lvl="1"/>
            <a:r>
              <a:rPr lang="en-US" sz="1400" dirty="0">
                <a:solidFill>
                  <a:schemeClr val="tx1">
                    <a:lumMod val="65000"/>
                    <a:lumOff val="35000"/>
                  </a:schemeClr>
                </a:solidFill>
              </a:rPr>
              <a:t>When answering MSG-3 analysis Systems’ Question 3</a:t>
            </a:r>
          </a:p>
          <a:p>
            <a:pPr marL="457200" lvl="1" indent="0">
              <a:buNone/>
            </a:pPr>
            <a:endParaRPr lang="en-US" sz="1400" dirty="0">
              <a:solidFill>
                <a:schemeClr val="tx1">
                  <a:lumMod val="65000"/>
                  <a:lumOff val="35000"/>
                </a:schemeClr>
              </a:solidFill>
            </a:endParaRPr>
          </a:p>
          <a:p>
            <a:pPr marL="457200" lvl="1" indent="0">
              <a:buNone/>
            </a:pPr>
            <a:r>
              <a:rPr lang="en-US" sz="1400" dirty="0">
                <a:solidFill>
                  <a:schemeClr val="tx1">
                    <a:lumMod val="65000"/>
                    <a:lumOff val="35000"/>
                  </a:schemeClr>
                </a:solidFill>
              </a:rPr>
              <a:t>	</a:t>
            </a:r>
          </a:p>
          <a:p>
            <a:pPr marL="457200" lvl="1" indent="0">
              <a:buNone/>
            </a:pPr>
            <a:r>
              <a:rPr lang="en-US" sz="1400" dirty="0">
                <a:solidFill>
                  <a:schemeClr val="tx1">
                    <a:lumMod val="65000"/>
                    <a:lumOff val="35000"/>
                  </a:schemeClr>
                </a:solidFill>
              </a:rPr>
              <a:t>	manufacturers often claim the pilot to be able to prevent a safety impact of the failure. </a:t>
            </a:r>
          </a:p>
          <a:p>
            <a:pPr marL="457200" lvl="1" indent="0">
              <a:buNone/>
            </a:pPr>
            <a:endParaRPr lang="en-US" sz="1400" dirty="0">
              <a:solidFill>
                <a:schemeClr val="tx1">
                  <a:lumMod val="65000"/>
                  <a:lumOff val="35000"/>
                </a:schemeClr>
              </a:solidFill>
            </a:endParaRPr>
          </a:p>
          <a:p>
            <a:pPr lvl="1"/>
            <a:r>
              <a:rPr lang="en-US" sz="1400" dirty="0">
                <a:solidFill>
                  <a:schemeClr val="tx1">
                    <a:lumMod val="65000"/>
                    <a:lumOff val="35000"/>
                  </a:schemeClr>
                </a:solidFill>
              </a:rPr>
              <a:t>Such an approach is contradicting typical human behavior</a:t>
            </a:r>
          </a:p>
          <a:p>
            <a:pPr marL="1074738" lvl="2" indent="-174625">
              <a:buFont typeface="Calibri" panose="020F0502020204030204" pitchFamily="34" charset="0"/>
              <a:buChar char="›"/>
            </a:pPr>
            <a:r>
              <a:rPr lang="en-US" sz="1200" dirty="0">
                <a:solidFill>
                  <a:schemeClr val="tx1">
                    <a:lumMod val="65000"/>
                    <a:lumOff val="35000"/>
                  </a:schemeClr>
                </a:solidFill>
                <a:cs typeface="Calibri" panose="020F0502020204030204" pitchFamily="34" charset="0"/>
              </a:rPr>
              <a:t>most of the warnings do activate because the pilot failed to detect the development of the situation</a:t>
            </a:r>
          </a:p>
          <a:p>
            <a:pPr marL="1074738" lvl="2" indent="-174625">
              <a:buFont typeface="Calibri" panose="020F0502020204030204" pitchFamily="34" charset="0"/>
              <a:buChar char="›"/>
            </a:pPr>
            <a:r>
              <a:rPr lang="en-US" sz="1200" dirty="0">
                <a:solidFill>
                  <a:schemeClr val="tx1">
                    <a:lumMod val="65000"/>
                    <a:lumOff val="35000"/>
                  </a:schemeClr>
                </a:solidFill>
                <a:cs typeface="Calibri" panose="020F0502020204030204" pitchFamily="34" charset="0"/>
              </a:rPr>
              <a:t>inhibit functions are installed to prevent the pilot from doing something wrong </a:t>
            </a:r>
          </a:p>
          <a:p>
            <a:pPr>
              <a:buFont typeface="+mj-lt"/>
              <a:buAutoNum type="arabicPeriod"/>
            </a:pPr>
            <a:endParaRPr lang="en-US" sz="1600" b="1" dirty="0"/>
          </a:p>
          <a:p>
            <a:pPr marL="914400" lvl="2" indent="0">
              <a:buFont typeface="Calibri" panose="020F0502020204030204" pitchFamily="34" charset="0"/>
              <a:buNone/>
            </a:pPr>
            <a:endParaRPr lang="fr-BE" sz="1200" b="1" dirty="0">
              <a:solidFill>
                <a:srgbClr val="0070C0"/>
              </a:solidFill>
            </a:endParaRPr>
          </a:p>
          <a:p>
            <a:pPr marL="219456" indent="0">
              <a:buFont typeface="Calibri" panose="020F0502020204030204" pitchFamily="34" charset="0"/>
              <a:buNone/>
            </a:pPr>
            <a:endParaRPr lang="fr-BE" sz="1600" dirty="0"/>
          </a:p>
        </p:txBody>
      </p:sp>
      <p:sp>
        <p:nvSpPr>
          <p:cNvPr id="10" name="Text Placeholder 1">
            <a:extLst>
              <a:ext uri="{FF2B5EF4-FFF2-40B4-BE49-F238E27FC236}">
                <a16:creationId xmlns:a16="http://schemas.microsoft.com/office/drawing/2014/main" id="{D139804C-5508-44AB-A74D-18BF46DD4DCA}"/>
              </a:ext>
            </a:extLst>
          </p:cNvPr>
          <p:cNvSpPr>
            <a:spLocks noGrp="1"/>
          </p:cNvSpPr>
          <p:nvPr>
            <p:ph type="body" sz="quarter" idx="16"/>
          </p:nvPr>
        </p:nvSpPr>
        <p:spPr>
          <a:xfrm>
            <a:off x="143777" y="149179"/>
            <a:ext cx="8821430" cy="392428"/>
          </a:xfrm>
        </p:spPr>
        <p:txBody>
          <a:bodyPr/>
          <a:lstStyle/>
          <a:p>
            <a:pPr marL="457200" indent="-457200">
              <a:buFont typeface="+mj-lt"/>
              <a:buAutoNum type="arabicPeriod" startAt="2"/>
            </a:pPr>
            <a:r>
              <a:rPr lang="en-US" sz="2400" b="1" dirty="0"/>
              <a:t>System analysis and relation with inhibited functions </a:t>
            </a:r>
            <a:r>
              <a:rPr lang="en-US" sz="1400" b="1" dirty="0"/>
              <a:t>(CIP EASA 2024-02)</a:t>
            </a:r>
          </a:p>
          <a:p>
            <a:endParaRPr lang="fr-BE" sz="2400" b="1" dirty="0"/>
          </a:p>
          <a:p>
            <a:br>
              <a:rPr lang="en-US" altLang="en-US" sz="2400" dirty="0"/>
            </a:br>
            <a:endParaRPr lang="en-GB" sz="2400" dirty="0"/>
          </a:p>
        </p:txBody>
      </p:sp>
      <p:sp>
        <p:nvSpPr>
          <p:cNvPr id="12" name="Text Placeholder 2">
            <a:extLst>
              <a:ext uri="{FF2B5EF4-FFF2-40B4-BE49-F238E27FC236}">
                <a16:creationId xmlns:a16="http://schemas.microsoft.com/office/drawing/2014/main" id="{92A7AB9D-82B6-4655-91D8-04644B9974F4}"/>
              </a:ext>
            </a:extLst>
          </p:cNvPr>
          <p:cNvSpPr txBox="1">
            <a:spLocks/>
          </p:cNvSpPr>
          <p:nvPr/>
        </p:nvSpPr>
        <p:spPr>
          <a:xfrm>
            <a:off x="143776" y="638597"/>
            <a:ext cx="8695423" cy="392429"/>
          </a:xfrm>
          <a:prstGeom prst="rect">
            <a:avLst/>
          </a:prstGeom>
        </p:spPr>
        <p:txBody>
          <a:bodyPr lIns="0" tIns="0" rIns="0" bIns="0"/>
          <a:lstStyle>
            <a:lvl1pPr marL="562356" indent="-342900" algn="l" defTabSz="457200" rtl="0" eaLnBrk="1" latinLnBrk="0" hangingPunct="1">
              <a:spcBef>
                <a:spcPct val="20000"/>
              </a:spcBef>
              <a:buClr>
                <a:srgbClr val="007FC2"/>
              </a:buClr>
              <a:buFont typeface="Calibri" panose="020F0502020204030204" pitchFamily="34" charset="0"/>
              <a:buChar char="→"/>
              <a:defRPr sz="2400" kern="1200">
                <a:solidFill>
                  <a:schemeClr val="tx1">
                    <a:lumMod val="65000"/>
                    <a:lumOff val="35000"/>
                  </a:schemeClr>
                </a:solidFill>
                <a:latin typeface="+mn-lt"/>
                <a:ea typeface="+mn-ea"/>
                <a:cs typeface="+mn-cs"/>
              </a:defRPr>
            </a:lvl1pPr>
            <a:lvl2pPr marL="914400" indent="-457200" algn="l" defTabSz="457200" rtl="0" eaLnBrk="1" latinLnBrk="0" hangingPunct="1">
              <a:spcBef>
                <a:spcPct val="20000"/>
              </a:spcBef>
              <a:buClr>
                <a:srgbClr val="007FC2"/>
              </a:buClr>
              <a:buSzPct val="100000"/>
              <a:buFont typeface="Calibri" panose="020F0502020204030204" pitchFamily="34" charset="0"/>
              <a:buChar char="→"/>
              <a:defRPr sz="2000" kern="1200" baseline="0">
                <a:solidFill>
                  <a:schemeClr val="tx1"/>
                </a:solidFill>
                <a:latin typeface="+mn-lt"/>
                <a:ea typeface="+mn-ea"/>
                <a:cs typeface="+mn-cs"/>
              </a:defRPr>
            </a:lvl2pPr>
            <a:lvl3pPr marL="1143000" indent="-228600" algn="l" defTabSz="457200" rtl="0" eaLnBrk="1" latinLnBrk="0" hangingPunct="1">
              <a:spcBef>
                <a:spcPct val="20000"/>
              </a:spcBef>
              <a:buClr>
                <a:srgbClr val="007FC2"/>
              </a:buClr>
              <a:buFont typeface="Calibri" panose="020F0502020204030204" pitchFamily="34" charset="0"/>
              <a:buChar char="→"/>
              <a:defRPr sz="1800" kern="1200" baseline="0">
                <a:solidFill>
                  <a:schemeClr val="tx1"/>
                </a:solidFill>
                <a:latin typeface="+mn-lt"/>
                <a:ea typeface="+mn-ea"/>
                <a:cs typeface="+mn-cs"/>
              </a:defRPr>
            </a:lvl3pPr>
            <a:lvl4pPr marL="1714500" indent="-342900" algn="l" defTabSz="457200" rtl="0" eaLnBrk="1" latinLnBrk="0" hangingPunct="1">
              <a:spcBef>
                <a:spcPct val="20000"/>
              </a:spcBef>
              <a:buClr>
                <a:srgbClr val="007FC2"/>
              </a:buClr>
              <a:buFont typeface="Calibri" panose="020F0502020204030204" pitchFamily="34" charset="0"/>
              <a:buChar char="→"/>
              <a:defRPr sz="1600" kern="1200" baseline="0">
                <a:solidFill>
                  <a:schemeClr val="tx1"/>
                </a:solidFill>
                <a:latin typeface="+mn-lt"/>
                <a:ea typeface="+mn-ea"/>
                <a:cs typeface="+mn-cs"/>
              </a:defRPr>
            </a:lvl4pPr>
            <a:lvl5pPr marL="2057400" indent="-228600" algn="l" defTabSz="457200" rtl="0" eaLnBrk="1" latinLnBrk="0" hangingPunct="1">
              <a:spcBef>
                <a:spcPct val="20000"/>
              </a:spcBef>
              <a:buClr>
                <a:srgbClr val="007FC2"/>
              </a:buClr>
              <a:buFont typeface="Calibri" panose="020F0502020204030204" pitchFamily="34" charset="0"/>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600" u="sng" dirty="0"/>
              <a:t>CIP applicability</a:t>
            </a:r>
            <a:r>
              <a:rPr lang="en-US" sz="1600" dirty="0"/>
              <a:t>: MSG-3 Vol.1 and Vol.2</a:t>
            </a:r>
          </a:p>
          <a:p>
            <a:pPr marL="219456" indent="0">
              <a:buFont typeface="Calibri" panose="020F0502020204030204" pitchFamily="34" charset="0"/>
              <a:buNone/>
            </a:pPr>
            <a:endParaRPr lang="fr-BE" sz="1600" dirty="0"/>
          </a:p>
        </p:txBody>
      </p:sp>
      <p:pic>
        <p:nvPicPr>
          <p:cNvPr id="3" name="Picture 2">
            <a:extLst>
              <a:ext uri="{FF2B5EF4-FFF2-40B4-BE49-F238E27FC236}">
                <a16:creationId xmlns:a16="http://schemas.microsoft.com/office/drawing/2014/main" id="{C21DA9C2-26E1-269B-AC01-80CA83BB5B87}"/>
              </a:ext>
            </a:extLst>
          </p:cNvPr>
          <p:cNvPicPr>
            <a:picLocks noChangeAspect="1"/>
          </p:cNvPicPr>
          <p:nvPr/>
        </p:nvPicPr>
        <p:blipFill>
          <a:blip r:embed="rId2"/>
          <a:stretch>
            <a:fillRect/>
          </a:stretch>
        </p:blipFill>
        <p:spPr>
          <a:xfrm>
            <a:off x="1038758" y="1663700"/>
            <a:ext cx="6934810" cy="546101"/>
          </a:xfrm>
          <a:prstGeom prst="rect">
            <a:avLst/>
          </a:prstGeom>
        </p:spPr>
      </p:pic>
      <p:sp>
        <p:nvSpPr>
          <p:cNvPr id="4" name="Text Placeholder 2">
            <a:extLst>
              <a:ext uri="{FF2B5EF4-FFF2-40B4-BE49-F238E27FC236}">
                <a16:creationId xmlns:a16="http://schemas.microsoft.com/office/drawing/2014/main" id="{7D06822B-6EC9-8945-97DA-6B594FE8B23F}"/>
              </a:ext>
            </a:extLst>
          </p:cNvPr>
          <p:cNvSpPr txBox="1">
            <a:spLocks/>
          </p:cNvSpPr>
          <p:nvPr/>
        </p:nvSpPr>
        <p:spPr>
          <a:xfrm>
            <a:off x="143776" y="3548758"/>
            <a:ext cx="8517420" cy="1301219"/>
          </a:xfrm>
          <a:prstGeom prst="rect">
            <a:avLst/>
          </a:prstGeom>
        </p:spPr>
        <p:txBody>
          <a:bodyPr lIns="0" tIns="0" rIns="0" bIns="0"/>
          <a:lstStyle>
            <a:lvl1pPr marL="562356" indent="-342900" algn="l" defTabSz="457200" rtl="0" eaLnBrk="1" latinLnBrk="0" hangingPunct="1">
              <a:spcBef>
                <a:spcPct val="20000"/>
              </a:spcBef>
              <a:buClr>
                <a:srgbClr val="007FC2"/>
              </a:buClr>
              <a:buFont typeface="Calibri" panose="020F0502020204030204" pitchFamily="34" charset="0"/>
              <a:buChar char="→"/>
              <a:defRPr sz="2400" kern="1200">
                <a:solidFill>
                  <a:schemeClr val="tx1">
                    <a:lumMod val="65000"/>
                    <a:lumOff val="35000"/>
                  </a:schemeClr>
                </a:solidFill>
                <a:latin typeface="+mn-lt"/>
                <a:ea typeface="+mn-ea"/>
                <a:cs typeface="+mn-cs"/>
              </a:defRPr>
            </a:lvl1pPr>
            <a:lvl2pPr marL="914400" indent="-457200" algn="l" defTabSz="457200" rtl="0" eaLnBrk="1" latinLnBrk="0" hangingPunct="1">
              <a:spcBef>
                <a:spcPct val="20000"/>
              </a:spcBef>
              <a:buClr>
                <a:srgbClr val="007FC2"/>
              </a:buClr>
              <a:buSzPct val="100000"/>
              <a:buFont typeface="Calibri" panose="020F0502020204030204" pitchFamily="34" charset="0"/>
              <a:buChar char="→"/>
              <a:defRPr sz="2000" kern="1200" baseline="0">
                <a:solidFill>
                  <a:schemeClr val="tx1"/>
                </a:solidFill>
                <a:latin typeface="+mn-lt"/>
                <a:ea typeface="+mn-ea"/>
                <a:cs typeface="+mn-cs"/>
              </a:defRPr>
            </a:lvl2pPr>
            <a:lvl3pPr marL="1143000" indent="-228600" algn="l" defTabSz="457200" rtl="0" eaLnBrk="1" latinLnBrk="0" hangingPunct="1">
              <a:spcBef>
                <a:spcPct val="20000"/>
              </a:spcBef>
              <a:buClr>
                <a:srgbClr val="007FC2"/>
              </a:buClr>
              <a:buFont typeface="Calibri" panose="020F0502020204030204" pitchFamily="34" charset="0"/>
              <a:buChar char="→"/>
              <a:defRPr sz="1800" kern="1200" baseline="0">
                <a:solidFill>
                  <a:schemeClr val="tx1"/>
                </a:solidFill>
                <a:latin typeface="+mn-lt"/>
                <a:ea typeface="+mn-ea"/>
                <a:cs typeface="+mn-cs"/>
              </a:defRPr>
            </a:lvl3pPr>
            <a:lvl4pPr marL="1714500" indent="-342900" algn="l" defTabSz="457200" rtl="0" eaLnBrk="1" latinLnBrk="0" hangingPunct="1">
              <a:spcBef>
                <a:spcPct val="20000"/>
              </a:spcBef>
              <a:buClr>
                <a:srgbClr val="007FC2"/>
              </a:buClr>
              <a:buFont typeface="Calibri" panose="020F0502020204030204" pitchFamily="34" charset="0"/>
              <a:buChar char="→"/>
              <a:defRPr sz="1600" kern="1200" baseline="0">
                <a:solidFill>
                  <a:schemeClr val="tx1"/>
                </a:solidFill>
                <a:latin typeface="+mn-lt"/>
                <a:ea typeface="+mn-ea"/>
                <a:cs typeface="+mn-cs"/>
              </a:defRPr>
            </a:lvl4pPr>
            <a:lvl5pPr marL="2057400" indent="-228600" algn="l" defTabSz="457200" rtl="0" eaLnBrk="1" latinLnBrk="0" hangingPunct="1">
              <a:spcBef>
                <a:spcPct val="20000"/>
              </a:spcBef>
              <a:buClr>
                <a:srgbClr val="007FC2"/>
              </a:buClr>
              <a:buFont typeface="Calibri" panose="020F0502020204030204" pitchFamily="34" charset="0"/>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600" u="sng" dirty="0"/>
              <a:t>Recommendation</a:t>
            </a:r>
          </a:p>
          <a:p>
            <a:pPr lvl="1"/>
            <a:r>
              <a:rPr lang="en-US" sz="1400" dirty="0">
                <a:solidFill>
                  <a:schemeClr val="tx1">
                    <a:lumMod val="65000"/>
                    <a:lumOff val="35000"/>
                  </a:schemeClr>
                </a:solidFill>
                <a:cs typeface="Calibri" panose="020F0502020204030204" pitchFamily="34" charset="0"/>
              </a:rPr>
              <a:t>To have the information about warning/inhibit functions clearly included in analysis, to allow correct consideration when flight crew reaction is claimed in the Level 1, and to understand during which phase of flight, under which circumstances or in case of which functional failure the warning/inhibit function will be active.</a:t>
            </a:r>
            <a:endParaRPr lang="en-US" sz="1400" dirty="0">
              <a:cs typeface="Calibri" panose="020F0502020204030204" pitchFamily="34" charset="0"/>
            </a:endParaRPr>
          </a:p>
          <a:p>
            <a:endParaRPr lang="en-US" sz="1600" dirty="0"/>
          </a:p>
          <a:p>
            <a:endParaRPr lang="en-US" sz="1600" dirty="0"/>
          </a:p>
          <a:p>
            <a:pPr>
              <a:buFont typeface="+mj-lt"/>
              <a:buAutoNum type="arabicPeriod"/>
            </a:pPr>
            <a:endParaRPr lang="en-US" sz="1600" b="1" dirty="0"/>
          </a:p>
          <a:p>
            <a:pPr marL="914400" lvl="2" indent="0">
              <a:buFont typeface="Calibri" panose="020F0502020204030204" pitchFamily="34" charset="0"/>
              <a:buNone/>
            </a:pPr>
            <a:endParaRPr lang="fr-BE" sz="1200" b="1" dirty="0">
              <a:solidFill>
                <a:srgbClr val="0070C0"/>
              </a:solidFill>
            </a:endParaRPr>
          </a:p>
          <a:p>
            <a:pPr marL="219456" indent="0">
              <a:buFont typeface="Calibri" panose="020F0502020204030204" pitchFamily="34" charset="0"/>
              <a:buNone/>
            </a:pPr>
            <a:endParaRPr lang="fr-BE" sz="1600" dirty="0"/>
          </a:p>
        </p:txBody>
      </p:sp>
    </p:spTree>
    <p:extLst>
      <p:ext uri="{BB962C8B-B14F-4D97-AF65-F5344CB8AC3E}">
        <p14:creationId xmlns:p14="http://schemas.microsoft.com/office/powerpoint/2010/main" val="24426000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2">
            <a:extLst>
              <a:ext uri="{FF2B5EF4-FFF2-40B4-BE49-F238E27FC236}">
                <a16:creationId xmlns:a16="http://schemas.microsoft.com/office/drawing/2014/main" id="{87E9FDA5-39C7-42BF-A202-1FE94C0291DC}"/>
              </a:ext>
            </a:extLst>
          </p:cNvPr>
          <p:cNvSpPr txBox="1">
            <a:spLocks/>
          </p:cNvSpPr>
          <p:nvPr/>
        </p:nvSpPr>
        <p:spPr>
          <a:xfrm>
            <a:off x="143777" y="1662699"/>
            <a:ext cx="8517420" cy="1598640"/>
          </a:xfrm>
          <a:prstGeom prst="rect">
            <a:avLst/>
          </a:prstGeom>
        </p:spPr>
        <p:txBody>
          <a:bodyPr lIns="0" tIns="0" rIns="0" bIns="0"/>
          <a:lstStyle>
            <a:lvl1pPr marL="562356" indent="-342900" algn="l" defTabSz="457200" rtl="0" eaLnBrk="1" latinLnBrk="0" hangingPunct="1">
              <a:spcBef>
                <a:spcPct val="20000"/>
              </a:spcBef>
              <a:buClr>
                <a:srgbClr val="007FC2"/>
              </a:buClr>
              <a:buFont typeface="Calibri" panose="020F0502020204030204" pitchFamily="34" charset="0"/>
              <a:buChar char="→"/>
              <a:defRPr sz="2400" kern="1200">
                <a:solidFill>
                  <a:schemeClr val="tx1">
                    <a:lumMod val="65000"/>
                    <a:lumOff val="35000"/>
                  </a:schemeClr>
                </a:solidFill>
                <a:latin typeface="+mn-lt"/>
                <a:ea typeface="+mn-ea"/>
                <a:cs typeface="+mn-cs"/>
              </a:defRPr>
            </a:lvl1pPr>
            <a:lvl2pPr marL="914400" indent="-457200" algn="l" defTabSz="457200" rtl="0" eaLnBrk="1" latinLnBrk="0" hangingPunct="1">
              <a:spcBef>
                <a:spcPct val="20000"/>
              </a:spcBef>
              <a:buClr>
                <a:srgbClr val="007FC2"/>
              </a:buClr>
              <a:buSzPct val="100000"/>
              <a:buFont typeface="Calibri" panose="020F0502020204030204" pitchFamily="34" charset="0"/>
              <a:buChar char="→"/>
              <a:defRPr sz="2000" kern="1200" baseline="0">
                <a:solidFill>
                  <a:schemeClr val="tx1"/>
                </a:solidFill>
                <a:latin typeface="+mn-lt"/>
                <a:ea typeface="+mn-ea"/>
                <a:cs typeface="+mn-cs"/>
              </a:defRPr>
            </a:lvl2pPr>
            <a:lvl3pPr marL="1143000" indent="-228600" algn="l" defTabSz="457200" rtl="0" eaLnBrk="1" latinLnBrk="0" hangingPunct="1">
              <a:spcBef>
                <a:spcPct val="20000"/>
              </a:spcBef>
              <a:buClr>
                <a:srgbClr val="007FC2"/>
              </a:buClr>
              <a:buFont typeface="Calibri" panose="020F0502020204030204" pitchFamily="34" charset="0"/>
              <a:buChar char="→"/>
              <a:defRPr sz="1800" kern="1200" baseline="0">
                <a:solidFill>
                  <a:schemeClr val="tx1"/>
                </a:solidFill>
                <a:latin typeface="+mn-lt"/>
                <a:ea typeface="+mn-ea"/>
                <a:cs typeface="+mn-cs"/>
              </a:defRPr>
            </a:lvl3pPr>
            <a:lvl4pPr marL="1714500" indent="-342900" algn="l" defTabSz="457200" rtl="0" eaLnBrk="1" latinLnBrk="0" hangingPunct="1">
              <a:spcBef>
                <a:spcPct val="20000"/>
              </a:spcBef>
              <a:buClr>
                <a:srgbClr val="007FC2"/>
              </a:buClr>
              <a:buFont typeface="Calibri" panose="020F0502020204030204" pitchFamily="34" charset="0"/>
              <a:buChar char="→"/>
              <a:defRPr sz="1600" kern="1200" baseline="0">
                <a:solidFill>
                  <a:schemeClr val="tx1"/>
                </a:solidFill>
                <a:latin typeface="+mn-lt"/>
                <a:ea typeface="+mn-ea"/>
                <a:cs typeface="+mn-cs"/>
              </a:defRPr>
            </a:lvl4pPr>
            <a:lvl5pPr marL="2057400" indent="-228600" algn="l" defTabSz="457200" rtl="0" eaLnBrk="1" latinLnBrk="0" hangingPunct="1">
              <a:spcBef>
                <a:spcPct val="20000"/>
              </a:spcBef>
              <a:buClr>
                <a:srgbClr val="007FC2"/>
              </a:buClr>
              <a:buFont typeface="Calibri" panose="020F0502020204030204" pitchFamily="34" charset="0"/>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600" u="sng" dirty="0"/>
              <a:t>Issue</a:t>
            </a:r>
          </a:p>
          <a:p>
            <a:pPr lvl="1"/>
            <a:r>
              <a:rPr lang="en-US" sz="1400" dirty="0">
                <a:solidFill>
                  <a:schemeClr val="tx1">
                    <a:lumMod val="65000"/>
                    <a:lumOff val="35000"/>
                  </a:schemeClr>
                </a:solidFill>
              </a:rPr>
              <a:t>In the recent years there has been a lot of discussion about "internal" and "external" items in the MSG-3 analysis and "internal" and "external" tasks in the MRBR.</a:t>
            </a:r>
          </a:p>
          <a:p>
            <a:pPr lvl="1"/>
            <a:r>
              <a:rPr lang="en-US" sz="1400" dirty="0">
                <a:solidFill>
                  <a:schemeClr val="tx1">
                    <a:lumMod val="65000"/>
                    <a:lumOff val="35000"/>
                  </a:schemeClr>
                </a:solidFill>
              </a:rPr>
              <a:t>MSG-3 uses the terms only in combination (e.g. 2.4.1-1b "</a:t>
            </a:r>
            <a:r>
              <a:rPr lang="en-US" sz="1400" i="1" dirty="0">
                <a:solidFill>
                  <a:schemeClr val="tx1">
                    <a:lumMod val="65000"/>
                    <a:lumOff val="35000"/>
                  </a:schemeClr>
                </a:solidFill>
              </a:rPr>
              <a:t>externally and internally</a:t>
            </a:r>
            <a:r>
              <a:rPr lang="en-US" sz="1400" dirty="0">
                <a:solidFill>
                  <a:schemeClr val="tx1">
                    <a:lumMod val="65000"/>
                    <a:lumOff val="35000"/>
                  </a:schemeClr>
                </a:solidFill>
              </a:rPr>
              <a:t>") but gives no information to distinguish between them.</a:t>
            </a:r>
          </a:p>
          <a:p>
            <a:endParaRPr lang="en-US" sz="1600" dirty="0"/>
          </a:p>
          <a:p>
            <a:endParaRPr lang="en-US" sz="1600" dirty="0"/>
          </a:p>
          <a:p>
            <a:pPr>
              <a:buFont typeface="+mj-lt"/>
              <a:buAutoNum type="arabicPeriod"/>
            </a:pPr>
            <a:endParaRPr lang="en-US" sz="1600" b="1" dirty="0"/>
          </a:p>
          <a:p>
            <a:pPr marL="914400" lvl="2" indent="0">
              <a:buFont typeface="Calibri" panose="020F0502020204030204" pitchFamily="34" charset="0"/>
              <a:buNone/>
            </a:pPr>
            <a:endParaRPr lang="fr-BE" sz="1200" b="1" dirty="0">
              <a:solidFill>
                <a:srgbClr val="0070C0"/>
              </a:solidFill>
            </a:endParaRPr>
          </a:p>
          <a:p>
            <a:pPr marL="219456" indent="0">
              <a:buFont typeface="Calibri" panose="020F0502020204030204" pitchFamily="34" charset="0"/>
              <a:buNone/>
            </a:pPr>
            <a:endParaRPr lang="fr-BE" sz="1600" dirty="0"/>
          </a:p>
        </p:txBody>
      </p:sp>
      <p:sp>
        <p:nvSpPr>
          <p:cNvPr id="10" name="Text Placeholder 1">
            <a:extLst>
              <a:ext uri="{FF2B5EF4-FFF2-40B4-BE49-F238E27FC236}">
                <a16:creationId xmlns:a16="http://schemas.microsoft.com/office/drawing/2014/main" id="{D139804C-5508-44AB-A74D-18BF46DD4DCA}"/>
              </a:ext>
            </a:extLst>
          </p:cNvPr>
          <p:cNvSpPr>
            <a:spLocks noGrp="1"/>
          </p:cNvSpPr>
          <p:nvPr>
            <p:ph type="body" sz="quarter" idx="16"/>
          </p:nvPr>
        </p:nvSpPr>
        <p:spPr>
          <a:xfrm>
            <a:off x="143777" y="149179"/>
            <a:ext cx="8821430" cy="392428"/>
          </a:xfrm>
        </p:spPr>
        <p:txBody>
          <a:bodyPr/>
          <a:lstStyle/>
          <a:p>
            <a:pPr marL="457200" indent="-457200">
              <a:buFont typeface="+mj-lt"/>
              <a:buAutoNum type="arabicPeriod" startAt="3"/>
            </a:pPr>
            <a:r>
              <a:rPr lang="en-US" sz="2400" b="1" dirty="0"/>
              <a:t>Clarification of "internal" and "external" </a:t>
            </a:r>
            <a:r>
              <a:rPr lang="en-US" sz="1400" b="1" dirty="0"/>
              <a:t>(CIP EASA 2024-04)</a:t>
            </a:r>
            <a:br>
              <a:rPr lang="en-US" altLang="en-US" sz="2400" dirty="0"/>
            </a:br>
            <a:endParaRPr lang="en-GB" sz="2400" dirty="0"/>
          </a:p>
        </p:txBody>
      </p:sp>
      <p:sp>
        <p:nvSpPr>
          <p:cNvPr id="12" name="Text Placeholder 2">
            <a:extLst>
              <a:ext uri="{FF2B5EF4-FFF2-40B4-BE49-F238E27FC236}">
                <a16:creationId xmlns:a16="http://schemas.microsoft.com/office/drawing/2014/main" id="{92A7AB9D-82B6-4655-91D8-04644B9974F4}"/>
              </a:ext>
            </a:extLst>
          </p:cNvPr>
          <p:cNvSpPr txBox="1">
            <a:spLocks/>
          </p:cNvSpPr>
          <p:nvPr/>
        </p:nvSpPr>
        <p:spPr>
          <a:xfrm>
            <a:off x="143777" y="1072004"/>
            <a:ext cx="8695423" cy="392429"/>
          </a:xfrm>
          <a:prstGeom prst="rect">
            <a:avLst/>
          </a:prstGeom>
        </p:spPr>
        <p:txBody>
          <a:bodyPr lIns="0" tIns="0" rIns="0" bIns="0"/>
          <a:lstStyle>
            <a:lvl1pPr marL="562356" indent="-342900" algn="l" defTabSz="457200" rtl="0" eaLnBrk="1" latinLnBrk="0" hangingPunct="1">
              <a:spcBef>
                <a:spcPct val="20000"/>
              </a:spcBef>
              <a:buClr>
                <a:srgbClr val="007FC2"/>
              </a:buClr>
              <a:buFont typeface="Calibri" panose="020F0502020204030204" pitchFamily="34" charset="0"/>
              <a:buChar char="→"/>
              <a:defRPr sz="2400" kern="1200">
                <a:solidFill>
                  <a:schemeClr val="tx1">
                    <a:lumMod val="65000"/>
                    <a:lumOff val="35000"/>
                  </a:schemeClr>
                </a:solidFill>
                <a:latin typeface="+mn-lt"/>
                <a:ea typeface="+mn-ea"/>
                <a:cs typeface="+mn-cs"/>
              </a:defRPr>
            </a:lvl1pPr>
            <a:lvl2pPr marL="914400" indent="-457200" algn="l" defTabSz="457200" rtl="0" eaLnBrk="1" latinLnBrk="0" hangingPunct="1">
              <a:spcBef>
                <a:spcPct val="20000"/>
              </a:spcBef>
              <a:buClr>
                <a:srgbClr val="007FC2"/>
              </a:buClr>
              <a:buSzPct val="100000"/>
              <a:buFont typeface="Calibri" panose="020F0502020204030204" pitchFamily="34" charset="0"/>
              <a:buChar char="→"/>
              <a:defRPr sz="2000" kern="1200" baseline="0">
                <a:solidFill>
                  <a:schemeClr val="tx1"/>
                </a:solidFill>
                <a:latin typeface="+mn-lt"/>
                <a:ea typeface="+mn-ea"/>
                <a:cs typeface="+mn-cs"/>
              </a:defRPr>
            </a:lvl2pPr>
            <a:lvl3pPr marL="1143000" indent="-228600" algn="l" defTabSz="457200" rtl="0" eaLnBrk="1" latinLnBrk="0" hangingPunct="1">
              <a:spcBef>
                <a:spcPct val="20000"/>
              </a:spcBef>
              <a:buClr>
                <a:srgbClr val="007FC2"/>
              </a:buClr>
              <a:buFont typeface="Calibri" panose="020F0502020204030204" pitchFamily="34" charset="0"/>
              <a:buChar char="→"/>
              <a:defRPr sz="1800" kern="1200" baseline="0">
                <a:solidFill>
                  <a:schemeClr val="tx1"/>
                </a:solidFill>
                <a:latin typeface="+mn-lt"/>
                <a:ea typeface="+mn-ea"/>
                <a:cs typeface="+mn-cs"/>
              </a:defRPr>
            </a:lvl3pPr>
            <a:lvl4pPr marL="1714500" indent="-342900" algn="l" defTabSz="457200" rtl="0" eaLnBrk="1" latinLnBrk="0" hangingPunct="1">
              <a:spcBef>
                <a:spcPct val="20000"/>
              </a:spcBef>
              <a:buClr>
                <a:srgbClr val="007FC2"/>
              </a:buClr>
              <a:buFont typeface="Calibri" panose="020F0502020204030204" pitchFamily="34" charset="0"/>
              <a:buChar char="→"/>
              <a:defRPr sz="1600" kern="1200" baseline="0">
                <a:solidFill>
                  <a:schemeClr val="tx1"/>
                </a:solidFill>
                <a:latin typeface="+mn-lt"/>
                <a:ea typeface="+mn-ea"/>
                <a:cs typeface="+mn-cs"/>
              </a:defRPr>
            </a:lvl4pPr>
            <a:lvl5pPr marL="2057400" indent="-228600" algn="l" defTabSz="457200" rtl="0" eaLnBrk="1" latinLnBrk="0" hangingPunct="1">
              <a:spcBef>
                <a:spcPct val="20000"/>
              </a:spcBef>
              <a:buClr>
                <a:srgbClr val="007FC2"/>
              </a:buClr>
              <a:buFont typeface="Calibri" panose="020F0502020204030204" pitchFamily="34" charset="0"/>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600" u="sng" dirty="0"/>
              <a:t>CIP applicability</a:t>
            </a:r>
            <a:r>
              <a:rPr lang="en-US" sz="1600" dirty="0"/>
              <a:t>: IMPS</a:t>
            </a:r>
          </a:p>
          <a:p>
            <a:pPr marL="219456" indent="0">
              <a:buFont typeface="Calibri" panose="020F0502020204030204" pitchFamily="34" charset="0"/>
              <a:buNone/>
            </a:pPr>
            <a:endParaRPr lang="fr-BE" sz="1600" dirty="0"/>
          </a:p>
        </p:txBody>
      </p:sp>
      <p:sp>
        <p:nvSpPr>
          <p:cNvPr id="2" name="Text Placeholder 2">
            <a:extLst>
              <a:ext uri="{FF2B5EF4-FFF2-40B4-BE49-F238E27FC236}">
                <a16:creationId xmlns:a16="http://schemas.microsoft.com/office/drawing/2014/main" id="{DEC78A5D-758A-CA4F-234D-C7A4A6F76DE1}"/>
              </a:ext>
            </a:extLst>
          </p:cNvPr>
          <p:cNvSpPr txBox="1">
            <a:spLocks/>
          </p:cNvSpPr>
          <p:nvPr/>
        </p:nvSpPr>
        <p:spPr>
          <a:xfrm>
            <a:off x="143776" y="3109843"/>
            <a:ext cx="8517420" cy="1301219"/>
          </a:xfrm>
          <a:prstGeom prst="rect">
            <a:avLst/>
          </a:prstGeom>
        </p:spPr>
        <p:txBody>
          <a:bodyPr lIns="0" tIns="0" rIns="0" bIns="0"/>
          <a:lstStyle>
            <a:lvl1pPr marL="562356" indent="-342900" algn="l" defTabSz="457200" rtl="0" eaLnBrk="1" latinLnBrk="0" hangingPunct="1">
              <a:spcBef>
                <a:spcPct val="20000"/>
              </a:spcBef>
              <a:buClr>
                <a:srgbClr val="007FC2"/>
              </a:buClr>
              <a:buFont typeface="Calibri" panose="020F0502020204030204" pitchFamily="34" charset="0"/>
              <a:buChar char="→"/>
              <a:defRPr sz="2400" kern="1200">
                <a:solidFill>
                  <a:schemeClr val="tx1">
                    <a:lumMod val="65000"/>
                    <a:lumOff val="35000"/>
                  </a:schemeClr>
                </a:solidFill>
                <a:latin typeface="+mn-lt"/>
                <a:ea typeface="+mn-ea"/>
                <a:cs typeface="+mn-cs"/>
              </a:defRPr>
            </a:lvl1pPr>
            <a:lvl2pPr marL="914400" indent="-457200" algn="l" defTabSz="457200" rtl="0" eaLnBrk="1" latinLnBrk="0" hangingPunct="1">
              <a:spcBef>
                <a:spcPct val="20000"/>
              </a:spcBef>
              <a:buClr>
                <a:srgbClr val="007FC2"/>
              </a:buClr>
              <a:buSzPct val="100000"/>
              <a:buFont typeface="Calibri" panose="020F0502020204030204" pitchFamily="34" charset="0"/>
              <a:buChar char="→"/>
              <a:defRPr sz="2000" kern="1200" baseline="0">
                <a:solidFill>
                  <a:schemeClr val="tx1"/>
                </a:solidFill>
                <a:latin typeface="+mn-lt"/>
                <a:ea typeface="+mn-ea"/>
                <a:cs typeface="+mn-cs"/>
              </a:defRPr>
            </a:lvl2pPr>
            <a:lvl3pPr marL="1143000" indent="-228600" algn="l" defTabSz="457200" rtl="0" eaLnBrk="1" latinLnBrk="0" hangingPunct="1">
              <a:spcBef>
                <a:spcPct val="20000"/>
              </a:spcBef>
              <a:buClr>
                <a:srgbClr val="007FC2"/>
              </a:buClr>
              <a:buFont typeface="Calibri" panose="020F0502020204030204" pitchFamily="34" charset="0"/>
              <a:buChar char="→"/>
              <a:defRPr sz="1800" kern="1200" baseline="0">
                <a:solidFill>
                  <a:schemeClr val="tx1"/>
                </a:solidFill>
                <a:latin typeface="+mn-lt"/>
                <a:ea typeface="+mn-ea"/>
                <a:cs typeface="+mn-cs"/>
              </a:defRPr>
            </a:lvl3pPr>
            <a:lvl4pPr marL="1714500" indent="-342900" algn="l" defTabSz="457200" rtl="0" eaLnBrk="1" latinLnBrk="0" hangingPunct="1">
              <a:spcBef>
                <a:spcPct val="20000"/>
              </a:spcBef>
              <a:buClr>
                <a:srgbClr val="007FC2"/>
              </a:buClr>
              <a:buFont typeface="Calibri" panose="020F0502020204030204" pitchFamily="34" charset="0"/>
              <a:buChar char="→"/>
              <a:defRPr sz="1600" kern="1200" baseline="0">
                <a:solidFill>
                  <a:schemeClr val="tx1"/>
                </a:solidFill>
                <a:latin typeface="+mn-lt"/>
                <a:ea typeface="+mn-ea"/>
                <a:cs typeface="+mn-cs"/>
              </a:defRPr>
            </a:lvl4pPr>
            <a:lvl5pPr marL="2057400" indent="-228600" algn="l" defTabSz="457200" rtl="0" eaLnBrk="1" latinLnBrk="0" hangingPunct="1">
              <a:spcBef>
                <a:spcPct val="20000"/>
              </a:spcBef>
              <a:buClr>
                <a:srgbClr val="007FC2"/>
              </a:buClr>
              <a:buFont typeface="Calibri" panose="020F0502020204030204" pitchFamily="34" charset="0"/>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600" u="sng" dirty="0"/>
              <a:t>Recommendation</a:t>
            </a:r>
          </a:p>
          <a:p>
            <a:pPr lvl="1"/>
            <a:r>
              <a:rPr lang="en-US" sz="1400" dirty="0">
                <a:solidFill>
                  <a:schemeClr val="tx1">
                    <a:lumMod val="65000"/>
                    <a:lumOff val="35000"/>
                  </a:schemeClr>
                </a:solidFill>
              </a:rPr>
              <a:t>To provide a clear statement that requires the Policy and Procedures Handbook (PPH) to have a clear definition of “internal” and “external” for the areas of MSG-3 analysis that may require a clear segregation (i.e. Structures, Zonal, L/HIRF).</a:t>
            </a:r>
          </a:p>
          <a:p>
            <a:endParaRPr lang="en-US" sz="1600" dirty="0"/>
          </a:p>
          <a:p>
            <a:pPr>
              <a:buFont typeface="+mj-lt"/>
              <a:buAutoNum type="arabicPeriod"/>
            </a:pPr>
            <a:endParaRPr lang="en-US" sz="1600" b="1" dirty="0"/>
          </a:p>
          <a:p>
            <a:pPr marL="914400" lvl="2" indent="0">
              <a:buFont typeface="Calibri" panose="020F0502020204030204" pitchFamily="34" charset="0"/>
              <a:buNone/>
            </a:pPr>
            <a:endParaRPr lang="fr-BE" sz="1200" b="1" dirty="0">
              <a:solidFill>
                <a:srgbClr val="0070C0"/>
              </a:solidFill>
            </a:endParaRPr>
          </a:p>
          <a:p>
            <a:pPr marL="219456" indent="0">
              <a:buFont typeface="Calibri" panose="020F0502020204030204" pitchFamily="34" charset="0"/>
              <a:buNone/>
            </a:pPr>
            <a:endParaRPr lang="fr-BE" sz="1600" dirty="0"/>
          </a:p>
        </p:txBody>
      </p:sp>
    </p:spTree>
    <p:extLst>
      <p:ext uri="{BB962C8B-B14F-4D97-AF65-F5344CB8AC3E}">
        <p14:creationId xmlns:p14="http://schemas.microsoft.com/office/powerpoint/2010/main" val="314453178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EASA">
  <a:themeElements>
    <a:clrScheme name="EASA-blue">
      <a:dk1>
        <a:sysClr val="windowText" lastClr="000000"/>
      </a:dk1>
      <a:lt1>
        <a:sysClr val="window" lastClr="FFFFFF"/>
      </a:lt1>
      <a:dk2>
        <a:srgbClr val="222F64"/>
      </a:dk2>
      <a:lt2>
        <a:srgbClr val="27ACCC"/>
      </a:lt2>
      <a:accent1>
        <a:srgbClr val="007FC2"/>
      </a:accent1>
      <a:accent2>
        <a:srgbClr val="FBBC39"/>
      </a:accent2>
      <a:accent3>
        <a:srgbClr val="B2CF42"/>
      </a:accent3>
      <a:accent4>
        <a:srgbClr val="16CC7F"/>
      </a:accent4>
      <a:accent5>
        <a:srgbClr val="18C4BC"/>
      </a:accent5>
      <a:accent6>
        <a:srgbClr val="FF6B66"/>
      </a:accent6>
      <a:hlink>
        <a:srgbClr val="1F2954"/>
      </a:hlink>
      <a:folHlink>
        <a:srgbClr val="1A2143"/>
      </a:folHlink>
    </a:clrScheme>
    <a:fontScheme name="Custom">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EASA" id="{6AFEF22F-07BE-4FD7-9E2C-C061E47115F5}" vid="{BB07A42E-B153-490E-8452-2AEE515C21D9}"/>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Version=14.0.0.0, Culture=neutral, PublicKeyToken=71e9bce111e9429c</Assembly>
    <Class>Microsoft.Office.DocumentManagement.Internal.DocIdHandler</Class>
    <Data/>
    <Filter/>
  </Receiver>
  <Receiver>
    <Name>CopyVersionInformation ItemAdded</Name>
    <Synchronization>Synchronous</Synchronization>
    <Type>10001</Type>
    <SequenceNumber>40100</SequenceNumber>
    <Url/>
    <Assembly>EASA.BA.IMF.RC.Core.Application, Version=1.0.0.0, Culture=neutral, PublicKeyToken=a01c64e5cd1f2deb</Assembly>
    <Class>EASA.BA.IMF.RC.Core.Application.EventReceivers.CopyVersionInformation</Class>
    <Data/>
    <Filter/>
  </Receiver>
  <Receiver>
    <Name>CopyVersionInformation ItemUpdated</Name>
    <Synchronization>Synchronous</Synchronization>
    <Type>10002</Type>
    <SequenceNumber>40100</SequenceNumber>
    <Url/>
    <Assembly>EASA.BA.IMF.RC.Core.Application, Version=1.0.0.0, Culture=neutral, PublicKeyToken=a01c64e5cd1f2deb</Assembly>
    <Class>EASA.BA.IMF.RC.Core.Application.EventReceivers.CopyVersionInformation</Class>
    <Data/>
    <Filter/>
  </Receiver>
  <Receiver>
    <Name>CopyVersionInformation ItemCheckedIn</Name>
    <Synchronization>Synchronous</Synchronization>
    <Type>10004</Type>
    <SequenceNumber>40100</SequenceNumber>
    <Url/>
    <Assembly>EASA.BA.IMF.RC.Core.Application, Version=1.0.0.0, Culture=neutral, PublicKeyToken=a01c64e5cd1f2deb</Assembly>
    <Class>EASA.BA.IMF.RC.Core.Application.EventReceivers.CopyVersionInformation</Class>
    <Data/>
    <Filter/>
  </Receiver>
  <Receiver>
    <Name>CopyToRecordsCenter ItemUpdated</Name>
    <Synchronization>Asynchronous</Synchronization>
    <Type>10002</Type>
    <SequenceNumber>40110</SequenceNumber>
    <Url/>
    <Assembly>EASA.BA.IMF.RC.Core.Application, Version=1.0.0.0, Culture=neutral, PublicKeyToken=a01c64e5cd1f2deb</Assembly>
    <Class>EASA.BA.IMF.RC.Core.Application.EventReceivers.CopyToRecordsCenter</Class>
    <Data/>
    <Filter/>
  </Receiver>
</spe:Receivers>
</file>

<file path=customXml/item2.xml><?xml version="1.0" encoding="utf-8"?>
<?mso-contentType ?>
<SharedContentType xmlns="Microsoft.SharePoint.Taxonomy.ContentTypeSync" SourceId="8358dc2d-5dac-4cc2-8ed1-5c2041965753" ContentTypeId="0x010100A14FE9BE6CE84F1BB23C774EC08C4AEA2D01" PreviousValue="false"/>
</file>

<file path=customXml/item3.xml><?xml version="1.0" encoding="utf-8"?>
<p:properties xmlns:p="http://schemas.microsoft.com/office/2006/metadata/properties" xmlns:xsi="http://www.w3.org/2001/XMLSchema-instance" xmlns:pc="http://schemas.microsoft.com/office/infopath/2007/PartnerControls">
  <documentManagement>
    <IMF_C0_PublicationStatus xmlns="391a2f22-9f1b-4edd-a10b-257ace2d067d">EASA internal</IMF_C0_PublicationStatus>
    <IMF_C0_SourceTaxHTField0 xmlns="720140C3-6DF4-409B-A1F7-429D32417DCA">
      <Terms xmlns="http://schemas.microsoft.com/office/infopath/2007/PartnerControls">
        <TermInfo xmlns="http://schemas.microsoft.com/office/infopath/2007/PartnerControls">
          <TermName xmlns="http://schemas.microsoft.com/office/infopath/2007/PartnerControls">EASA</TermName>
          <TermId xmlns="http://schemas.microsoft.com/office/infopath/2007/PartnerControls">f2fd8376-381c-4ede-a9cd-0a84d06f4d45</TermId>
        </TermInfo>
      </Terms>
    </IMF_C0_SourceTaxHTField0>
    <IMSApprovalDate xmlns="13a41462-d3c5-4676-81cf-1cb4ae80045f">2019-03-11T23:00:00+00:00</IMSApprovalDate>
    <IMF_RC_RefDocumentGuid xmlns="6E10281A-CD3A-4F0C-9B7D-A2009929208B">7c976db1-23c1-400d-97ad-6f114f120250</IMF_RC_RefDocumentGuid>
    <IMF_C0_Distribution xmlns="391a2f22-9f1b-4edd-a10b-257ace2d067d">EASA</IMF_C0_Distribution>
    <IMF_C0_Description xmlns="391a2f22-9f1b-4edd-a10b-257ace2d067d" xsi:nil="true"/>
    <IMF_C0_TaxonomyTaxHTField0 xmlns="720140C3-6DF4-409B-A1F7-429D32417DCA">
      <Terms xmlns="http://schemas.microsoft.com/office/infopath/2007/PartnerControls">
        <TermInfo xmlns="http://schemas.microsoft.com/office/infopath/2007/PartnerControls">
          <TermName xmlns="http://schemas.microsoft.com/office/infopath/2007/PartnerControls">Quality management</TermName>
          <TermId xmlns="http://schemas.microsoft.com/office/infopath/2007/PartnerControls">98155c21-be43-4aae-96d5-e4bc945720de</TermId>
        </TermInfo>
      </Terms>
    </IMF_C0_TaxonomyTaxHTField0>
    <IMF_RC_RefDocumentId xmlns="6E10281A-CD3A-4F0C-9B7D-A2009929208B">EASAIMS-6-1338</IMF_RC_RefDocumentId>
    <IMSAcronymTaxHTField0 xmlns="13a41462-d3c5-4676-81cf-1cb4ae80045f">
      <Terms xmlns="http://schemas.microsoft.com/office/infopath/2007/PartnerControls">
        <TermInfo xmlns="http://schemas.microsoft.com/office/infopath/2007/PartnerControls">
          <TermName xmlns="http://schemas.microsoft.com/office/infopath/2007/PartnerControls">GEN</TermName>
          <TermId xmlns="http://schemas.microsoft.com/office/infopath/2007/PartnerControls">f714bfdc-8072-4548-9471-f17a1c62a484</TermId>
        </TermInfo>
      </Terms>
    </IMSAcronymTaxHTField0>
    <IMSProcessTaxonomyTaxHTField0 xmlns="13a41462-d3c5-4676-81cf-1cb4ae80045f">
      <Terms xmlns="http://schemas.microsoft.com/office/infopath/2007/PartnerControls">
        <TermInfo xmlns="http://schemas.microsoft.com/office/infopath/2007/PartnerControls">
          <TermName xmlns="http://schemas.microsoft.com/office/infopath/2007/PartnerControls">Documents and records management</TermName>
          <TermId xmlns="http://schemas.microsoft.com/office/infopath/2007/PartnerControls">12b15273-32eb-4bfd-a22a-bf49c6fe5b8b</TermId>
        </TermInfo>
      </Terms>
    </IMSProcessTaxonomyTaxHTField0>
    <IMF_C0_Archived xmlns="391a2f22-9f1b-4edd-a10b-257ace2d067d">false</IMF_C0_Archived>
    <IMF_C0_Contributor xmlns="391a2f22-9f1b-4edd-a10b-257ace2d067d">
      <UserInfo>
        <DisplayName/>
        <AccountId xsi:nil="true"/>
        <AccountType/>
      </UserInfo>
    </IMF_C0_Contributor>
    <_dlc_DocId xmlns="391a2f22-9f1b-4edd-a10b-257ace2d067d">EASAIMS-6-1338</_dlc_DocId>
    <IMF_C0_Language xmlns="391a2f22-9f1b-4edd-a10b-257ace2d067d">English</IMF_C0_Language>
    <IMSArisId xmlns="13a41462-d3c5-4676-81cf-1cb4ae80045f">c10cc280-5e12-11e6-1387-005056ba44df</IMSArisId>
    <IMF_RC_RefDocumentVersion xmlns="6E10281A-CD3A-4F0C-9B7D-A2009929208B">2.0</IMF_RC_RefDocumentVersion>
    <TaxCatchAll xmlns="391a2f22-9f1b-4edd-a10b-257ace2d067d">
      <Value>195</Value>
      <Value>18</Value>
      <Value>45</Value>
      <Value>109</Value>
      <Value>1</Value>
    </TaxCatchAll>
    <IMF_RC_RefDocumentSet xmlns="6E10281A-CD3A-4F0C-9B7D-A2009929208B" xsi:nil="true"/>
    <TaxKeywordTaxHTField xmlns="391a2f22-9f1b-4edd-a10b-257ace2d067d">
      <Terms xmlns="http://schemas.microsoft.com/office/infopath/2007/PartnerControls">
        <TermInfo xmlns="http://schemas.microsoft.com/office/infopath/2007/PartnerControls">
          <TermName xmlns="http://schemas.microsoft.com/office/infopath/2007/PartnerControls">002</TermName>
          <TermId xmlns="http://schemas.microsoft.com/office/infopath/2007/PartnerControls">1cddd0fa-1d3f-4d3b-a149-aeb683f282e1</TermId>
        </TermInfo>
      </Terms>
    </TaxKeywordTaxHTField>
    <IMSSensitivityMarking xmlns="13a41462-d3c5-4676-81cf-1cb4ae80045f">Non applicable</IMSSensitivityMarking>
    <IMF_C0_Owner xmlns="391a2f22-9f1b-4edd-a10b-257ace2d067d">
      <UserInfo>
        <DisplayName/>
        <AccountId xsi:nil="true"/>
        <AccountType/>
      </UserInfo>
    </IMF_C0_Owner>
    <IMSRegulatorySource xmlns="13a41462-d3c5-4676-81cf-1cb4ae80045f">Non applicable</IMSRegulatorySource>
    <IMF_C0_OriginatedTimestamp xmlns="391a2f22-9f1b-4edd-a10b-257ace2d067d">2015-05-08T08:13:00+00:00</IMF_C0_OriginatedTimestamp>
    <IMSFormType xmlns="13a41462-d3c5-4676-81cf-1cb4ae80045f">Quality template</IMSFormType>
    <IMF_RC_RefDocumentLib xmlns="6E10281A-CD3A-4F0C-9B7D-A2009929208B">IMS Qdocs publication</IMF_RC_RefDocumentLib>
    <IMSApprovalStatus xmlns="13a41462-d3c5-4676-81cf-1cb4ae80045f">Approved</IMSApprovalStatus>
    <_dlc_DocIdUrl xmlns="391a2f22-9f1b-4edd-a10b-257ace2d067d">
      <Url>https://dms.easa.europa.eu/case/IMS/_layouts/15/DocIdRedir.aspx?ID=EASAIMS-6-1338</Url>
      <Description>EASAIMS-6-1338</Description>
    </_dlc_DocIdUrl>
    <IMF_RC_RefDocumentInfo xmlns="6E10281A-CD3A-4F0C-9B7D-A2009929208B">{"Web":{"Path":"/","Title":"Integrated Management System","Description":""}}</IMF_RC_RefDocumentInfo>
  </documentManagement>
</p:properties>
</file>

<file path=customXml/item4.xml><?xml version="1.0" encoding="utf-8"?>
<ct:contentTypeSchema xmlns:ct="http://schemas.microsoft.com/office/2006/metadata/contentType" xmlns:ma="http://schemas.microsoft.com/office/2006/metadata/properties/metaAttributes" ct:_="" ma:_="" ma:contentTypeName="IMS Template" ma:contentTypeID="0x010100A14FE9BE6CE84F1BB23C774EC08C4AEA2D010039FCBC2891070F46ABE301F7C89982DF" ma:contentTypeVersion="48" ma:contentTypeDescription="" ma:contentTypeScope="" ma:versionID="37cc8e28a638d34901233498803dd1da">
  <xsd:schema xmlns:xsd="http://www.w3.org/2001/XMLSchema" xmlns:xs="http://www.w3.org/2001/XMLSchema" xmlns:p="http://schemas.microsoft.com/office/2006/metadata/properties" xmlns:ns2="391a2f22-9f1b-4edd-a10b-257ace2d067d" xmlns:ns3="720140C3-6DF4-409B-A1F7-429D32417DCA" xmlns:ns4="13a41462-d3c5-4676-81cf-1cb4ae80045f" xmlns:ns5="6E10281A-CD3A-4F0C-9B7D-A2009929208B" targetNamespace="http://schemas.microsoft.com/office/2006/metadata/properties" ma:root="true" ma:fieldsID="f5594b97b3c9f824a30a476505a4ca82" ns2:_="" ns3:_="" ns4:_="" ns5:_="">
    <xsd:import namespace="391a2f22-9f1b-4edd-a10b-257ace2d067d"/>
    <xsd:import namespace="720140C3-6DF4-409B-A1F7-429D32417DCA"/>
    <xsd:import namespace="13a41462-d3c5-4676-81cf-1cb4ae80045f"/>
    <xsd:import namespace="6E10281A-CD3A-4F0C-9B7D-A2009929208B"/>
    <xsd:element name="properties">
      <xsd:complexType>
        <xsd:sequence>
          <xsd:element name="documentManagement">
            <xsd:complexType>
              <xsd:all>
                <xsd:element ref="ns2:_dlc_DocId" minOccurs="0"/>
                <xsd:element ref="ns2:_dlc_DocIdUrl" minOccurs="0"/>
                <xsd:element ref="ns2:_dlc_DocIdPersistId" minOccurs="0"/>
                <xsd:element ref="ns2:IMF_C0_Description" minOccurs="0"/>
                <xsd:element ref="ns2:IMF_C0_Contributor" minOccurs="0"/>
                <xsd:element ref="ns2:IMF_C0_Archived" minOccurs="0"/>
                <xsd:element ref="ns3:IMF_C0_TaxonomyTaxHTField0" minOccurs="0"/>
                <xsd:element ref="ns2:IMF_C0_Owner" minOccurs="0"/>
                <xsd:element ref="ns2:IMF_C0_OriginatedTimestamp" minOccurs="0"/>
                <xsd:element ref="ns2:IMF_C0_PublicationStatus"/>
                <xsd:element ref="ns3:IMF_C0_SourceTaxHTField0" minOccurs="0"/>
                <xsd:element ref="ns2:IMF_C0_Distribution" minOccurs="0"/>
                <xsd:element ref="ns2:IMF_C0_Language" minOccurs="0"/>
                <xsd:element ref="ns2:TaxKeywordTaxHTField" minOccurs="0"/>
                <xsd:element ref="ns4:IMSProcessTaxonomyTaxHTField0" minOccurs="0"/>
                <xsd:element ref="ns2:TaxCatchAll" minOccurs="0"/>
                <xsd:element ref="ns2:TaxCatchAllLabel" minOccurs="0"/>
                <xsd:element ref="ns4:IMSApprovalDate"/>
                <xsd:element ref="ns4:IMSApprovalStatus"/>
                <xsd:element ref="ns4:IMSArisId" minOccurs="0"/>
                <xsd:element ref="ns4:IMSAcronymTaxHTField0" minOccurs="0"/>
                <xsd:element ref="ns4:IMSFormType"/>
                <xsd:element ref="ns4:IMSRegulatorySource"/>
                <xsd:element ref="ns4:IMSSensitivityMarking"/>
                <xsd:element ref="ns5:IMF_RC_RefDocumentGuid" minOccurs="0"/>
                <xsd:element ref="ns5:IMF_RC_RefDocumentId" minOccurs="0"/>
                <xsd:element ref="ns5:IMF_RC_RefDocumentVersion" minOccurs="0"/>
                <xsd:element ref="ns5:IMF_RC_RefDocumentLib" minOccurs="0"/>
                <xsd:element ref="ns5:IMF_RC_RefDocumentSet" minOccurs="0"/>
                <xsd:element ref="ns5:IMF_RC_RefDocumentInfo"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91a2f22-9f1b-4edd-a10b-257ace2d067d"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IMF_C0_Description" ma:index="12" nillable="true" ma:displayName="Description" ma:description="Short description of document and its contents" ma:internalName="IMF_C0_Description" ma:readOnly="false">
      <xsd:simpleType>
        <xsd:restriction base="dms:Note">
          <xsd:maxLength value="255"/>
        </xsd:restriction>
      </xsd:simpleType>
    </xsd:element>
    <xsd:element name="IMF_C0_Contributor" ma:index="13" nillable="true" ma:displayName="Contributor" ma:description="Indicate one or more contributors to the object" ma:list="UserInfo" ma:internalName="IMF_C0_Contribu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IMF_C0_Archived" ma:index="14" nillable="true" ma:displayName="Archived" ma:default="0" ma:description="Indicates cycle status of object" ma:hidden="true" ma:internalName="IMF_C0_Archived" ma:readOnly="false">
      <xsd:simpleType>
        <xsd:restriction base="dms:Boolean"/>
      </xsd:simpleType>
    </xsd:element>
    <xsd:element name="IMF_C0_Owner" ma:index="17" nillable="true" ma:displayName="Owner" ma:default="" ma:description="Indicates Head of department" ma:hidden="true" ma:list="UserInfo" ma:internalName="IMF_C0_Owne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IMF_C0_OriginatedTimestamp" ma:index="18" nillable="true" ma:displayName="Originated timestamp" ma:default="[today]" ma:description="Indicates originated timestamp of object if not created in SP" ma:format="DateTime" ma:internalName="IMF_C0_OriginatedTimestamp" ma:readOnly="false">
      <xsd:simpleType>
        <xsd:restriction base="dms:DateTime"/>
      </xsd:simpleType>
    </xsd:element>
    <xsd:element name="IMF_C0_PublicationStatus" ma:index="19" ma:displayName="Publication status" ma:default="EASA internal" ma:description="Indictates if the object can be published outwards the Internet" ma:internalName="IMF_C0_PublicationStatus" ma:readOnly="false">
      <xsd:simpleType>
        <xsd:restriction base="dms:Choice">
          <xsd:enumeration value="EASA internal"/>
          <xsd:enumeration value="Not reviewed for public release"/>
          <xsd:enumeration value="Approved for public release"/>
          <xsd:enumeration value="Sensitive but unclassified"/>
        </xsd:restriction>
      </xsd:simpleType>
    </xsd:element>
    <xsd:element name="IMF_C0_Distribution" ma:index="22" nillable="true" ma:displayName="Distribution" ma:default="EASA" ma:description="Indicate if object comes into or leaves EASA (EASA/In/Out)" ma:hidden="true" ma:internalName="IMF_C0_Distribution" ma:readOnly="false">
      <xsd:simpleType>
        <xsd:restriction base="dms:Choice">
          <xsd:enumeration value="EASA"/>
          <xsd:enumeration value="In"/>
          <xsd:enumeration value="Out"/>
        </xsd:restriction>
      </xsd:simpleType>
    </xsd:element>
    <xsd:element name="IMF_C0_Language" ma:index="23" nillable="true" ma:displayName="Language" ma:default="English" ma:description="" ma:hidden="true" ma:internalName="IMF_C0_Language" ma:readOnly="false">
      <xsd:simpleType>
        <xsd:restriction base="dms:Choice">
          <xsd:enumeration value="English"/>
          <xsd:enumeration value="French"/>
          <xsd:enumeration value="German"/>
        </xsd:restriction>
      </xsd:simpleType>
    </xsd:element>
    <xsd:element name="TaxKeywordTaxHTField" ma:index="24" nillable="true" ma:taxonomy="true" ma:internalName="TaxKeywordTaxHTField" ma:taxonomyFieldName="TaxKeyword" ma:displayName="Enterprise Keywords" ma:readOnly="false" ma:fieldId="{23f27201-bee3-471e-b2e7-b64fd8b7ca38}" ma:taxonomyMulti="true" ma:sspId="8358dc2d-5dac-4cc2-8ed1-5c2041965753" ma:termSetId="00000000-0000-0000-0000-000000000000" ma:anchorId="00000000-0000-0000-0000-000000000000" ma:open="true" ma:isKeyword="true">
      <xsd:complexType>
        <xsd:sequence>
          <xsd:element ref="pc:Terms" minOccurs="0" maxOccurs="1"/>
        </xsd:sequence>
      </xsd:complexType>
    </xsd:element>
    <xsd:element name="TaxCatchAll" ma:index="27" nillable="true" ma:displayName="Taxonomy Catch All Column" ma:hidden="true" ma:list="{23859e3b-acf6-4239-bdbf-866f974b27ec}" ma:internalName="TaxCatchAll" ma:showField="CatchAllData" ma:web="9187730d-d789-474d-9594-c335a1009584">
      <xsd:complexType>
        <xsd:complexContent>
          <xsd:extension base="dms:MultiChoiceLookup">
            <xsd:sequence>
              <xsd:element name="Value" type="dms:Lookup" maxOccurs="unbounded" minOccurs="0" nillable="true"/>
            </xsd:sequence>
          </xsd:extension>
        </xsd:complexContent>
      </xsd:complexType>
    </xsd:element>
    <xsd:element name="TaxCatchAllLabel" ma:index="28" nillable="true" ma:displayName="Taxonomy Catch All Column1" ma:hidden="true" ma:list="{23859e3b-acf6-4239-bdbf-866f974b27ec}" ma:internalName="TaxCatchAllLabel" ma:readOnly="true" ma:showField="CatchAllDataLabel" ma:web="9187730d-d789-474d-9594-c335a1009584">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720140C3-6DF4-409B-A1F7-429D32417DCA" elementFormDefault="qualified">
    <xsd:import namespace="http://schemas.microsoft.com/office/2006/documentManagement/types"/>
    <xsd:import namespace="http://schemas.microsoft.com/office/infopath/2007/PartnerControls"/>
    <xsd:element name="IMF_C0_TaxonomyTaxHTField0" ma:index="15" ma:taxonomy="true" ma:internalName="IMF_C0_TaxonomyTaxHTField0" ma:taxonomyFieldName="IMF_C0_Taxonomy" ma:displayName="Taxonomy" ma:readOnly="false" ma:fieldId="{cf456d8d-8c00-4f58-9eea-3acf158a8d25}" ma:sspId="8358dc2d-5dac-4cc2-8ed1-5c2041965753" ma:termSetId="4b10b631-c2b5-4fc7-abfe-3cafbec3fca2" ma:anchorId="00000000-0000-0000-0000-000000000000" ma:open="false" ma:isKeyword="false">
      <xsd:complexType>
        <xsd:sequence>
          <xsd:element ref="pc:Terms" minOccurs="0" maxOccurs="1"/>
        </xsd:sequence>
      </xsd:complexType>
    </xsd:element>
    <xsd:element name="IMF_C0_SourceTaxHTField0" ma:index="20" ma:taxonomy="true" ma:internalName="IMF_C0_SourceTaxHTField0" ma:taxonomyFieldName="IMF_C0_Source" ma:displayName="Source" ma:readOnly="false" ma:default="1;#EASA|f2fd8376-381c-4ede-a9cd-0a84d06f4d45" ma:fieldId="{eb94dad3-d236-47b0-8922-8fe392b9072c}" ma:sspId="8358dc2d-5dac-4cc2-8ed1-5c2041965753" ma:termSetId="c85d0ee6-6f1d-4fee-ac6f-42b79544e648"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13a41462-d3c5-4676-81cf-1cb4ae80045f" elementFormDefault="qualified">
    <xsd:import namespace="http://schemas.microsoft.com/office/2006/documentManagement/types"/>
    <xsd:import namespace="http://schemas.microsoft.com/office/infopath/2007/PartnerControls"/>
    <xsd:element name="IMSProcessTaxonomyTaxHTField0" ma:index="26" ma:taxonomy="true" ma:internalName="IMSProcessTaxonomyTaxHTField0" ma:taxonomyFieldName="IMSProcessTaxonomy" ma:displayName="Process taxonomy (Q)" ma:default="" ma:fieldId="f18fae71-a947-4e07-8845-dca4bf3d380c" ma:taxonomyMulti="true" ma:sspId="8358dc2d-5dac-4cc2-8ed1-5c2041965753" ma:termSetId="89011a43-13ba-4f07-a418-2eea87b9aeb6" ma:anchorId="00000000-0000-0000-0000-000000000000" ma:open="false" ma:isKeyword="false">
      <xsd:complexType>
        <xsd:sequence>
          <xsd:element ref="pc:Terms" minOccurs="0" maxOccurs="1"/>
        </xsd:sequence>
      </xsd:complexType>
    </xsd:element>
    <xsd:element name="IMSApprovalDate" ma:index="30" ma:displayName="Approval date" ma:default="[today]" ma:description="Approval date" ma:format="DateTime" ma:indexed="true" ma:internalName="IMSApprovalDate">
      <xsd:simpleType>
        <xsd:restriction base="dms:DateTime"/>
      </xsd:simpleType>
    </xsd:element>
    <xsd:element name="IMSApprovalStatus" ma:index="31" ma:displayName="Approval status" ma:default="Draft" ma:description="Approval status" ma:indexed="true" ma:internalName="IMSApprovalStatus">
      <xsd:simpleType>
        <xsd:restriction base="dms:Choice">
          <xsd:enumeration value="Draft"/>
          <xsd:enumeration value="In review"/>
          <xsd:enumeration value="Approved"/>
        </xsd:restriction>
      </xsd:simpleType>
    </xsd:element>
    <xsd:element name="IMSArisId" ma:index="32" nillable="true" ma:displayName="Aris ID" ma:description="Aris ID" ma:internalName="IMSArisId">
      <xsd:simpleType>
        <xsd:restriction base="dms:Text"/>
      </xsd:simpleType>
    </xsd:element>
    <xsd:element name="IMSAcronymTaxHTField0" ma:index="33" ma:taxonomy="true" ma:internalName="IMSAcronymTaxHTField0" ma:taxonomyFieldName="IMSAcronym" ma:displayName="Acronym" ma:indexed="true" ma:default="" ma:fieldId="{dbafa9dc-4115-4a1e-a712-8c79b5d311f8}" ma:sspId="8358dc2d-5dac-4cc2-8ed1-5c2041965753" ma:termSetId="5682b1a9-309c-4d53-a544-a3b112910516" ma:anchorId="00000000-0000-0000-0000-000000000000" ma:open="false" ma:isKeyword="false">
      <xsd:complexType>
        <xsd:sequence>
          <xsd:element ref="pc:Terms" minOccurs="0" maxOccurs="1"/>
        </xsd:sequence>
      </xsd:complexType>
    </xsd:element>
    <xsd:element name="IMSFormType" ma:index="35" ma:displayName="Form type" ma:default="Quality form" ma:description="Form type" ma:internalName="IMSFormType">
      <xsd:simpleType>
        <xsd:restriction base="dms:Choice">
          <xsd:enumeration value="Quality template"/>
          <xsd:enumeration value="Quality form"/>
          <xsd:enumeration value="EASA form"/>
          <xsd:enumeration value="Application form"/>
        </xsd:restriction>
      </xsd:simpleType>
    </xsd:element>
    <xsd:element name="IMSRegulatorySource" ma:index="36" ma:displayName="Regulatory source" ma:default="Non applicable" ma:description="Regulatory source" ma:internalName="IMSRegulatorySource">
      <xsd:simpleType>
        <xsd:restriction base="dms:Choice">
          <xsd:enumeration value="Non applicable"/>
          <xsd:enumeration value="Implementing rule"/>
          <xsd:enumeration value="Acceptable means of compliance"/>
          <xsd:enumeration value="Guidance material"/>
        </xsd:restriction>
      </xsd:simpleType>
    </xsd:element>
    <xsd:element name="IMSSensitivityMarking" ma:index="37" ma:displayName="Sensitivity marking" ma:default="Non applicable" ma:description="Indicates sensitivity level" ma:internalName="IMSSensitivityMarking">
      <xsd:simpleType>
        <xsd:restriction base="dms:Choice">
          <xsd:enumeration value="Non applicable"/>
          <xsd:enumeration value="Public"/>
          <xsd:enumeration value="Internal"/>
          <xsd:enumeration value="Limited distribution"/>
          <xsd:enumeration value="HR matters"/>
        </xsd:restriction>
      </xsd:simpleType>
    </xsd:element>
  </xsd:schema>
  <xsd:schema xmlns:xsd="http://www.w3.org/2001/XMLSchema" xmlns:xs="http://www.w3.org/2001/XMLSchema" xmlns:dms="http://schemas.microsoft.com/office/2006/documentManagement/types" xmlns:pc="http://schemas.microsoft.com/office/infopath/2007/PartnerControls" targetNamespace="6E10281A-CD3A-4F0C-9B7D-A2009929208B" elementFormDefault="qualified">
    <xsd:import namespace="http://schemas.microsoft.com/office/2006/documentManagement/types"/>
    <xsd:import namespace="http://schemas.microsoft.com/office/infopath/2007/PartnerControls"/>
    <xsd:element name="IMF_RC_RefDocumentGuid" ma:index="38" nillable="true" ma:displayName="RefGuid" ma:description="" ma:hidden="true" ma:internalName="IMF_RC_RefDocumentGuid">
      <xsd:simpleType>
        <xsd:restriction base="dms:Text"/>
      </xsd:simpleType>
    </xsd:element>
    <xsd:element name="IMF_RC_RefDocumentId" ma:index="39" nillable="true" ma:displayName="RefId" ma:description="" ma:hidden="true" ma:internalName="IMF_RC_RefDocumentId">
      <xsd:simpleType>
        <xsd:restriction base="dms:Text"/>
      </xsd:simpleType>
    </xsd:element>
    <xsd:element name="IMF_RC_RefDocumentVersion" ma:index="40" nillable="true" ma:displayName="RefVer" ma:description="" ma:hidden="true" ma:internalName="IMF_RC_RefDocumentVersion">
      <xsd:simpleType>
        <xsd:restriction base="dms:Text"/>
      </xsd:simpleType>
    </xsd:element>
    <xsd:element name="IMF_RC_RefDocumentLib" ma:index="41" nillable="true" ma:displayName="RefLib" ma:description="" ma:hidden="true" ma:internalName="IMF_RC_RefDocumentLib">
      <xsd:simpleType>
        <xsd:restriction base="dms:Text"/>
      </xsd:simpleType>
    </xsd:element>
    <xsd:element name="IMF_RC_RefDocumentSet" ma:index="42" nillable="true" ma:displayName="RefDs" ma:description="" ma:hidden="true" ma:internalName="IMF_RC_RefDocumentSet">
      <xsd:simpleType>
        <xsd:restriction base="dms:Text"/>
      </xsd:simpleType>
    </xsd:element>
    <xsd:element name="IMF_RC_RefDocumentInfo" ma:index="43" nillable="true" ma:displayName="RefInfo" ma:description="" ma:hidden="true" ma:internalName="IMF_RC_RefDocumentInfo" ma:readOnly="fals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5.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A511110-FB2E-4923-BB70-92FFD90286FC}">
  <ds:schemaRefs>
    <ds:schemaRef ds:uri="http://schemas.microsoft.com/sharepoint/events"/>
  </ds:schemaRefs>
</ds:datastoreItem>
</file>

<file path=customXml/itemProps2.xml><?xml version="1.0" encoding="utf-8"?>
<ds:datastoreItem xmlns:ds="http://schemas.openxmlformats.org/officeDocument/2006/customXml" ds:itemID="{B2A88A6D-5086-4D3E-9150-442D95372A85}">
  <ds:schemaRefs>
    <ds:schemaRef ds:uri="Microsoft.SharePoint.Taxonomy.ContentTypeSync"/>
  </ds:schemaRefs>
</ds:datastoreItem>
</file>

<file path=customXml/itemProps3.xml><?xml version="1.0" encoding="utf-8"?>
<ds:datastoreItem xmlns:ds="http://schemas.openxmlformats.org/officeDocument/2006/customXml" ds:itemID="{69B0780D-C26B-40DA-B88A-61A01AD1429F}">
  <ds:schemaRefs>
    <ds:schemaRef ds:uri="http://purl.org/dc/elements/1.1/"/>
    <ds:schemaRef ds:uri="http://schemas.microsoft.com/office/2006/metadata/properties"/>
    <ds:schemaRef ds:uri="720140C3-6DF4-409B-A1F7-429D32417DCA"/>
    <ds:schemaRef ds:uri="http://purl.org/dc/terms/"/>
    <ds:schemaRef ds:uri="http://schemas.openxmlformats.org/package/2006/metadata/core-properties"/>
    <ds:schemaRef ds:uri="13a41462-d3c5-4676-81cf-1cb4ae80045f"/>
    <ds:schemaRef ds:uri="http://schemas.microsoft.com/office/2006/documentManagement/types"/>
    <ds:schemaRef ds:uri="6E10281A-CD3A-4F0C-9B7D-A2009929208B"/>
    <ds:schemaRef ds:uri="http://schemas.microsoft.com/office/infopath/2007/PartnerControls"/>
    <ds:schemaRef ds:uri="391a2f22-9f1b-4edd-a10b-257ace2d067d"/>
    <ds:schemaRef ds:uri="http://www.w3.org/XML/1998/namespace"/>
    <ds:schemaRef ds:uri="http://purl.org/dc/dcmitype/"/>
  </ds:schemaRefs>
</ds:datastoreItem>
</file>

<file path=customXml/itemProps4.xml><?xml version="1.0" encoding="utf-8"?>
<ds:datastoreItem xmlns:ds="http://schemas.openxmlformats.org/officeDocument/2006/customXml" ds:itemID="{4E791F39-F842-4309-9AD1-A3268C5A4B8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91a2f22-9f1b-4edd-a10b-257ace2d067d"/>
    <ds:schemaRef ds:uri="720140C3-6DF4-409B-A1F7-429D32417DCA"/>
    <ds:schemaRef ds:uri="13a41462-d3c5-4676-81cf-1cb4ae80045f"/>
    <ds:schemaRef ds:uri="6E10281A-CD3A-4F0C-9B7D-A2009929208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5.xml><?xml version="1.0" encoding="utf-8"?>
<ds:datastoreItem xmlns:ds="http://schemas.openxmlformats.org/officeDocument/2006/customXml" ds:itemID="{003FCB61-EA6A-4FDA-B883-73A7AFBBCD9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3372</TotalTime>
  <Words>817</Words>
  <Application>Microsoft Office PowerPoint</Application>
  <PresentationFormat>On-screen Show (16:9)</PresentationFormat>
  <Paragraphs>109</Paragraphs>
  <Slides>11</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11</vt:i4>
      </vt:variant>
    </vt:vector>
  </HeadingPairs>
  <TitlesOfParts>
    <vt:vector size="15" baseType="lpstr">
      <vt:lpstr>Arial</vt:lpstr>
      <vt:lpstr>Calibri</vt:lpstr>
      <vt:lpstr>Office Theme</vt:lpstr>
      <vt:lpstr>EASA</vt:lpstr>
      <vt:lpstr>IAM’24 – Regulators’ CIPs </vt:lpstr>
      <vt:lpstr>CASA CIPs</vt:lpstr>
      <vt:lpstr>PowerPoint Presentation</vt:lpstr>
      <vt:lpstr>EASA CIPs</vt:lpstr>
      <vt:lpstr>PowerPoint Presentation</vt:lpstr>
      <vt:lpstr>PowerPoint Presentation</vt:lpstr>
      <vt:lpstr>PowerPoint Presentation</vt:lpstr>
      <vt:lpstr>PowerPoint Presentation</vt:lpstr>
      <vt:lpstr>PowerPoint Presentation</vt:lpstr>
      <vt:lpstr>PowerPoint Presentation</vt:lpstr>
      <vt:lpstr>Thank you!</vt:lpstr>
    </vt:vector>
  </TitlesOfParts>
  <Manager/>
  <Company>PC</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 - Powerpoint presentation 16-9</dc:title>
  <dc:subject/>
  <dc:creator>Gabi Mircea</dc:creator>
  <cp:keywords>002</cp:keywords>
  <dc:description/>
  <cp:lastModifiedBy>TOSINI Luca</cp:lastModifiedBy>
  <cp:revision>223</cp:revision>
  <dcterms:created xsi:type="dcterms:W3CDTF">2019-02-11T13:14:42Z</dcterms:created>
  <dcterms:modified xsi:type="dcterms:W3CDTF">2024-05-07T15:00:57Z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MF_C0_Taxonomy">
    <vt:lpwstr>18;#Quality management|98155c21-be43-4aae-96d5-e4bc945720de</vt:lpwstr>
  </property>
  <property fmtid="{D5CDD505-2E9C-101B-9397-08002B2CF9AE}" pid="3" name="TaxKeyword">
    <vt:lpwstr>45;#002|1cddd0fa-1d3f-4d3b-a149-aeb683f282e1</vt:lpwstr>
  </property>
  <property fmtid="{D5CDD505-2E9C-101B-9397-08002B2CF9AE}" pid="4" name="Order">
    <vt:r8>9600</vt:r8>
  </property>
  <property fmtid="{D5CDD505-2E9C-101B-9397-08002B2CF9AE}" pid="5" name="IMSAcronym">
    <vt:lpwstr>109;#GEN|f714bfdc-8072-4548-9471-f17a1c62a484</vt:lpwstr>
  </property>
  <property fmtid="{D5CDD505-2E9C-101B-9397-08002B2CF9AE}" pid="6" name="ContentTypeId">
    <vt:lpwstr>0x010100A14FE9BE6CE84F1BB23C774EC08C4AEA2D010039FCBC2891070F46ABE301F7C89982DF</vt:lpwstr>
  </property>
  <property fmtid="{D5CDD505-2E9C-101B-9397-08002B2CF9AE}" pid="7" name="_dlc_DocIdItemGuid">
    <vt:lpwstr>7c976db1-23c1-400d-97ad-6f114f120250</vt:lpwstr>
  </property>
  <property fmtid="{D5CDD505-2E9C-101B-9397-08002B2CF9AE}" pid="8" name="IMF_C0_Source">
    <vt:lpwstr>1;#EASA|f2fd8376-381c-4ede-a9cd-0a84d06f4d45</vt:lpwstr>
  </property>
  <property fmtid="{D5CDD505-2E9C-101B-9397-08002B2CF9AE}" pid="9" name="IMSProcessTaxonomy">
    <vt:lpwstr>195;#Documents and records management|12b15273-32eb-4bfd-a22a-bf49c6fe5b8b</vt:lpwstr>
  </property>
  <property fmtid="{D5CDD505-2E9C-101B-9397-08002B2CF9AE}" pid="10" name="xd_ProgID">
    <vt:lpwstr/>
  </property>
  <property fmtid="{D5CDD505-2E9C-101B-9397-08002B2CF9AE}" pid="11" name="TemplateUrl">
    <vt:lpwstr/>
  </property>
  <property fmtid="{D5CDD505-2E9C-101B-9397-08002B2CF9AE}" pid="12" name="_CopySource">
    <vt:lpwstr>http://imf.easa.local/case/IMS/IMSQdocsdesign/TE.GEN.00410.pptx</vt:lpwstr>
  </property>
</Properties>
</file>