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6"/>
    <p:sldMasterId id="2147483655" r:id="rId7"/>
  </p:sldMasterIdLst>
  <p:notesMasterIdLst>
    <p:notesMasterId r:id="rId18"/>
  </p:notesMasterIdLst>
  <p:handoutMasterIdLst>
    <p:handoutMasterId r:id="rId19"/>
  </p:handoutMasterIdLst>
  <p:sldIdLst>
    <p:sldId id="259" r:id="rId8"/>
    <p:sldId id="303" r:id="rId9"/>
    <p:sldId id="302" r:id="rId10"/>
    <p:sldId id="304" r:id="rId11"/>
    <p:sldId id="305" r:id="rId12"/>
    <p:sldId id="306" r:id="rId13"/>
    <p:sldId id="307" r:id="rId14"/>
    <p:sldId id="308" r:id="rId15"/>
    <p:sldId id="309" r:id="rId16"/>
    <p:sldId id="262" r:id="rId1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FC2"/>
    <a:srgbClr val="4A7EBB"/>
    <a:srgbClr val="FBBC3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1" autoAdjust="0"/>
    <p:restoredTop sz="94628" autoAdjust="0"/>
  </p:normalViewPr>
  <p:slideViewPr>
    <p:cSldViewPr snapToGrid="0" snapToObjects="1">
      <p:cViewPr varScale="1">
        <p:scale>
          <a:sx n="152" d="100"/>
          <a:sy n="152" d="100"/>
        </p:scale>
        <p:origin x="366" y="10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notesViewPr>
    <p:cSldViewPr snapToGrid="0" snapToObjects="1">
      <p:cViewPr varScale="1">
        <p:scale>
          <a:sx n="114" d="100"/>
          <a:sy n="114" d="100"/>
        </p:scale>
        <p:origin x="41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Master" Target="slideMasters/slideMaster2.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4.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6314D9B-7BAA-443D-8F8C-DEEE50B1428C}" type="datetimeFigureOut">
              <a:rPr lang="en-GB" smtClean="0"/>
              <a:t>07/05/2024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C40D5D-C887-411B-BC6D-6DBFA90F7E35}" type="slidenum">
              <a:rPr lang="en-GB" smtClean="0"/>
              <a:t>‹#›</a:t>
            </a:fld>
            <a:endParaRPr lang="en-GB"/>
          </a:p>
        </p:txBody>
      </p:sp>
    </p:spTree>
    <p:extLst>
      <p:ext uri="{BB962C8B-B14F-4D97-AF65-F5344CB8AC3E}">
        <p14:creationId xmlns:p14="http://schemas.microsoft.com/office/powerpoint/2010/main" val="3312495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1AFBA2-4DC1-4A0E-904D-ADCF6961E329}" type="datetimeFigureOut">
              <a:rPr lang="en-GB" smtClean="0"/>
              <a:t>07/05/2024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D4B996-D599-4D39-8C2B-A5E79F86EF30}" type="slidenum">
              <a:rPr lang="en-GB" smtClean="0"/>
              <a:t>‹#›</a:t>
            </a:fld>
            <a:endParaRPr lang="en-GB"/>
          </a:p>
        </p:txBody>
      </p:sp>
    </p:spTree>
    <p:extLst>
      <p:ext uri="{BB962C8B-B14F-4D97-AF65-F5344CB8AC3E}">
        <p14:creationId xmlns:p14="http://schemas.microsoft.com/office/powerpoint/2010/main" val="3623139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easa.europa.eu/" TargetMode="External"/><Relationship Id="rId1" Type="http://schemas.openxmlformats.org/officeDocument/2006/relationships/slideMaster" Target="../slideMasters/slideMaster2.xml"/><Relationship Id="rId5" Type="http://schemas.openxmlformats.org/officeDocument/2006/relationships/image" Target="../media/image6.emf"/><Relationship Id="rId4" Type="http://schemas.openxmlformats.org/officeDocument/2006/relationships/image" Target="../media/image5.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easa.europa.eu/" TargetMode="External"/><Relationship Id="rId1" Type="http://schemas.openxmlformats.org/officeDocument/2006/relationships/slideMaster" Target="../slideMasters/slideMaster1.xml"/><Relationship Id="rId6" Type="http://schemas.openxmlformats.org/officeDocument/2006/relationships/image" Target="../media/image3.emf"/><Relationship Id="rId5" Type="http://schemas.openxmlformats.org/officeDocument/2006/relationships/hyperlink" Target="https://www.easa.europa.eu/connect" TargetMode="External"/><Relationship Id="rId4" Type="http://schemas.openxmlformats.org/officeDocument/2006/relationships/image" Target="../media/image2.emf"/></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out picture)">
    <p:spTree>
      <p:nvGrpSpPr>
        <p:cNvPr id="1" name=""/>
        <p:cNvGrpSpPr/>
        <p:nvPr/>
      </p:nvGrpSpPr>
      <p:grpSpPr>
        <a:xfrm>
          <a:off x="0" y="0"/>
          <a:ext cx="0" cy="0"/>
          <a:chOff x="0" y="0"/>
          <a:chExt cx="0" cy="0"/>
        </a:xfrm>
      </p:grpSpPr>
      <p:sp>
        <p:nvSpPr>
          <p:cNvPr id="16" name="Rectangle 15"/>
          <p:cNvSpPr/>
          <p:nvPr userDrawn="1"/>
        </p:nvSpPr>
        <p:spPr>
          <a:xfrm>
            <a:off x="0" y="0"/>
            <a:ext cx="9144000" cy="5143500"/>
          </a:xfrm>
          <a:prstGeom prst="rect">
            <a:avLst/>
          </a:prstGeom>
          <a:solidFill>
            <a:srgbClr val="007FC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13" name="Subtitle 2"/>
          <p:cNvSpPr txBox="1">
            <a:spLocks/>
          </p:cNvSpPr>
          <p:nvPr userDrawn="1"/>
        </p:nvSpPr>
        <p:spPr>
          <a:xfrm>
            <a:off x="5894716"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4" name="Picture 13" descr="European_Union [Converted].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69024" y="4767262"/>
            <a:ext cx="264110" cy="173757"/>
          </a:xfrm>
          <a:prstGeom prst="rect">
            <a:avLst/>
          </a:prstGeom>
        </p:spPr>
      </p:pic>
      <p:sp>
        <p:nvSpPr>
          <p:cNvPr id="15" name="Subtitle 2"/>
          <p:cNvSpPr txBox="1">
            <a:spLocks/>
          </p:cNvSpPr>
          <p:nvPr userDrawn="1"/>
        </p:nvSpPr>
        <p:spPr>
          <a:xfrm>
            <a:off x="5099169" y="4265280"/>
            <a:ext cx="3929805" cy="383390"/>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2400" b="1" dirty="0">
                <a:solidFill>
                  <a:srgbClr val="FBBC39"/>
                </a:solidFill>
              </a:rPr>
              <a:t>Your safety is our mission.</a:t>
            </a:r>
            <a:endParaRPr lang="en-US" sz="2400" b="1" dirty="0">
              <a:solidFill>
                <a:srgbClr val="FBBC39"/>
              </a:solidFill>
            </a:endParaRPr>
          </a:p>
        </p:txBody>
      </p:sp>
      <p:sp>
        <p:nvSpPr>
          <p:cNvPr id="9" name="Subtitle 2">
            <a:extLst>
              <a:ext uri="{FF2B5EF4-FFF2-40B4-BE49-F238E27FC236}">
                <a16:creationId xmlns:a16="http://schemas.microsoft.com/office/drawing/2014/main" id="{1CBDF5E0-3193-48E1-A317-D48997B1F7A3}"/>
              </a:ext>
            </a:extLst>
          </p:cNvPr>
          <p:cNvSpPr>
            <a:spLocks noGrp="1"/>
          </p:cNvSpPr>
          <p:nvPr>
            <p:ph type="subTitle" idx="1" hasCustomPrompt="1"/>
          </p:nvPr>
        </p:nvSpPr>
        <p:spPr>
          <a:xfrm>
            <a:off x="570788" y="2015380"/>
            <a:ext cx="8127511" cy="474745"/>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11" name="Title 1">
            <a:extLst>
              <a:ext uri="{FF2B5EF4-FFF2-40B4-BE49-F238E27FC236}">
                <a16:creationId xmlns:a16="http://schemas.microsoft.com/office/drawing/2014/main" id="{7C820046-5E64-4C87-9A7A-A5E86A1189DA}"/>
              </a:ext>
            </a:extLst>
          </p:cNvPr>
          <p:cNvSpPr>
            <a:spLocks noGrp="1"/>
          </p:cNvSpPr>
          <p:nvPr>
            <p:ph type="ctrTitle" hasCustomPrompt="1"/>
          </p:nvPr>
        </p:nvSpPr>
        <p:spPr>
          <a:xfrm>
            <a:off x="570788" y="1152096"/>
            <a:ext cx="8127511" cy="530475"/>
          </a:xfrm>
          <a:prstGeom prst="rect">
            <a:avLst/>
          </a:prstGeom>
        </p:spPr>
        <p:txBody>
          <a:bodyPr/>
          <a:lstStyle>
            <a:lvl1pPr algn="l">
              <a:lnSpc>
                <a:spcPct val="70000"/>
              </a:lnSpc>
              <a:defRPr sz="3600" b="1" baseline="0">
                <a:solidFill>
                  <a:srgbClr val="FFFFFF"/>
                </a:solidFill>
              </a:defRPr>
            </a:lvl1pPr>
          </a:lstStyle>
          <a:p>
            <a:r>
              <a:rPr lang="en-US" dirty="0"/>
              <a:t>Title slide (without picture)</a:t>
            </a:r>
          </a:p>
        </p:txBody>
      </p:sp>
    </p:spTree>
    <p:extLst>
      <p:ext uri="{BB962C8B-B14F-4D97-AF65-F5344CB8AC3E}">
        <p14:creationId xmlns:p14="http://schemas.microsoft.com/office/powerpoint/2010/main" val="36703551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Normal slid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6D8AFB-FCEC-411F-811A-9B1F7C2EADC9}"/>
              </a:ext>
            </a:extLst>
          </p:cNvPr>
          <p:cNvSpPr>
            <a:spLocks noGrp="1"/>
          </p:cNvSpPr>
          <p:nvPr>
            <p:ph type="title" hasCustomPrompt="1"/>
          </p:nvPr>
        </p:nvSpPr>
        <p:spPr>
          <a:xfrm>
            <a:off x="220450" y="149179"/>
            <a:ext cx="8744756" cy="586800"/>
          </a:xfrm>
          <a:prstGeom prst="rect">
            <a:avLst/>
          </a:prstGeom>
        </p:spPr>
        <p:txBody>
          <a:bodyPr lIns="0"/>
          <a:lstStyle>
            <a:lvl1pPr algn="l">
              <a:defRPr lang="de-DE" sz="3600" b="1" baseline="0">
                <a:solidFill>
                  <a:srgbClr val="007FC2"/>
                </a:solidFill>
                <a:ea typeface="+mn-ea"/>
                <a:cs typeface="+mn-cs"/>
              </a:defRPr>
            </a:lvl1pPr>
          </a:lstStyle>
          <a:p>
            <a:pPr marL="0" lvl="0" indent="0" algn="l">
              <a:lnSpc>
                <a:spcPct val="90000"/>
              </a:lnSpc>
              <a:spcBef>
                <a:spcPct val="20000"/>
              </a:spcBef>
              <a:buFont typeface="Arial"/>
            </a:pPr>
            <a:r>
              <a:rPr lang="en-US" dirty="0"/>
              <a:t>Title of normal slide</a:t>
            </a:r>
            <a:endParaRPr lang="de-DE" dirty="0"/>
          </a:p>
        </p:txBody>
      </p:sp>
      <p:pic>
        <p:nvPicPr>
          <p:cNvPr id="13" name="Picture 12"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14" name="Rectangle 13"/>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5" name="Text Placeholder 6">
            <a:extLst>
              <a:ext uri="{FF2B5EF4-FFF2-40B4-BE49-F238E27FC236}">
                <a16:creationId xmlns:a16="http://schemas.microsoft.com/office/drawing/2014/main" id="{4210A68A-2D3D-4333-94FE-9E60266A8944}"/>
              </a:ext>
            </a:extLst>
          </p:cNvPr>
          <p:cNvSpPr>
            <a:spLocks noGrp="1"/>
          </p:cNvSpPr>
          <p:nvPr>
            <p:ph type="body" sz="quarter" idx="17" hasCustomPrompt="1"/>
          </p:nvPr>
        </p:nvSpPr>
        <p:spPr>
          <a:xfrm>
            <a:off x="220449" y="930792"/>
            <a:ext cx="8744757" cy="3568056"/>
          </a:xfrm>
          <a:prstGeom prst="rect">
            <a:avLst/>
          </a:prstGeom>
        </p:spPr>
        <p:txBody>
          <a:bodyPr lIns="0" tIns="0" rIns="0" bIns="0"/>
          <a:lstStyle>
            <a:lvl1pPr marL="562356" indent="-342900">
              <a:buClr>
                <a:srgbClr val="007FC2"/>
              </a:buClr>
              <a:buFont typeface="Calibri" panose="020F0502020204030204" pitchFamily="34" charset="0"/>
              <a:buChar char="→"/>
              <a:defRPr sz="2400">
                <a:solidFill>
                  <a:schemeClr val="tx1">
                    <a:lumMod val="65000"/>
                    <a:lumOff val="35000"/>
                  </a:schemeClr>
                </a:solidFill>
              </a:defRPr>
            </a:lvl1pPr>
            <a:lvl2pPr marL="878400" indent="-306000">
              <a:buClr>
                <a:srgbClr val="007FC2"/>
              </a:buClr>
              <a:buSzPct val="100000"/>
              <a:buFont typeface="Calibri" panose="020F0502020204030204" pitchFamily="34" charset="0"/>
              <a:buChar char="→"/>
              <a:defRPr sz="2000" baseline="0">
                <a:solidFill>
                  <a:schemeClr val="tx1">
                    <a:lumMod val="65000"/>
                    <a:lumOff val="35000"/>
                  </a:schemeClr>
                </a:solidFill>
              </a:defRPr>
            </a:lvl2pPr>
            <a:lvl3pPr marL="1170000" indent="-288000">
              <a:buClr>
                <a:srgbClr val="007FC2"/>
              </a:buClr>
              <a:buFont typeface="Calibri" panose="020F0502020204030204" pitchFamily="34" charset="0"/>
              <a:buChar char="→"/>
              <a:defRPr sz="1800" baseline="0">
                <a:solidFill>
                  <a:schemeClr val="tx1">
                    <a:lumMod val="65000"/>
                    <a:lumOff val="35000"/>
                  </a:schemeClr>
                </a:solidFill>
              </a:defRPr>
            </a:lvl3pPr>
            <a:lvl4pPr marL="1458000" indent="-288000">
              <a:buClr>
                <a:srgbClr val="007FC2"/>
              </a:buClr>
              <a:buFont typeface="Calibri" panose="020F0502020204030204" pitchFamily="34" charset="0"/>
              <a:buChar char="→"/>
              <a:defRPr sz="1600" baseline="0">
                <a:solidFill>
                  <a:schemeClr val="tx1">
                    <a:lumMod val="65000"/>
                    <a:lumOff val="35000"/>
                  </a:schemeClr>
                </a:solidFill>
              </a:defRPr>
            </a:lvl4pPr>
            <a:lvl5pPr marL="1746000" indent="-288000">
              <a:buClr>
                <a:srgbClr val="007FC2"/>
              </a:buClr>
              <a:buFont typeface="Calibri" panose="020F0502020204030204" pitchFamily="34" charset="0"/>
              <a:buChar char="→"/>
              <a:defRPr sz="1600">
                <a:solidFill>
                  <a:schemeClr val="tx1">
                    <a:lumMod val="65000"/>
                    <a:lumOff val="35000"/>
                  </a:schemeClr>
                </a:solidFill>
              </a:defRPr>
            </a:lvl5pPr>
          </a:lstStyle>
          <a:p>
            <a:pPr lvl="0"/>
            <a:r>
              <a:rPr lang="en-US" dirty="0"/>
              <a:t>Item 1</a:t>
            </a:r>
          </a:p>
          <a:p>
            <a:pPr lvl="1"/>
            <a:r>
              <a:rPr lang="en-US" dirty="0"/>
              <a:t>Item 2</a:t>
            </a:r>
          </a:p>
          <a:p>
            <a:pPr lvl="2"/>
            <a:r>
              <a:rPr lang="en-US" dirty="0"/>
              <a:t>Item 3</a:t>
            </a:r>
          </a:p>
          <a:p>
            <a:pPr lvl="3"/>
            <a:r>
              <a:rPr lang="en-US" dirty="0"/>
              <a:t>Item 4</a:t>
            </a:r>
          </a:p>
          <a:p>
            <a:pPr lvl="4"/>
            <a:r>
              <a:rPr lang="en-US" dirty="0"/>
              <a:t>Item 5</a:t>
            </a:r>
          </a:p>
          <a:p>
            <a:pPr lvl="1"/>
            <a:endParaRPr lang="en-US" dirty="0"/>
          </a:p>
          <a:p>
            <a:pPr lvl="0"/>
            <a:endParaRPr lang="en-US" dirty="0"/>
          </a:p>
          <a:p>
            <a:pPr lvl="2"/>
            <a:endParaRPr lang="en-US" dirty="0"/>
          </a:p>
        </p:txBody>
      </p:sp>
    </p:spTree>
    <p:extLst>
      <p:ext uri="{BB962C8B-B14F-4D97-AF65-F5344CB8AC3E}">
        <p14:creationId xmlns:p14="http://schemas.microsoft.com/office/powerpoint/2010/main" val="2639870089"/>
      </p:ext>
    </p:extLst>
  </p:cSld>
  <p:clrMapOvr>
    <a:masterClrMapping/>
  </p:clrMapOvr>
  <p:extLst>
    <p:ext uri="{DCECCB84-F9BA-43D5-87BE-67443E8EF086}">
      <p15:sldGuideLst xmlns:p15="http://schemas.microsoft.com/office/powerpoint/2012/main">
        <p15:guide id="1" orient="horz" pos="2890">
          <p15:clr>
            <a:srgbClr val="FBAE40"/>
          </p15:clr>
        </p15:guide>
        <p15:guide id="2" pos="31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4. 4 pie charts – text box belox">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38" name="Title 1">
            <a:extLst>
              <a:ext uri="{FF2B5EF4-FFF2-40B4-BE49-F238E27FC236}">
                <a16:creationId xmlns:a16="http://schemas.microsoft.com/office/drawing/2014/main" id="{6D5DCA08-0456-4453-B96C-BB3C1E05A193}"/>
              </a:ext>
            </a:extLst>
          </p:cNvPr>
          <p:cNvSpPr>
            <a:spLocks noGrp="1"/>
          </p:cNvSpPr>
          <p:nvPr>
            <p:ph type="ctrTitle" hasCustomPrompt="1"/>
          </p:nvPr>
        </p:nvSpPr>
        <p:spPr>
          <a:xfrm>
            <a:off x="199798" y="643782"/>
            <a:ext cx="8744400" cy="461665"/>
          </a:xfrm>
          <a:prstGeom prst="rect">
            <a:avLst/>
          </a:prstGeom>
          <a:noFill/>
        </p:spPr>
        <p:txBody>
          <a:bodyPr wrap="square" rtlCol="0">
            <a:spAutoFit/>
          </a:bodyPr>
          <a:lstStyle>
            <a:lvl1pPr>
              <a:defRPr lang="en-US" sz="2400" b="1" dirty="0">
                <a:solidFill>
                  <a:schemeClr val="accent1"/>
                </a:solidFill>
                <a:ea typeface="+mn-ea"/>
                <a:cs typeface="+mn-cs"/>
              </a:defRPr>
            </a:lvl1pPr>
          </a:lstStyle>
          <a:p>
            <a:pPr marL="0" lvl="0"/>
            <a:r>
              <a:rPr lang="en-US" dirty="0"/>
              <a:t>Slide title</a:t>
            </a:r>
          </a:p>
        </p:txBody>
      </p:sp>
      <p:sp>
        <p:nvSpPr>
          <p:cNvPr id="25" name="Text Placeholder 4">
            <a:extLst>
              <a:ext uri="{FF2B5EF4-FFF2-40B4-BE49-F238E27FC236}">
                <a16:creationId xmlns:a16="http://schemas.microsoft.com/office/drawing/2014/main" id="{D37CB736-3D85-4268-BF73-F5E52109CEE8}"/>
              </a:ext>
            </a:extLst>
          </p:cNvPr>
          <p:cNvSpPr>
            <a:spLocks noGrp="1"/>
          </p:cNvSpPr>
          <p:nvPr>
            <p:ph type="body" sz="quarter" idx="18" hasCustomPrompt="1"/>
          </p:nvPr>
        </p:nvSpPr>
        <p:spPr>
          <a:xfrm>
            <a:off x="1382116" y="3656286"/>
            <a:ext cx="1574447" cy="596724"/>
          </a:xfrm>
          <a:prstGeom prst="rect">
            <a:avLst/>
          </a:prstGeom>
        </p:spPr>
        <p:txBody>
          <a:bodyPr tIns="46800">
            <a:no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800" b="0" i="0" u="none" strike="noStrike" kern="1200" baseline="0" dirty="0">
                <a:solidFill>
                  <a:schemeClr val="tx1">
                    <a:lumMod val="50000"/>
                    <a:lumOff val="50000"/>
                  </a:schemeClr>
                </a:solidFill>
                <a:latin typeface="+mn-lt"/>
                <a:ea typeface="+mn-ea"/>
                <a:cs typeface="Calibri"/>
              </a:defRPr>
            </a:lvl2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p:txBody>
      </p:sp>
      <p:sp>
        <p:nvSpPr>
          <p:cNvPr id="26" name="Text Placeholder 4">
            <a:extLst>
              <a:ext uri="{FF2B5EF4-FFF2-40B4-BE49-F238E27FC236}">
                <a16:creationId xmlns:a16="http://schemas.microsoft.com/office/drawing/2014/main" id="{5CEFBB4E-5342-4821-8336-00FB544A84C2}"/>
              </a:ext>
            </a:extLst>
          </p:cNvPr>
          <p:cNvSpPr>
            <a:spLocks noGrp="1"/>
          </p:cNvSpPr>
          <p:nvPr>
            <p:ph type="body" sz="quarter" idx="19" hasCustomPrompt="1"/>
          </p:nvPr>
        </p:nvSpPr>
        <p:spPr>
          <a:xfrm>
            <a:off x="3074161" y="3656286"/>
            <a:ext cx="1574447" cy="596724"/>
          </a:xfrm>
          <a:prstGeom prst="rect">
            <a:avLst/>
          </a:prstGeom>
        </p:spPr>
        <p:txBody>
          <a:bodyPr tIns="46800">
            <a:norm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100" b="0" i="0" u="none" strike="noStrike" kern="1200" baseline="0" dirty="0">
                <a:solidFill>
                  <a:schemeClr val="tx1">
                    <a:lumMod val="50000"/>
                    <a:lumOff val="50000"/>
                  </a:schemeClr>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a:p>
            <a:pPr marL="0" marR="0" lvl="0" indent="0" algn="ctr" defTabSz="457200" rtl="0" eaLnBrk="1" fontAlgn="auto" latinLnBrk="0" hangingPunct="1">
              <a:lnSpc>
                <a:spcPct val="100000"/>
              </a:lnSpc>
              <a:spcBef>
                <a:spcPct val="20000"/>
              </a:spcBef>
              <a:spcAft>
                <a:spcPts val="1000"/>
              </a:spcAft>
              <a:buClrTx/>
              <a:buSzTx/>
              <a:buFontTx/>
              <a:buNone/>
              <a:tabLst/>
              <a:defRPr/>
            </a:pPr>
            <a:endParaRPr lang="en-US" dirty="0"/>
          </a:p>
        </p:txBody>
      </p:sp>
      <p:sp>
        <p:nvSpPr>
          <p:cNvPr id="34" name="Text Placeholder 4">
            <a:extLst>
              <a:ext uri="{FF2B5EF4-FFF2-40B4-BE49-F238E27FC236}">
                <a16:creationId xmlns:a16="http://schemas.microsoft.com/office/drawing/2014/main" id="{7A0C405C-228F-45CE-B48B-1C0B6E9E56D7}"/>
              </a:ext>
            </a:extLst>
          </p:cNvPr>
          <p:cNvSpPr>
            <a:spLocks noGrp="1"/>
          </p:cNvSpPr>
          <p:nvPr>
            <p:ph type="body" sz="quarter" idx="24" hasCustomPrompt="1"/>
          </p:nvPr>
        </p:nvSpPr>
        <p:spPr>
          <a:xfrm>
            <a:off x="4759877" y="3656286"/>
            <a:ext cx="1574447" cy="596724"/>
          </a:xfrm>
          <a:prstGeom prst="rect">
            <a:avLst/>
          </a:prstGeom>
        </p:spPr>
        <p:txBody>
          <a:bodyPr tIns="46800">
            <a:norm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100" b="0" i="0" u="none" strike="noStrike" kern="1200" baseline="0" dirty="0">
                <a:solidFill>
                  <a:schemeClr val="tx1">
                    <a:lumMod val="50000"/>
                    <a:lumOff val="50000"/>
                  </a:schemeClr>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a:p>
            <a:pPr marL="0" marR="0" lvl="0" indent="0" algn="ctr" defTabSz="457200" rtl="0" eaLnBrk="1" fontAlgn="auto" latinLnBrk="0" hangingPunct="1">
              <a:lnSpc>
                <a:spcPct val="100000"/>
              </a:lnSpc>
              <a:spcBef>
                <a:spcPct val="20000"/>
              </a:spcBef>
              <a:spcAft>
                <a:spcPts val="1000"/>
              </a:spcAft>
              <a:buClrTx/>
              <a:buSzTx/>
              <a:buFontTx/>
              <a:buNone/>
              <a:tabLst/>
              <a:defRPr/>
            </a:pPr>
            <a:endParaRPr lang="en-US" dirty="0"/>
          </a:p>
        </p:txBody>
      </p:sp>
      <p:sp>
        <p:nvSpPr>
          <p:cNvPr id="35" name="Text Placeholder 4">
            <a:extLst>
              <a:ext uri="{FF2B5EF4-FFF2-40B4-BE49-F238E27FC236}">
                <a16:creationId xmlns:a16="http://schemas.microsoft.com/office/drawing/2014/main" id="{A5F97EE2-CE31-4731-BEA3-E4FD4D0D0E75}"/>
              </a:ext>
            </a:extLst>
          </p:cNvPr>
          <p:cNvSpPr>
            <a:spLocks noGrp="1"/>
          </p:cNvSpPr>
          <p:nvPr>
            <p:ph type="body" sz="quarter" idx="25" hasCustomPrompt="1"/>
          </p:nvPr>
        </p:nvSpPr>
        <p:spPr>
          <a:xfrm>
            <a:off x="6445592" y="3656286"/>
            <a:ext cx="1574447" cy="596724"/>
          </a:xfrm>
          <a:prstGeom prst="rect">
            <a:avLst/>
          </a:prstGeom>
        </p:spPr>
        <p:txBody>
          <a:bodyPr tIns="46800">
            <a:norm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100" b="0" i="0" u="none" strike="noStrike" kern="1200" baseline="0" dirty="0">
                <a:solidFill>
                  <a:schemeClr val="tx1">
                    <a:lumMod val="50000"/>
                    <a:lumOff val="50000"/>
                  </a:schemeClr>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a:p>
            <a:pPr marL="0" marR="0" lvl="0" indent="0" algn="ctr" defTabSz="457200" rtl="0" eaLnBrk="1" fontAlgn="auto" latinLnBrk="0" hangingPunct="1">
              <a:lnSpc>
                <a:spcPct val="100000"/>
              </a:lnSpc>
              <a:spcBef>
                <a:spcPct val="20000"/>
              </a:spcBef>
              <a:spcAft>
                <a:spcPts val="1000"/>
              </a:spcAft>
              <a:buClrTx/>
              <a:buSzTx/>
              <a:buFontTx/>
              <a:buNone/>
              <a:tabLst/>
              <a:defRPr/>
            </a:pPr>
            <a:endParaRPr lang="en-US" dirty="0"/>
          </a:p>
        </p:txBody>
      </p:sp>
      <p:sp>
        <p:nvSpPr>
          <p:cNvPr id="19" name="Text Placeholder 4">
            <a:extLst>
              <a:ext uri="{FF2B5EF4-FFF2-40B4-BE49-F238E27FC236}">
                <a16:creationId xmlns:a16="http://schemas.microsoft.com/office/drawing/2014/main" id="{F4E4A2B1-073D-4881-BE4B-446E758D8DB8}"/>
              </a:ext>
            </a:extLst>
          </p:cNvPr>
          <p:cNvSpPr>
            <a:spLocks noGrp="1"/>
          </p:cNvSpPr>
          <p:nvPr>
            <p:ph type="body" sz="quarter" idx="15" hasCustomPrompt="1"/>
          </p:nvPr>
        </p:nvSpPr>
        <p:spPr>
          <a:xfrm>
            <a:off x="3076477" y="3364063"/>
            <a:ext cx="1574447" cy="292223"/>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2</a:t>
            </a:r>
          </a:p>
        </p:txBody>
      </p:sp>
      <p:sp>
        <p:nvSpPr>
          <p:cNvPr id="20" name="Text Placeholder 4">
            <a:extLst>
              <a:ext uri="{FF2B5EF4-FFF2-40B4-BE49-F238E27FC236}">
                <a16:creationId xmlns:a16="http://schemas.microsoft.com/office/drawing/2014/main" id="{1FDA4395-A62E-4D3B-A547-A12C0E7EC900}"/>
              </a:ext>
            </a:extLst>
          </p:cNvPr>
          <p:cNvSpPr>
            <a:spLocks noGrp="1"/>
          </p:cNvSpPr>
          <p:nvPr>
            <p:ph type="body" sz="quarter" idx="16" hasCustomPrompt="1"/>
          </p:nvPr>
        </p:nvSpPr>
        <p:spPr>
          <a:xfrm>
            <a:off x="4761375" y="3364063"/>
            <a:ext cx="1574447" cy="297251"/>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3</a:t>
            </a:r>
          </a:p>
        </p:txBody>
      </p:sp>
      <p:sp>
        <p:nvSpPr>
          <p:cNvPr id="21" name="Text Placeholder 4">
            <a:extLst>
              <a:ext uri="{FF2B5EF4-FFF2-40B4-BE49-F238E27FC236}">
                <a16:creationId xmlns:a16="http://schemas.microsoft.com/office/drawing/2014/main" id="{4D7A6B92-00DF-4D78-9ABC-97EBD9B7517D}"/>
              </a:ext>
            </a:extLst>
          </p:cNvPr>
          <p:cNvSpPr>
            <a:spLocks noGrp="1"/>
          </p:cNvSpPr>
          <p:nvPr>
            <p:ph type="body" sz="quarter" idx="17" hasCustomPrompt="1"/>
          </p:nvPr>
        </p:nvSpPr>
        <p:spPr>
          <a:xfrm>
            <a:off x="6446272" y="3364063"/>
            <a:ext cx="1574447" cy="292223"/>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4</a:t>
            </a:r>
          </a:p>
        </p:txBody>
      </p:sp>
      <p:sp>
        <p:nvSpPr>
          <p:cNvPr id="22" name="Text Placeholder 4">
            <a:extLst>
              <a:ext uri="{FF2B5EF4-FFF2-40B4-BE49-F238E27FC236}">
                <a16:creationId xmlns:a16="http://schemas.microsoft.com/office/drawing/2014/main" id="{AD766588-E5D5-4331-A436-24BF78957F70}"/>
              </a:ext>
            </a:extLst>
          </p:cNvPr>
          <p:cNvSpPr>
            <a:spLocks noGrp="1"/>
          </p:cNvSpPr>
          <p:nvPr>
            <p:ph type="body" sz="quarter" idx="14" hasCustomPrompt="1"/>
          </p:nvPr>
        </p:nvSpPr>
        <p:spPr>
          <a:xfrm>
            <a:off x="1391579" y="3364063"/>
            <a:ext cx="1574447" cy="292223"/>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1</a:t>
            </a:r>
          </a:p>
        </p:txBody>
      </p:sp>
      <p:sp>
        <p:nvSpPr>
          <p:cNvPr id="23" name="Subtitle 2">
            <a:extLst>
              <a:ext uri="{FF2B5EF4-FFF2-40B4-BE49-F238E27FC236}">
                <a16:creationId xmlns:a16="http://schemas.microsoft.com/office/drawing/2014/main" id="{BBAE7298-1DE5-41DB-BEAC-82B96230525F}"/>
              </a:ext>
            </a:extLst>
          </p:cNvPr>
          <p:cNvSpPr>
            <a:spLocks noGrp="1"/>
          </p:cNvSpPr>
          <p:nvPr>
            <p:ph type="subTitle" idx="1" hasCustomPrompt="1"/>
          </p:nvPr>
        </p:nvSpPr>
        <p:spPr>
          <a:xfrm>
            <a:off x="508243" y="1168058"/>
            <a:ext cx="8127511" cy="338554"/>
          </a:xfrm>
          <a:prstGeom prst="rect">
            <a:avLst/>
          </a:prstGeom>
          <a:noFill/>
        </p:spPr>
        <p:txBody>
          <a:bodyPr vert="horz" wrap="square" lIns="91440" tIns="45720" rIns="91440" bIns="45720" numCol="1" rtlCol="0" anchor="t" anchorCtr="0">
            <a:spAutoFit/>
          </a:bodyPr>
          <a:lstStyle>
            <a:lvl1pPr marL="0" indent="0" algn="ctr">
              <a:buNone/>
              <a:defRPr lang="en-US" sz="1600" dirty="0">
                <a:solidFill>
                  <a:schemeClr val="tx2"/>
                </a:solidFill>
                <a:ea typeface="Open Sans" charset="0"/>
                <a:cs typeface="Open Sans" charset="0"/>
              </a:defRPr>
            </a:lvl1pPr>
          </a:lstStyle>
          <a:p>
            <a:pPr marL="342900" lvl="0" indent="-342900">
              <a:lnSpc>
                <a:spcPct val="100000"/>
              </a:lnSpc>
              <a:spcBef>
                <a:spcPts val="0"/>
              </a:spcBef>
            </a:pPr>
            <a:r>
              <a:rPr lang="en-US" dirty="0"/>
              <a:t>Subtitle</a:t>
            </a:r>
          </a:p>
        </p:txBody>
      </p:sp>
      <p:sp>
        <p:nvSpPr>
          <p:cNvPr id="6" name="Chart Placeholder 5">
            <a:extLst>
              <a:ext uri="{FF2B5EF4-FFF2-40B4-BE49-F238E27FC236}">
                <a16:creationId xmlns:a16="http://schemas.microsoft.com/office/drawing/2014/main" id="{CABC463A-59D9-4E8E-A835-9607A36EA441}"/>
              </a:ext>
            </a:extLst>
          </p:cNvPr>
          <p:cNvSpPr>
            <a:spLocks noGrp="1"/>
          </p:cNvSpPr>
          <p:nvPr>
            <p:ph type="chart" sz="quarter" idx="26"/>
          </p:nvPr>
        </p:nvSpPr>
        <p:spPr>
          <a:xfrm>
            <a:off x="1392236" y="1868400"/>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
        <p:nvSpPr>
          <p:cNvPr id="42" name="Chart Placeholder 5">
            <a:extLst>
              <a:ext uri="{FF2B5EF4-FFF2-40B4-BE49-F238E27FC236}">
                <a16:creationId xmlns:a16="http://schemas.microsoft.com/office/drawing/2014/main" id="{70B2AAA6-CDC1-4BC1-BA1B-9CC45B8861FA}"/>
              </a:ext>
            </a:extLst>
          </p:cNvPr>
          <p:cNvSpPr>
            <a:spLocks noGrp="1"/>
          </p:cNvSpPr>
          <p:nvPr>
            <p:ph type="chart" sz="quarter" idx="27"/>
          </p:nvPr>
        </p:nvSpPr>
        <p:spPr>
          <a:xfrm>
            <a:off x="3074161" y="1855257"/>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
        <p:nvSpPr>
          <p:cNvPr id="43" name="Chart Placeholder 5">
            <a:extLst>
              <a:ext uri="{FF2B5EF4-FFF2-40B4-BE49-F238E27FC236}">
                <a16:creationId xmlns:a16="http://schemas.microsoft.com/office/drawing/2014/main" id="{F7F71B74-74E2-4900-A875-947E922B7071}"/>
              </a:ext>
            </a:extLst>
          </p:cNvPr>
          <p:cNvSpPr>
            <a:spLocks noGrp="1"/>
          </p:cNvSpPr>
          <p:nvPr>
            <p:ph type="chart" sz="quarter" idx="28"/>
          </p:nvPr>
        </p:nvSpPr>
        <p:spPr>
          <a:xfrm>
            <a:off x="4765549" y="1856682"/>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
        <p:nvSpPr>
          <p:cNvPr id="44" name="Chart Placeholder 5">
            <a:extLst>
              <a:ext uri="{FF2B5EF4-FFF2-40B4-BE49-F238E27FC236}">
                <a16:creationId xmlns:a16="http://schemas.microsoft.com/office/drawing/2014/main" id="{13FCDBD8-C570-4C4A-8DE5-75CC0D010EC4}"/>
              </a:ext>
            </a:extLst>
          </p:cNvPr>
          <p:cNvSpPr>
            <a:spLocks noGrp="1"/>
          </p:cNvSpPr>
          <p:nvPr>
            <p:ph type="chart" sz="quarter" idx="29"/>
          </p:nvPr>
        </p:nvSpPr>
        <p:spPr>
          <a:xfrm>
            <a:off x="6491772" y="1859617"/>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Tree>
    <p:extLst>
      <p:ext uri="{BB962C8B-B14F-4D97-AF65-F5344CB8AC3E}">
        <p14:creationId xmlns:p14="http://schemas.microsoft.com/office/powerpoint/2010/main" val="955998792"/>
      </p:ext>
    </p:extLst>
  </p:cSld>
  <p:clrMapOvr>
    <a:masterClrMapping/>
  </p:clrMapOvr>
  <p:extLst>
    <p:ext uri="{DCECCB84-F9BA-43D5-87BE-67443E8EF086}">
      <p15:sldGuideLst xmlns:p15="http://schemas.microsoft.com/office/powerpoint/2012/main">
        <p15:guide id="1" orient="horz" pos="1620">
          <p15:clr>
            <a:srgbClr val="FBAE40"/>
          </p15:clr>
        </p15:guide>
        <p15:guide id="2" pos="405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5. Map slide">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7" name="Title 1">
            <a:extLst>
              <a:ext uri="{FF2B5EF4-FFF2-40B4-BE49-F238E27FC236}">
                <a16:creationId xmlns:a16="http://schemas.microsoft.com/office/drawing/2014/main" id="{F3CBB4FB-705F-4355-8E19-889093677FED}"/>
              </a:ext>
            </a:extLst>
          </p:cNvPr>
          <p:cNvSpPr>
            <a:spLocks noGrp="1"/>
          </p:cNvSpPr>
          <p:nvPr>
            <p:ph type="ctrTitle" hasCustomPrompt="1"/>
          </p:nvPr>
        </p:nvSpPr>
        <p:spPr>
          <a:xfrm>
            <a:off x="131218" y="316122"/>
            <a:ext cx="2977742" cy="461665"/>
          </a:xfrm>
          <a:prstGeom prst="rect">
            <a:avLst/>
          </a:prstGeom>
          <a:noFill/>
        </p:spPr>
        <p:txBody>
          <a:bodyPr wrap="square" rtlCol="0">
            <a:spAutoFit/>
          </a:bodyPr>
          <a:lstStyle>
            <a:lvl1pPr algn="l">
              <a:defRPr lang="en-US" sz="2400" b="1" dirty="0">
                <a:solidFill>
                  <a:schemeClr val="accent1"/>
                </a:solidFill>
                <a:ea typeface="+mn-ea"/>
                <a:cs typeface="+mn-cs"/>
              </a:defRPr>
            </a:lvl1pPr>
          </a:lstStyle>
          <a:p>
            <a:pPr marL="0" lvl="0"/>
            <a:r>
              <a:rPr lang="en-US" dirty="0"/>
              <a:t>Slide title</a:t>
            </a:r>
          </a:p>
        </p:txBody>
      </p:sp>
      <p:sp>
        <p:nvSpPr>
          <p:cNvPr id="19" name="Text Placeholder 4">
            <a:extLst>
              <a:ext uri="{FF2B5EF4-FFF2-40B4-BE49-F238E27FC236}">
                <a16:creationId xmlns:a16="http://schemas.microsoft.com/office/drawing/2014/main" id="{AA9F1897-24B5-47C2-82FE-C20DACA9D213}"/>
              </a:ext>
            </a:extLst>
          </p:cNvPr>
          <p:cNvSpPr>
            <a:spLocks noGrp="1"/>
          </p:cNvSpPr>
          <p:nvPr>
            <p:ph type="body" sz="quarter" idx="13" hasCustomPrompt="1"/>
          </p:nvPr>
        </p:nvSpPr>
        <p:spPr>
          <a:xfrm>
            <a:off x="470008" y="2404604"/>
            <a:ext cx="2280538" cy="286559"/>
          </a:xfrm>
          <a:prstGeom prst="rect">
            <a:avLst/>
          </a:prstGeom>
        </p:spPr>
        <p:txBody>
          <a:bodyPr numCol="1">
            <a:noAutofit/>
          </a:bodyPr>
          <a:lstStyle>
            <a:lvl1pPr marL="0" indent="0">
              <a:spcAft>
                <a:spcPts val="800"/>
              </a:spcAft>
              <a:buFontTx/>
              <a:buNone/>
              <a:defRPr sz="1200" b="1">
                <a:solidFill>
                  <a:schemeClr val="accent5"/>
                </a:solidFill>
                <a:sym typeface="Symbol" panose="05050102010706020507" pitchFamily="18" charset="2"/>
              </a:defRPr>
            </a:lvl1pPr>
            <a:lvl2pPr marL="0" indent="0">
              <a:spcBef>
                <a:spcPts val="0"/>
              </a:spcBef>
              <a:buFontTx/>
              <a:buNone/>
              <a:defRPr sz="800">
                <a:solidFill>
                  <a:schemeClr val="bg1">
                    <a:lumMod val="50000"/>
                  </a:schemeClr>
                </a:solidFill>
              </a:defRPr>
            </a:lvl2pPr>
          </a:lstStyle>
          <a:p>
            <a:pPr lvl="0"/>
            <a:r>
              <a:rPr lang="en-US" dirty="0"/>
              <a:t>Metric</a:t>
            </a:r>
          </a:p>
        </p:txBody>
      </p:sp>
      <p:sp>
        <p:nvSpPr>
          <p:cNvPr id="23" name="Text Placeholder 4">
            <a:extLst>
              <a:ext uri="{FF2B5EF4-FFF2-40B4-BE49-F238E27FC236}">
                <a16:creationId xmlns:a16="http://schemas.microsoft.com/office/drawing/2014/main" id="{18DA36AF-7819-458F-A0B5-DE0BD81E2BAF}"/>
              </a:ext>
            </a:extLst>
          </p:cNvPr>
          <p:cNvSpPr>
            <a:spLocks noGrp="1"/>
          </p:cNvSpPr>
          <p:nvPr>
            <p:ph type="body" sz="quarter" idx="15" hasCustomPrompt="1"/>
          </p:nvPr>
        </p:nvSpPr>
        <p:spPr>
          <a:xfrm>
            <a:off x="477628" y="3463190"/>
            <a:ext cx="2280538" cy="284614"/>
          </a:xfrm>
          <a:prstGeom prst="rect">
            <a:avLst/>
          </a:prstGeom>
        </p:spPr>
        <p:txBody>
          <a:bodyPr numCol="1">
            <a:noAutofit/>
          </a:bodyPr>
          <a:lstStyle>
            <a:lvl1pPr marL="0" indent="0">
              <a:spcAft>
                <a:spcPts val="800"/>
              </a:spcAft>
              <a:buFontTx/>
              <a:buNone/>
              <a:defRPr sz="1200" b="1">
                <a:solidFill>
                  <a:schemeClr val="tx2"/>
                </a:solidFill>
                <a:sym typeface="Symbol" panose="05050102010706020507" pitchFamily="18" charset="2"/>
              </a:defRPr>
            </a:lvl1pPr>
            <a:lvl2pPr marL="0" indent="0">
              <a:spcBef>
                <a:spcPts val="0"/>
              </a:spcBef>
              <a:buFontTx/>
              <a:buNone/>
              <a:defRPr sz="800">
                <a:solidFill>
                  <a:schemeClr val="bg1">
                    <a:lumMod val="50000"/>
                  </a:schemeClr>
                </a:solidFill>
              </a:defRPr>
            </a:lvl2pPr>
          </a:lstStyle>
          <a:p>
            <a:pPr lvl="0"/>
            <a:r>
              <a:rPr lang="en-US" dirty="0"/>
              <a:t>Metric</a:t>
            </a:r>
          </a:p>
        </p:txBody>
      </p:sp>
      <p:sp>
        <p:nvSpPr>
          <p:cNvPr id="24" name="Text Placeholder 4">
            <a:extLst>
              <a:ext uri="{FF2B5EF4-FFF2-40B4-BE49-F238E27FC236}">
                <a16:creationId xmlns:a16="http://schemas.microsoft.com/office/drawing/2014/main" id="{F14F49A3-6DFE-4798-AC55-EFD64DA44D54}"/>
              </a:ext>
            </a:extLst>
          </p:cNvPr>
          <p:cNvSpPr>
            <a:spLocks noGrp="1"/>
          </p:cNvSpPr>
          <p:nvPr>
            <p:ph type="body" sz="quarter" idx="16" hasCustomPrompt="1"/>
          </p:nvPr>
        </p:nvSpPr>
        <p:spPr>
          <a:xfrm>
            <a:off x="477628" y="1359390"/>
            <a:ext cx="2280538" cy="286559"/>
          </a:xfrm>
          <a:prstGeom prst="rect">
            <a:avLst/>
          </a:prstGeom>
        </p:spPr>
        <p:txBody>
          <a:bodyPr numCol="1">
            <a:noAutofit/>
          </a:bodyPr>
          <a:lstStyle>
            <a:lvl1pPr marL="0" indent="0">
              <a:spcAft>
                <a:spcPts val="800"/>
              </a:spcAft>
              <a:buFontTx/>
              <a:buNone/>
              <a:defRPr sz="1200" b="1">
                <a:solidFill>
                  <a:schemeClr val="accent2"/>
                </a:solidFill>
                <a:sym typeface="Symbol" panose="05050102010706020507" pitchFamily="18" charset="2"/>
              </a:defRPr>
            </a:lvl1pPr>
            <a:lvl2pPr marL="0" indent="0">
              <a:spcBef>
                <a:spcPts val="0"/>
              </a:spcBef>
              <a:buFontTx/>
              <a:buNone/>
              <a:defRPr sz="800">
                <a:solidFill>
                  <a:schemeClr val="bg1">
                    <a:lumMod val="50000"/>
                  </a:schemeClr>
                </a:solidFill>
              </a:defRPr>
            </a:lvl2pPr>
          </a:lstStyle>
          <a:p>
            <a:pPr lvl="0"/>
            <a:r>
              <a:rPr lang="en-US" dirty="0"/>
              <a:t>Metric</a:t>
            </a:r>
          </a:p>
        </p:txBody>
      </p:sp>
      <p:sp>
        <p:nvSpPr>
          <p:cNvPr id="9" name="Text Placeholder 4">
            <a:extLst>
              <a:ext uri="{FF2B5EF4-FFF2-40B4-BE49-F238E27FC236}">
                <a16:creationId xmlns:a16="http://schemas.microsoft.com/office/drawing/2014/main" id="{3F096A77-2B55-40A7-B75C-85A1526B6A26}"/>
              </a:ext>
            </a:extLst>
          </p:cNvPr>
          <p:cNvSpPr>
            <a:spLocks noGrp="1"/>
          </p:cNvSpPr>
          <p:nvPr>
            <p:ph type="body" sz="quarter" idx="17" hasCustomPrompt="1"/>
          </p:nvPr>
        </p:nvSpPr>
        <p:spPr>
          <a:xfrm>
            <a:off x="470008" y="2691163"/>
            <a:ext cx="2280538" cy="594505"/>
          </a:xfrm>
          <a:prstGeom prst="rect">
            <a:avLst/>
          </a:prstGeom>
        </p:spPr>
        <p:txBody>
          <a:bodyPr numCol="1">
            <a:noAutofit/>
          </a:bodyPr>
          <a:lstStyle>
            <a:lvl1pPr marL="0" indent="0">
              <a:spcAft>
                <a:spcPts val="800"/>
              </a:spcAft>
              <a:buFontTx/>
              <a:buNone/>
              <a:defRPr lang="en-US" sz="120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endParaRPr lang="en-US" dirty="0"/>
          </a:p>
        </p:txBody>
      </p:sp>
      <p:sp>
        <p:nvSpPr>
          <p:cNvPr id="10" name="Text Placeholder 4">
            <a:extLst>
              <a:ext uri="{FF2B5EF4-FFF2-40B4-BE49-F238E27FC236}">
                <a16:creationId xmlns:a16="http://schemas.microsoft.com/office/drawing/2014/main" id="{50AF10E9-308E-4B04-8EC0-CF61C4584A23}"/>
              </a:ext>
            </a:extLst>
          </p:cNvPr>
          <p:cNvSpPr>
            <a:spLocks noGrp="1"/>
          </p:cNvSpPr>
          <p:nvPr>
            <p:ph type="body" sz="quarter" idx="18" hasCustomPrompt="1"/>
          </p:nvPr>
        </p:nvSpPr>
        <p:spPr>
          <a:xfrm>
            <a:off x="477628" y="3747804"/>
            <a:ext cx="2280538" cy="596450"/>
          </a:xfrm>
          <a:prstGeom prst="rect">
            <a:avLst/>
          </a:prstGeom>
        </p:spPr>
        <p:txBody>
          <a:bodyPr numCol="1">
            <a:noAutofit/>
          </a:bodyPr>
          <a:lstStyle>
            <a:lvl1pPr marL="0" indent="0">
              <a:spcAft>
                <a:spcPts val="800"/>
              </a:spcAft>
              <a:buFontTx/>
              <a:buNone/>
              <a:defRPr lang="en-US" sz="120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endParaRPr lang="en-US" dirty="0"/>
          </a:p>
        </p:txBody>
      </p:sp>
      <p:sp>
        <p:nvSpPr>
          <p:cNvPr id="11" name="Text Placeholder 4">
            <a:extLst>
              <a:ext uri="{FF2B5EF4-FFF2-40B4-BE49-F238E27FC236}">
                <a16:creationId xmlns:a16="http://schemas.microsoft.com/office/drawing/2014/main" id="{9DF6A2DB-6251-428B-A48A-DED72FD8C2C1}"/>
              </a:ext>
            </a:extLst>
          </p:cNvPr>
          <p:cNvSpPr>
            <a:spLocks noGrp="1"/>
          </p:cNvSpPr>
          <p:nvPr>
            <p:ph type="body" sz="quarter" idx="19" hasCustomPrompt="1"/>
          </p:nvPr>
        </p:nvSpPr>
        <p:spPr>
          <a:xfrm>
            <a:off x="477628" y="1645949"/>
            <a:ext cx="2280538" cy="594505"/>
          </a:xfrm>
          <a:prstGeom prst="rect">
            <a:avLst/>
          </a:prstGeom>
        </p:spPr>
        <p:txBody>
          <a:bodyPr numCol="1">
            <a:noAutofit/>
          </a:bodyPr>
          <a:lstStyle>
            <a:lvl1pPr marL="0" indent="0">
              <a:spcAft>
                <a:spcPts val="800"/>
              </a:spcAft>
              <a:buFontTx/>
              <a:buNone/>
              <a:defRPr lang="en-US" sz="120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endParaRPr lang="en-US" dirty="0"/>
          </a:p>
        </p:txBody>
      </p:sp>
    </p:spTree>
    <p:extLst>
      <p:ext uri="{BB962C8B-B14F-4D97-AF65-F5344CB8AC3E}">
        <p14:creationId xmlns:p14="http://schemas.microsoft.com/office/powerpoint/2010/main" val="4006379572"/>
      </p:ext>
    </p:extLst>
  </p:cSld>
  <p:clrMapOvr>
    <a:masterClrMapping/>
  </p:clrMapOvr>
  <p:extLst>
    <p:ext uri="{DCECCB84-F9BA-43D5-87BE-67443E8EF086}">
      <p15:sldGuideLst xmlns:p15="http://schemas.microsoft.com/office/powerpoint/2012/main">
        <p15:guide id="1" orient="horz" pos="441">
          <p15:clr>
            <a:srgbClr val="FBAE40"/>
          </p15:clr>
        </p15:guide>
        <p15:guide id="2" pos="564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6. Icon library ">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2" name="Picture Placeholder 6">
            <a:extLst>
              <a:ext uri="{FF2B5EF4-FFF2-40B4-BE49-F238E27FC236}">
                <a16:creationId xmlns:a16="http://schemas.microsoft.com/office/drawing/2014/main" id="{294B58BE-C055-42C7-91E4-C4CCF8577CEE}"/>
              </a:ext>
            </a:extLst>
          </p:cNvPr>
          <p:cNvSpPr>
            <a:spLocks noGrp="1"/>
          </p:cNvSpPr>
          <p:nvPr>
            <p:ph type="pic" sz="quarter" idx="10" hasCustomPrompt="1"/>
          </p:nvPr>
        </p:nvSpPr>
        <p:spPr>
          <a:xfrm>
            <a:off x="270709" y="214076"/>
            <a:ext cx="612000" cy="612000"/>
          </a:xfrm>
        </p:spPr>
        <p:txBody>
          <a:bodyPr>
            <a:normAutofit/>
          </a:bodyPr>
          <a:lstStyle>
            <a:lvl1pPr>
              <a:defRPr sz="800">
                <a:latin typeface="+mn-lt"/>
              </a:defRPr>
            </a:lvl1pPr>
          </a:lstStyle>
          <a:p>
            <a:r>
              <a:rPr lang="fr-LU" dirty="0"/>
              <a:t>Image</a:t>
            </a:r>
            <a:endParaRPr lang="en-GB" dirty="0"/>
          </a:p>
        </p:txBody>
      </p:sp>
      <p:sp>
        <p:nvSpPr>
          <p:cNvPr id="13" name="Picture Placeholder 6">
            <a:extLst>
              <a:ext uri="{FF2B5EF4-FFF2-40B4-BE49-F238E27FC236}">
                <a16:creationId xmlns:a16="http://schemas.microsoft.com/office/drawing/2014/main" id="{7969D350-1A31-4F3C-B3C0-D1E99A3A1CFD}"/>
              </a:ext>
            </a:extLst>
          </p:cNvPr>
          <p:cNvSpPr>
            <a:spLocks noGrp="1"/>
          </p:cNvSpPr>
          <p:nvPr>
            <p:ph type="pic" sz="quarter" idx="11" hasCustomPrompt="1"/>
          </p:nvPr>
        </p:nvSpPr>
        <p:spPr>
          <a:xfrm>
            <a:off x="998209" y="214076"/>
            <a:ext cx="612000" cy="612000"/>
          </a:xfrm>
        </p:spPr>
        <p:txBody>
          <a:bodyPr>
            <a:normAutofit/>
          </a:bodyPr>
          <a:lstStyle>
            <a:lvl1pPr>
              <a:defRPr sz="800">
                <a:latin typeface="+mn-lt"/>
              </a:defRPr>
            </a:lvl1pPr>
          </a:lstStyle>
          <a:p>
            <a:r>
              <a:rPr lang="fr-LU" dirty="0"/>
              <a:t>Image</a:t>
            </a:r>
            <a:endParaRPr lang="en-GB" dirty="0"/>
          </a:p>
        </p:txBody>
      </p:sp>
      <p:sp>
        <p:nvSpPr>
          <p:cNvPr id="15" name="Picture Placeholder 6">
            <a:extLst>
              <a:ext uri="{FF2B5EF4-FFF2-40B4-BE49-F238E27FC236}">
                <a16:creationId xmlns:a16="http://schemas.microsoft.com/office/drawing/2014/main" id="{A85CED36-D720-4F33-AFE1-96479D5ECF4C}"/>
              </a:ext>
            </a:extLst>
          </p:cNvPr>
          <p:cNvSpPr>
            <a:spLocks noGrp="1"/>
          </p:cNvSpPr>
          <p:nvPr>
            <p:ph type="pic" sz="quarter" idx="12" hasCustomPrompt="1"/>
          </p:nvPr>
        </p:nvSpPr>
        <p:spPr>
          <a:xfrm>
            <a:off x="270709" y="3983423"/>
            <a:ext cx="612000" cy="612000"/>
          </a:xfrm>
        </p:spPr>
        <p:txBody>
          <a:bodyPr>
            <a:normAutofit/>
          </a:bodyPr>
          <a:lstStyle>
            <a:lvl1pPr>
              <a:defRPr sz="800">
                <a:latin typeface="+mn-lt"/>
              </a:defRPr>
            </a:lvl1pPr>
          </a:lstStyle>
          <a:p>
            <a:r>
              <a:rPr lang="fr-LU" dirty="0"/>
              <a:t>Image</a:t>
            </a:r>
            <a:endParaRPr lang="en-GB" dirty="0"/>
          </a:p>
        </p:txBody>
      </p:sp>
      <p:sp>
        <p:nvSpPr>
          <p:cNvPr id="16" name="Picture Placeholder 6">
            <a:extLst>
              <a:ext uri="{FF2B5EF4-FFF2-40B4-BE49-F238E27FC236}">
                <a16:creationId xmlns:a16="http://schemas.microsoft.com/office/drawing/2014/main" id="{6F270E5D-CF37-43C3-BC2A-7A67340DD4F6}"/>
              </a:ext>
            </a:extLst>
          </p:cNvPr>
          <p:cNvSpPr>
            <a:spLocks noGrp="1"/>
          </p:cNvSpPr>
          <p:nvPr>
            <p:ph type="pic" sz="quarter" idx="13" hasCustomPrompt="1"/>
          </p:nvPr>
        </p:nvSpPr>
        <p:spPr>
          <a:xfrm>
            <a:off x="270709" y="3229552"/>
            <a:ext cx="612000" cy="612000"/>
          </a:xfrm>
        </p:spPr>
        <p:txBody>
          <a:bodyPr>
            <a:normAutofit/>
          </a:bodyPr>
          <a:lstStyle>
            <a:lvl1pPr>
              <a:defRPr sz="800">
                <a:latin typeface="+mn-lt"/>
              </a:defRPr>
            </a:lvl1pPr>
          </a:lstStyle>
          <a:p>
            <a:r>
              <a:rPr lang="fr-LU" dirty="0"/>
              <a:t>Image</a:t>
            </a:r>
            <a:endParaRPr lang="en-GB" dirty="0"/>
          </a:p>
        </p:txBody>
      </p:sp>
      <p:sp>
        <p:nvSpPr>
          <p:cNvPr id="17" name="Picture Placeholder 6">
            <a:extLst>
              <a:ext uri="{FF2B5EF4-FFF2-40B4-BE49-F238E27FC236}">
                <a16:creationId xmlns:a16="http://schemas.microsoft.com/office/drawing/2014/main" id="{DEB71655-5152-4B37-B796-A692AA7CBD05}"/>
              </a:ext>
            </a:extLst>
          </p:cNvPr>
          <p:cNvSpPr>
            <a:spLocks noGrp="1"/>
          </p:cNvSpPr>
          <p:nvPr>
            <p:ph type="pic" sz="quarter" idx="14" hasCustomPrompt="1"/>
          </p:nvPr>
        </p:nvSpPr>
        <p:spPr>
          <a:xfrm>
            <a:off x="270709" y="2475683"/>
            <a:ext cx="612000" cy="612000"/>
          </a:xfrm>
        </p:spPr>
        <p:txBody>
          <a:bodyPr>
            <a:normAutofit/>
          </a:bodyPr>
          <a:lstStyle>
            <a:lvl1pPr>
              <a:defRPr sz="800">
                <a:latin typeface="+mn-lt"/>
              </a:defRPr>
            </a:lvl1pPr>
          </a:lstStyle>
          <a:p>
            <a:r>
              <a:rPr lang="fr-LU" dirty="0"/>
              <a:t>Image</a:t>
            </a:r>
            <a:endParaRPr lang="en-GB" dirty="0"/>
          </a:p>
        </p:txBody>
      </p:sp>
      <p:sp>
        <p:nvSpPr>
          <p:cNvPr id="18" name="Picture Placeholder 6">
            <a:extLst>
              <a:ext uri="{FF2B5EF4-FFF2-40B4-BE49-F238E27FC236}">
                <a16:creationId xmlns:a16="http://schemas.microsoft.com/office/drawing/2014/main" id="{4EA50919-DEEB-4E2C-88B6-DDF3B232E7E5}"/>
              </a:ext>
            </a:extLst>
          </p:cNvPr>
          <p:cNvSpPr>
            <a:spLocks noGrp="1"/>
          </p:cNvSpPr>
          <p:nvPr>
            <p:ph type="pic" sz="quarter" idx="15" hasCustomPrompt="1"/>
          </p:nvPr>
        </p:nvSpPr>
        <p:spPr>
          <a:xfrm>
            <a:off x="270709" y="1721814"/>
            <a:ext cx="612000" cy="612000"/>
          </a:xfrm>
        </p:spPr>
        <p:txBody>
          <a:bodyPr>
            <a:normAutofit/>
          </a:bodyPr>
          <a:lstStyle>
            <a:lvl1pPr>
              <a:defRPr sz="800">
                <a:latin typeface="+mn-lt"/>
              </a:defRPr>
            </a:lvl1pPr>
          </a:lstStyle>
          <a:p>
            <a:r>
              <a:rPr lang="fr-LU" dirty="0"/>
              <a:t>Image</a:t>
            </a:r>
            <a:endParaRPr lang="en-GB" dirty="0"/>
          </a:p>
        </p:txBody>
      </p:sp>
      <p:sp>
        <p:nvSpPr>
          <p:cNvPr id="20" name="Picture Placeholder 6">
            <a:extLst>
              <a:ext uri="{FF2B5EF4-FFF2-40B4-BE49-F238E27FC236}">
                <a16:creationId xmlns:a16="http://schemas.microsoft.com/office/drawing/2014/main" id="{63DC1B6F-1436-4942-A73D-2D80F22A00B6}"/>
              </a:ext>
            </a:extLst>
          </p:cNvPr>
          <p:cNvSpPr>
            <a:spLocks noGrp="1"/>
          </p:cNvSpPr>
          <p:nvPr>
            <p:ph type="pic" sz="quarter" idx="16" hasCustomPrompt="1"/>
          </p:nvPr>
        </p:nvSpPr>
        <p:spPr>
          <a:xfrm>
            <a:off x="270709" y="967945"/>
            <a:ext cx="612000" cy="612000"/>
          </a:xfrm>
        </p:spPr>
        <p:txBody>
          <a:bodyPr>
            <a:normAutofit/>
          </a:bodyPr>
          <a:lstStyle>
            <a:lvl1pPr>
              <a:defRPr sz="800">
                <a:latin typeface="+mn-lt"/>
              </a:defRPr>
            </a:lvl1pPr>
          </a:lstStyle>
          <a:p>
            <a:r>
              <a:rPr lang="fr-LU" dirty="0"/>
              <a:t>Image</a:t>
            </a:r>
            <a:endParaRPr lang="en-GB" dirty="0"/>
          </a:p>
        </p:txBody>
      </p:sp>
      <p:sp>
        <p:nvSpPr>
          <p:cNvPr id="21" name="Picture Placeholder 6">
            <a:extLst>
              <a:ext uri="{FF2B5EF4-FFF2-40B4-BE49-F238E27FC236}">
                <a16:creationId xmlns:a16="http://schemas.microsoft.com/office/drawing/2014/main" id="{EC7E1B45-AA46-4F40-A6EB-F5FEFA40EB5C}"/>
              </a:ext>
            </a:extLst>
          </p:cNvPr>
          <p:cNvSpPr>
            <a:spLocks noGrp="1"/>
          </p:cNvSpPr>
          <p:nvPr>
            <p:ph type="pic" sz="quarter" idx="17" hasCustomPrompt="1"/>
          </p:nvPr>
        </p:nvSpPr>
        <p:spPr>
          <a:xfrm>
            <a:off x="998209" y="967945"/>
            <a:ext cx="612000" cy="612000"/>
          </a:xfrm>
        </p:spPr>
        <p:txBody>
          <a:bodyPr>
            <a:normAutofit/>
          </a:bodyPr>
          <a:lstStyle>
            <a:lvl1pPr>
              <a:defRPr sz="800">
                <a:latin typeface="+mn-lt"/>
              </a:defRPr>
            </a:lvl1pPr>
          </a:lstStyle>
          <a:p>
            <a:r>
              <a:rPr lang="fr-LU" dirty="0"/>
              <a:t>Image</a:t>
            </a:r>
            <a:endParaRPr lang="en-GB" dirty="0"/>
          </a:p>
        </p:txBody>
      </p:sp>
      <p:sp>
        <p:nvSpPr>
          <p:cNvPr id="22" name="Picture Placeholder 6">
            <a:extLst>
              <a:ext uri="{FF2B5EF4-FFF2-40B4-BE49-F238E27FC236}">
                <a16:creationId xmlns:a16="http://schemas.microsoft.com/office/drawing/2014/main" id="{163DD791-8552-4C47-B499-734700486CAC}"/>
              </a:ext>
            </a:extLst>
          </p:cNvPr>
          <p:cNvSpPr>
            <a:spLocks noGrp="1"/>
          </p:cNvSpPr>
          <p:nvPr>
            <p:ph type="pic" sz="quarter" idx="18" hasCustomPrompt="1"/>
          </p:nvPr>
        </p:nvSpPr>
        <p:spPr>
          <a:xfrm>
            <a:off x="1725709" y="214076"/>
            <a:ext cx="612000" cy="612000"/>
          </a:xfrm>
        </p:spPr>
        <p:txBody>
          <a:bodyPr>
            <a:normAutofit/>
          </a:bodyPr>
          <a:lstStyle>
            <a:lvl1pPr>
              <a:defRPr sz="800">
                <a:latin typeface="+mn-lt"/>
              </a:defRPr>
            </a:lvl1pPr>
          </a:lstStyle>
          <a:p>
            <a:r>
              <a:rPr lang="fr-LU" dirty="0"/>
              <a:t>Image</a:t>
            </a:r>
            <a:endParaRPr lang="en-GB" dirty="0"/>
          </a:p>
        </p:txBody>
      </p:sp>
      <p:sp>
        <p:nvSpPr>
          <p:cNvPr id="25" name="Picture Placeholder 6">
            <a:extLst>
              <a:ext uri="{FF2B5EF4-FFF2-40B4-BE49-F238E27FC236}">
                <a16:creationId xmlns:a16="http://schemas.microsoft.com/office/drawing/2014/main" id="{303D61DF-9A6F-4F15-9861-AE8F65D846F0}"/>
              </a:ext>
            </a:extLst>
          </p:cNvPr>
          <p:cNvSpPr>
            <a:spLocks noGrp="1"/>
          </p:cNvSpPr>
          <p:nvPr>
            <p:ph type="pic" sz="quarter" idx="19" hasCustomPrompt="1"/>
          </p:nvPr>
        </p:nvSpPr>
        <p:spPr>
          <a:xfrm>
            <a:off x="998209" y="1721814"/>
            <a:ext cx="612000" cy="612000"/>
          </a:xfrm>
        </p:spPr>
        <p:txBody>
          <a:bodyPr>
            <a:normAutofit/>
          </a:bodyPr>
          <a:lstStyle>
            <a:lvl1pPr>
              <a:defRPr sz="800">
                <a:latin typeface="+mn-lt"/>
              </a:defRPr>
            </a:lvl1pPr>
          </a:lstStyle>
          <a:p>
            <a:r>
              <a:rPr lang="fr-LU" dirty="0"/>
              <a:t>Image</a:t>
            </a:r>
            <a:endParaRPr lang="en-GB" dirty="0"/>
          </a:p>
        </p:txBody>
      </p:sp>
      <p:sp>
        <p:nvSpPr>
          <p:cNvPr id="26" name="Picture Placeholder 6">
            <a:extLst>
              <a:ext uri="{FF2B5EF4-FFF2-40B4-BE49-F238E27FC236}">
                <a16:creationId xmlns:a16="http://schemas.microsoft.com/office/drawing/2014/main" id="{EDA72079-87D9-4575-B3EB-BB0F500F3551}"/>
              </a:ext>
            </a:extLst>
          </p:cNvPr>
          <p:cNvSpPr>
            <a:spLocks noGrp="1"/>
          </p:cNvSpPr>
          <p:nvPr>
            <p:ph type="pic" sz="quarter" idx="20" hasCustomPrompt="1"/>
          </p:nvPr>
        </p:nvSpPr>
        <p:spPr>
          <a:xfrm>
            <a:off x="998209" y="2475683"/>
            <a:ext cx="612000" cy="612000"/>
          </a:xfrm>
        </p:spPr>
        <p:txBody>
          <a:bodyPr>
            <a:normAutofit/>
          </a:bodyPr>
          <a:lstStyle>
            <a:lvl1pPr>
              <a:defRPr sz="800">
                <a:latin typeface="+mn-lt"/>
              </a:defRPr>
            </a:lvl1pPr>
          </a:lstStyle>
          <a:p>
            <a:r>
              <a:rPr lang="fr-LU" dirty="0"/>
              <a:t>Image</a:t>
            </a:r>
            <a:endParaRPr lang="en-GB" dirty="0"/>
          </a:p>
        </p:txBody>
      </p:sp>
      <p:sp>
        <p:nvSpPr>
          <p:cNvPr id="27" name="Picture Placeholder 6">
            <a:extLst>
              <a:ext uri="{FF2B5EF4-FFF2-40B4-BE49-F238E27FC236}">
                <a16:creationId xmlns:a16="http://schemas.microsoft.com/office/drawing/2014/main" id="{16606422-532D-4DCD-AA3B-03AD228A20A9}"/>
              </a:ext>
            </a:extLst>
          </p:cNvPr>
          <p:cNvSpPr>
            <a:spLocks noGrp="1"/>
          </p:cNvSpPr>
          <p:nvPr>
            <p:ph type="pic" sz="quarter" idx="21" hasCustomPrompt="1"/>
          </p:nvPr>
        </p:nvSpPr>
        <p:spPr>
          <a:xfrm>
            <a:off x="998209" y="3229552"/>
            <a:ext cx="612000" cy="612000"/>
          </a:xfrm>
        </p:spPr>
        <p:txBody>
          <a:bodyPr>
            <a:normAutofit/>
          </a:bodyPr>
          <a:lstStyle>
            <a:lvl1pPr>
              <a:defRPr sz="800">
                <a:latin typeface="+mn-lt"/>
              </a:defRPr>
            </a:lvl1pPr>
          </a:lstStyle>
          <a:p>
            <a:r>
              <a:rPr lang="fr-LU" dirty="0"/>
              <a:t>Image</a:t>
            </a:r>
            <a:endParaRPr lang="en-GB" dirty="0"/>
          </a:p>
        </p:txBody>
      </p:sp>
      <p:sp>
        <p:nvSpPr>
          <p:cNvPr id="28" name="Picture Placeholder 6">
            <a:extLst>
              <a:ext uri="{FF2B5EF4-FFF2-40B4-BE49-F238E27FC236}">
                <a16:creationId xmlns:a16="http://schemas.microsoft.com/office/drawing/2014/main" id="{0B0F5602-239D-4897-A842-6A99E7AC7FB2}"/>
              </a:ext>
            </a:extLst>
          </p:cNvPr>
          <p:cNvSpPr>
            <a:spLocks noGrp="1"/>
          </p:cNvSpPr>
          <p:nvPr>
            <p:ph type="pic" sz="quarter" idx="22" hasCustomPrompt="1"/>
          </p:nvPr>
        </p:nvSpPr>
        <p:spPr>
          <a:xfrm>
            <a:off x="998209" y="3983423"/>
            <a:ext cx="612000" cy="612000"/>
          </a:xfrm>
        </p:spPr>
        <p:txBody>
          <a:bodyPr>
            <a:normAutofit/>
          </a:bodyPr>
          <a:lstStyle>
            <a:lvl1pPr>
              <a:defRPr sz="800">
                <a:latin typeface="+mn-lt"/>
              </a:defRPr>
            </a:lvl1pPr>
          </a:lstStyle>
          <a:p>
            <a:r>
              <a:rPr lang="fr-LU" dirty="0"/>
              <a:t>Image</a:t>
            </a:r>
            <a:endParaRPr lang="en-GB" dirty="0"/>
          </a:p>
        </p:txBody>
      </p:sp>
      <p:sp>
        <p:nvSpPr>
          <p:cNvPr id="29" name="Picture Placeholder 6">
            <a:extLst>
              <a:ext uri="{FF2B5EF4-FFF2-40B4-BE49-F238E27FC236}">
                <a16:creationId xmlns:a16="http://schemas.microsoft.com/office/drawing/2014/main" id="{E3B1123D-FE3B-4E79-B567-4F7D11543F22}"/>
              </a:ext>
            </a:extLst>
          </p:cNvPr>
          <p:cNvSpPr>
            <a:spLocks noGrp="1"/>
          </p:cNvSpPr>
          <p:nvPr>
            <p:ph type="pic" sz="quarter" idx="23" hasCustomPrompt="1"/>
          </p:nvPr>
        </p:nvSpPr>
        <p:spPr>
          <a:xfrm>
            <a:off x="1725709" y="967945"/>
            <a:ext cx="612000" cy="612000"/>
          </a:xfrm>
        </p:spPr>
        <p:txBody>
          <a:bodyPr>
            <a:normAutofit/>
          </a:bodyPr>
          <a:lstStyle>
            <a:lvl1pPr>
              <a:defRPr sz="800">
                <a:latin typeface="+mn-lt"/>
              </a:defRPr>
            </a:lvl1pPr>
          </a:lstStyle>
          <a:p>
            <a:r>
              <a:rPr lang="fr-LU" dirty="0"/>
              <a:t>Image</a:t>
            </a:r>
            <a:endParaRPr lang="en-GB" dirty="0"/>
          </a:p>
        </p:txBody>
      </p:sp>
      <p:sp>
        <p:nvSpPr>
          <p:cNvPr id="30" name="Picture Placeholder 6">
            <a:extLst>
              <a:ext uri="{FF2B5EF4-FFF2-40B4-BE49-F238E27FC236}">
                <a16:creationId xmlns:a16="http://schemas.microsoft.com/office/drawing/2014/main" id="{29E9D440-D5B1-4413-9D06-A56F48422A44}"/>
              </a:ext>
            </a:extLst>
          </p:cNvPr>
          <p:cNvSpPr>
            <a:spLocks noGrp="1"/>
          </p:cNvSpPr>
          <p:nvPr>
            <p:ph type="pic" sz="quarter" idx="24" hasCustomPrompt="1"/>
          </p:nvPr>
        </p:nvSpPr>
        <p:spPr>
          <a:xfrm>
            <a:off x="2453209" y="1721814"/>
            <a:ext cx="612000" cy="612000"/>
          </a:xfrm>
        </p:spPr>
        <p:txBody>
          <a:bodyPr>
            <a:normAutofit/>
          </a:bodyPr>
          <a:lstStyle>
            <a:lvl1pPr>
              <a:defRPr sz="800">
                <a:latin typeface="+mn-lt"/>
              </a:defRPr>
            </a:lvl1pPr>
          </a:lstStyle>
          <a:p>
            <a:r>
              <a:rPr lang="fr-LU" dirty="0"/>
              <a:t>Image</a:t>
            </a:r>
            <a:endParaRPr lang="en-GB" dirty="0"/>
          </a:p>
        </p:txBody>
      </p:sp>
      <p:sp>
        <p:nvSpPr>
          <p:cNvPr id="31" name="Picture Placeholder 6">
            <a:extLst>
              <a:ext uri="{FF2B5EF4-FFF2-40B4-BE49-F238E27FC236}">
                <a16:creationId xmlns:a16="http://schemas.microsoft.com/office/drawing/2014/main" id="{8251D7DB-0041-4817-9CD6-284404A6B1DB}"/>
              </a:ext>
            </a:extLst>
          </p:cNvPr>
          <p:cNvSpPr>
            <a:spLocks noGrp="1"/>
          </p:cNvSpPr>
          <p:nvPr>
            <p:ph type="pic" sz="quarter" idx="25" hasCustomPrompt="1"/>
          </p:nvPr>
        </p:nvSpPr>
        <p:spPr>
          <a:xfrm>
            <a:off x="2453209" y="2475683"/>
            <a:ext cx="612000" cy="612000"/>
          </a:xfrm>
        </p:spPr>
        <p:txBody>
          <a:bodyPr>
            <a:normAutofit/>
          </a:bodyPr>
          <a:lstStyle>
            <a:lvl1pPr>
              <a:defRPr sz="800">
                <a:latin typeface="+mn-lt"/>
              </a:defRPr>
            </a:lvl1pPr>
          </a:lstStyle>
          <a:p>
            <a:r>
              <a:rPr lang="fr-LU" dirty="0"/>
              <a:t>Image</a:t>
            </a:r>
            <a:endParaRPr lang="en-GB" dirty="0"/>
          </a:p>
        </p:txBody>
      </p:sp>
      <p:sp>
        <p:nvSpPr>
          <p:cNvPr id="32" name="Picture Placeholder 6">
            <a:extLst>
              <a:ext uri="{FF2B5EF4-FFF2-40B4-BE49-F238E27FC236}">
                <a16:creationId xmlns:a16="http://schemas.microsoft.com/office/drawing/2014/main" id="{A0D1DF97-8BDC-4D57-BC30-1EEB0D1FDCE8}"/>
              </a:ext>
            </a:extLst>
          </p:cNvPr>
          <p:cNvSpPr>
            <a:spLocks noGrp="1"/>
          </p:cNvSpPr>
          <p:nvPr>
            <p:ph type="pic" sz="quarter" idx="26" hasCustomPrompt="1"/>
          </p:nvPr>
        </p:nvSpPr>
        <p:spPr>
          <a:xfrm>
            <a:off x="2453209" y="3229552"/>
            <a:ext cx="612000" cy="612000"/>
          </a:xfrm>
        </p:spPr>
        <p:txBody>
          <a:bodyPr>
            <a:normAutofit/>
          </a:bodyPr>
          <a:lstStyle>
            <a:lvl1pPr>
              <a:defRPr sz="800">
                <a:latin typeface="+mn-lt"/>
              </a:defRPr>
            </a:lvl1pPr>
          </a:lstStyle>
          <a:p>
            <a:r>
              <a:rPr lang="fr-LU" dirty="0"/>
              <a:t>Image</a:t>
            </a:r>
            <a:endParaRPr lang="en-GB" dirty="0"/>
          </a:p>
        </p:txBody>
      </p:sp>
      <p:sp>
        <p:nvSpPr>
          <p:cNvPr id="33" name="Picture Placeholder 6">
            <a:extLst>
              <a:ext uri="{FF2B5EF4-FFF2-40B4-BE49-F238E27FC236}">
                <a16:creationId xmlns:a16="http://schemas.microsoft.com/office/drawing/2014/main" id="{7285BAE9-0507-4226-A52F-1EDA504AF067}"/>
              </a:ext>
            </a:extLst>
          </p:cNvPr>
          <p:cNvSpPr>
            <a:spLocks noGrp="1"/>
          </p:cNvSpPr>
          <p:nvPr>
            <p:ph type="pic" sz="quarter" idx="27" hasCustomPrompt="1"/>
          </p:nvPr>
        </p:nvSpPr>
        <p:spPr>
          <a:xfrm>
            <a:off x="2453209" y="3983423"/>
            <a:ext cx="612000" cy="612000"/>
          </a:xfrm>
        </p:spPr>
        <p:txBody>
          <a:bodyPr>
            <a:normAutofit/>
          </a:bodyPr>
          <a:lstStyle>
            <a:lvl1pPr>
              <a:defRPr sz="800">
                <a:latin typeface="+mn-lt"/>
              </a:defRPr>
            </a:lvl1pPr>
          </a:lstStyle>
          <a:p>
            <a:r>
              <a:rPr lang="fr-LU" dirty="0"/>
              <a:t>Image</a:t>
            </a:r>
            <a:endParaRPr lang="en-GB" dirty="0"/>
          </a:p>
        </p:txBody>
      </p:sp>
      <p:sp>
        <p:nvSpPr>
          <p:cNvPr id="34" name="Picture Placeholder 6">
            <a:extLst>
              <a:ext uri="{FF2B5EF4-FFF2-40B4-BE49-F238E27FC236}">
                <a16:creationId xmlns:a16="http://schemas.microsoft.com/office/drawing/2014/main" id="{5C3859DD-4CA3-4039-BFD9-CE7A3CFD0E33}"/>
              </a:ext>
            </a:extLst>
          </p:cNvPr>
          <p:cNvSpPr>
            <a:spLocks noGrp="1"/>
          </p:cNvSpPr>
          <p:nvPr>
            <p:ph type="pic" sz="quarter" idx="28" hasCustomPrompt="1"/>
          </p:nvPr>
        </p:nvSpPr>
        <p:spPr>
          <a:xfrm>
            <a:off x="1725709" y="1721814"/>
            <a:ext cx="612000" cy="612000"/>
          </a:xfrm>
        </p:spPr>
        <p:txBody>
          <a:bodyPr>
            <a:normAutofit/>
          </a:bodyPr>
          <a:lstStyle>
            <a:lvl1pPr>
              <a:defRPr sz="800">
                <a:latin typeface="+mn-lt"/>
              </a:defRPr>
            </a:lvl1pPr>
          </a:lstStyle>
          <a:p>
            <a:r>
              <a:rPr lang="fr-LU" dirty="0"/>
              <a:t>Image</a:t>
            </a:r>
            <a:endParaRPr lang="en-GB" dirty="0"/>
          </a:p>
        </p:txBody>
      </p:sp>
      <p:sp>
        <p:nvSpPr>
          <p:cNvPr id="35" name="Picture Placeholder 6">
            <a:extLst>
              <a:ext uri="{FF2B5EF4-FFF2-40B4-BE49-F238E27FC236}">
                <a16:creationId xmlns:a16="http://schemas.microsoft.com/office/drawing/2014/main" id="{4B4939FF-3212-4837-93AE-BB99F9D72A44}"/>
              </a:ext>
            </a:extLst>
          </p:cNvPr>
          <p:cNvSpPr>
            <a:spLocks noGrp="1"/>
          </p:cNvSpPr>
          <p:nvPr>
            <p:ph type="pic" sz="quarter" idx="29" hasCustomPrompt="1"/>
          </p:nvPr>
        </p:nvSpPr>
        <p:spPr>
          <a:xfrm>
            <a:off x="1725709" y="2475683"/>
            <a:ext cx="612000" cy="612000"/>
          </a:xfrm>
        </p:spPr>
        <p:txBody>
          <a:bodyPr>
            <a:normAutofit/>
          </a:bodyPr>
          <a:lstStyle>
            <a:lvl1pPr>
              <a:defRPr sz="800">
                <a:latin typeface="+mn-lt"/>
              </a:defRPr>
            </a:lvl1pPr>
          </a:lstStyle>
          <a:p>
            <a:r>
              <a:rPr lang="fr-LU" dirty="0"/>
              <a:t>Image</a:t>
            </a:r>
            <a:endParaRPr lang="en-GB" dirty="0"/>
          </a:p>
        </p:txBody>
      </p:sp>
      <p:sp>
        <p:nvSpPr>
          <p:cNvPr id="36" name="Picture Placeholder 6">
            <a:extLst>
              <a:ext uri="{FF2B5EF4-FFF2-40B4-BE49-F238E27FC236}">
                <a16:creationId xmlns:a16="http://schemas.microsoft.com/office/drawing/2014/main" id="{82143B60-5306-4CA8-ABB6-C0B3CC499C18}"/>
              </a:ext>
            </a:extLst>
          </p:cNvPr>
          <p:cNvSpPr>
            <a:spLocks noGrp="1"/>
          </p:cNvSpPr>
          <p:nvPr>
            <p:ph type="pic" sz="quarter" idx="30" hasCustomPrompt="1"/>
          </p:nvPr>
        </p:nvSpPr>
        <p:spPr>
          <a:xfrm>
            <a:off x="1725709" y="3229552"/>
            <a:ext cx="612000" cy="612000"/>
          </a:xfrm>
        </p:spPr>
        <p:txBody>
          <a:bodyPr>
            <a:normAutofit/>
          </a:bodyPr>
          <a:lstStyle>
            <a:lvl1pPr>
              <a:defRPr sz="800">
                <a:latin typeface="+mn-lt"/>
              </a:defRPr>
            </a:lvl1pPr>
          </a:lstStyle>
          <a:p>
            <a:r>
              <a:rPr lang="fr-LU" dirty="0"/>
              <a:t>Image</a:t>
            </a:r>
            <a:endParaRPr lang="en-GB" dirty="0"/>
          </a:p>
        </p:txBody>
      </p:sp>
      <p:sp>
        <p:nvSpPr>
          <p:cNvPr id="37" name="Picture Placeholder 6">
            <a:extLst>
              <a:ext uri="{FF2B5EF4-FFF2-40B4-BE49-F238E27FC236}">
                <a16:creationId xmlns:a16="http://schemas.microsoft.com/office/drawing/2014/main" id="{C523D135-8E14-42A9-B8E4-698723647FC6}"/>
              </a:ext>
            </a:extLst>
          </p:cNvPr>
          <p:cNvSpPr>
            <a:spLocks noGrp="1"/>
          </p:cNvSpPr>
          <p:nvPr>
            <p:ph type="pic" sz="quarter" idx="31" hasCustomPrompt="1"/>
          </p:nvPr>
        </p:nvSpPr>
        <p:spPr>
          <a:xfrm>
            <a:off x="1725709" y="3983423"/>
            <a:ext cx="612000" cy="612000"/>
          </a:xfrm>
        </p:spPr>
        <p:txBody>
          <a:bodyPr>
            <a:normAutofit/>
          </a:bodyPr>
          <a:lstStyle>
            <a:lvl1pPr>
              <a:defRPr sz="800">
                <a:latin typeface="+mn-lt"/>
              </a:defRPr>
            </a:lvl1pPr>
          </a:lstStyle>
          <a:p>
            <a:r>
              <a:rPr lang="fr-LU" dirty="0"/>
              <a:t>Image</a:t>
            </a:r>
            <a:endParaRPr lang="en-GB" dirty="0"/>
          </a:p>
        </p:txBody>
      </p:sp>
      <p:sp>
        <p:nvSpPr>
          <p:cNvPr id="38" name="Picture Placeholder 6">
            <a:extLst>
              <a:ext uri="{FF2B5EF4-FFF2-40B4-BE49-F238E27FC236}">
                <a16:creationId xmlns:a16="http://schemas.microsoft.com/office/drawing/2014/main" id="{F6A6FB63-946E-43D7-8074-E1EB12AE8CEA}"/>
              </a:ext>
            </a:extLst>
          </p:cNvPr>
          <p:cNvSpPr>
            <a:spLocks noGrp="1"/>
          </p:cNvSpPr>
          <p:nvPr>
            <p:ph type="pic" sz="quarter" idx="32" hasCustomPrompt="1"/>
          </p:nvPr>
        </p:nvSpPr>
        <p:spPr>
          <a:xfrm>
            <a:off x="2453209" y="967945"/>
            <a:ext cx="612000" cy="612000"/>
          </a:xfrm>
        </p:spPr>
        <p:txBody>
          <a:bodyPr>
            <a:normAutofit/>
          </a:bodyPr>
          <a:lstStyle>
            <a:lvl1pPr>
              <a:defRPr sz="800">
                <a:latin typeface="+mn-lt"/>
              </a:defRPr>
            </a:lvl1pPr>
          </a:lstStyle>
          <a:p>
            <a:r>
              <a:rPr lang="fr-LU" dirty="0"/>
              <a:t>Image</a:t>
            </a:r>
            <a:endParaRPr lang="en-GB" dirty="0"/>
          </a:p>
        </p:txBody>
      </p:sp>
      <p:sp>
        <p:nvSpPr>
          <p:cNvPr id="39" name="Picture Placeholder 6">
            <a:extLst>
              <a:ext uri="{FF2B5EF4-FFF2-40B4-BE49-F238E27FC236}">
                <a16:creationId xmlns:a16="http://schemas.microsoft.com/office/drawing/2014/main" id="{4D53101D-2416-44C8-9EA4-BE1717A521C3}"/>
              </a:ext>
            </a:extLst>
          </p:cNvPr>
          <p:cNvSpPr>
            <a:spLocks noGrp="1"/>
          </p:cNvSpPr>
          <p:nvPr>
            <p:ph type="pic" sz="quarter" idx="33" hasCustomPrompt="1"/>
          </p:nvPr>
        </p:nvSpPr>
        <p:spPr>
          <a:xfrm>
            <a:off x="3180709" y="214076"/>
            <a:ext cx="612000" cy="612000"/>
          </a:xfrm>
        </p:spPr>
        <p:txBody>
          <a:bodyPr>
            <a:normAutofit/>
          </a:bodyPr>
          <a:lstStyle>
            <a:lvl1pPr>
              <a:defRPr sz="800">
                <a:latin typeface="+mn-lt"/>
              </a:defRPr>
            </a:lvl1pPr>
          </a:lstStyle>
          <a:p>
            <a:r>
              <a:rPr lang="fr-LU" dirty="0"/>
              <a:t>Image</a:t>
            </a:r>
            <a:endParaRPr lang="en-GB" dirty="0"/>
          </a:p>
        </p:txBody>
      </p:sp>
      <p:sp>
        <p:nvSpPr>
          <p:cNvPr id="40" name="Picture Placeholder 6">
            <a:extLst>
              <a:ext uri="{FF2B5EF4-FFF2-40B4-BE49-F238E27FC236}">
                <a16:creationId xmlns:a16="http://schemas.microsoft.com/office/drawing/2014/main" id="{F6CA6C26-BDBE-4880-B720-62CA662E2400}"/>
              </a:ext>
            </a:extLst>
          </p:cNvPr>
          <p:cNvSpPr>
            <a:spLocks noGrp="1"/>
          </p:cNvSpPr>
          <p:nvPr>
            <p:ph type="pic" sz="quarter" idx="34" hasCustomPrompt="1"/>
          </p:nvPr>
        </p:nvSpPr>
        <p:spPr>
          <a:xfrm>
            <a:off x="3180709" y="1721814"/>
            <a:ext cx="612000" cy="612000"/>
          </a:xfrm>
        </p:spPr>
        <p:txBody>
          <a:bodyPr>
            <a:normAutofit/>
          </a:bodyPr>
          <a:lstStyle>
            <a:lvl1pPr>
              <a:defRPr sz="800">
                <a:latin typeface="+mn-lt"/>
              </a:defRPr>
            </a:lvl1pPr>
          </a:lstStyle>
          <a:p>
            <a:r>
              <a:rPr lang="fr-LU" dirty="0"/>
              <a:t>Image</a:t>
            </a:r>
            <a:endParaRPr lang="en-GB" dirty="0"/>
          </a:p>
        </p:txBody>
      </p:sp>
      <p:sp>
        <p:nvSpPr>
          <p:cNvPr id="41" name="Picture Placeholder 6">
            <a:extLst>
              <a:ext uri="{FF2B5EF4-FFF2-40B4-BE49-F238E27FC236}">
                <a16:creationId xmlns:a16="http://schemas.microsoft.com/office/drawing/2014/main" id="{767DF8CA-5DC4-4D18-B662-BF3737EA6561}"/>
              </a:ext>
            </a:extLst>
          </p:cNvPr>
          <p:cNvSpPr>
            <a:spLocks noGrp="1"/>
          </p:cNvSpPr>
          <p:nvPr>
            <p:ph type="pic" sz="quarter" idx="35" hasCustomPrompt="1"/>
          </p:nvPr>
        </p:nvSpPr>
        <p:spPr>
          <a:xfrm>
            <a:off x="3908209" y="2475683"/>
            <a:ext cx="612000" cy="612000"/>
          </a:xfrm>
        </p:spPr>
        <p:txBody>
          <a:bodyPr>
            <a:normAutofit/>
          </a:bodyPr>
          <a:lstStyle>
            <a:lvl1pPr>
              <a:defRPr sz="800">
                <a:latin typeface="+mn-lt"/>
              </a:defRPr>
            </a:lvl1pPr>
          </a:lstStyle>
          <a:p>
            <a:r>
              <a:rPr lang="fr-LU" dirty="0"/>
              <a:t>Image</a:t>
            </a:r>
            <a:endParaRPr lang="en-GB" dirty="0"/>
          </a:p>
        </p:txBody>
      </p:sp>
      <p:sp>
        <p:nvSpPr>
          <p:cNvPr id="42" name="Picture Placeholder 6">
            <a:extLst>
              <a:ext uri="{FF2B5EF4-FFF2-40B4-BE49-F238E27FC236}">
                <a16:creationId xmlns:a16="http://schemas.microsoft.com/office/drawing/2014/main" id="{0CC193B8-2EC6-45CD-A48B-48CD7DBE44A8}"/>
              </a:ext>
            </a:extLst>
          </p:cNvPr>
          <p:cNvSpPr>
            <a:spLocks noGrp="1"/>
          </p:cNvSpPr>
          <p:nvPr>
            <p:ph type="pic" sz="quarter" idx="36" hasCustomPrompt="1"/>
          </p:nvPr>
        </p:nvSpPr>
        <p:spPr>
          <a:xfrm>
            <a:off x="3180709" y="2475683"/>
            <a:ext cx="612000" cy="612000"/>
          </a:xfrm>
        </p:spPr>
        <p:txBody>
          <a:bodyPr>
            <a:normAutofit/>
          </a:bodyPr>
          <a:lstStyle>
            <a:lvl1pPr>
              <a:defRPr sz="800">
                <a:latin typeface="+mn-lt"/>
              </a:defRPr>
            </a:lvl1pPr>
          </a:lstStyle>
          <a:p>
            <a:r>
              <a:rPr lang="fr-LU" dirty="0"/>
              <a:t>Image</a:t>
            </a:r>
            <a:endParaRPr lang="en-GB" dirty="0"/>
          </a:p>
        </p:txBody>
      </p:sp>
      <p:sp>
        <p:nvSpPr>
          <p:cNvPr id="43" name="Picture Placeholder 6">
            <a:extLst>
              <a:ext uri="{FF2B5EF4-FFF2-40B4-BE49-F238E27FC236}">
                <a16:creationId xmlns:a16="http://schemas.microsoft.com/office/drawing/2014/main" id="{B0FBB762-C976-48FF-9146-7F80C0E7D91C}"/>
              </a:ext>
            </a:extLst>
          </p:cNvPr>
          <p:cNvSpPr>
            <a:spLocks noGrp="1"/>
          </p:cNvSpPr>
          <p:nvPr>
            <p:ph type="pic" sz="quarter" idx="37" hasCustomPrompt="1"/>
          </p:nvPr>
        </p:nvSpPr>
        <p:spPr>
          <a:xfrm>
            <a:off x="3908209" y="3229552"/>
            <a:ext cx="612000" cy="612000"/>
          </a:xfrm>
        </p:spPr>
        <p:txBody>
          <a:bodyPr>
            <a:normAutofit/>
          </a:bodyPr>
          <a:lstStyle>
            <a:lvl1pPr>
              <a:defRPr sz="800">
                <a:latin typeface="+mn-lt"/>
              </a:defRPr>
            </a:lvl1pPr>
          </a:lstStyle>
          <a:p>
            <a:r>
              <a:rPr lang="fr-LU" dirty="0"/>
              <a:t>Image</a:t>
            </a:r>
            <a:endParaRPr lang="en-GB" dirty="0"/>
          </a:p>
        </p:txBody>
      </p:sp>
      <p:sp>
        <p:nvSpPr>
          <p:cNvPr id="44" name="Picture Placeholder 6">
            <a:extLst>
              <a:ext uri="{FF2B5EF4-FFF2-40B4-BE49-F238E27FC236}">
                <a16:creationId xmlns:a16="http://schemas.microsoft.com/office/drawing/2014/main" id="{70854DDD-1516-4B20-B9E6-5A017EB78BE2}"/>
              </a:ext>
            </a:extLst>
          </p:cNvPr>
          <p:cNvSpPr>
            <a:spLocks noGrp="1"/>
          </p:cNvSpPr>
          <p:nvPr>
            <p:ph type="pic" sz="quarter" idx="38" hasCustomPrompt="1"/>
          </p:nvPr>
        </p:nvSpPr>
        <p:spPr>
          <a:xfrm>
            <a:off x="4635709" y="3983423"/>
            <a:ext cx="612000" cy="612000"/>
          </a:xfrm>
        </p:spPr>
        <p:txBody>
          <a:bodyPr>
            <a:normAutofit/>
          </a:bodyPr>
          <a:lstStyle>
            <a:lvl1pPr>
              <a:defRPr sz="800">
                <a:latin typeface="+mn-lt"/>
              </a:defRPr>
            </a:lvl1pPr>
          </a:lstStyle>
          <a:p>
            <a:r>
              <a:rPr lang="fr-LU" dirty="0"/>
              <a:t>Image</a:t>
            </a:r>
            <a:endParaRPr lang="en-GB" dirty="0"/>
          </a:p>
        </p:txBody>
      </p:sp>
      <p:sp>
        <p:nvSpPr>
          <p:cNvPr id="45" name="Picture Placeholder 6">
            <a:extLst>
              <a:ext uri="{FF2B5EF4-FFF2-40B4-BE49-F238E27FC236}">
                <a16:creationId xmlns:a16="http://schemas.microsoft.com/office/drawing/2014/main" id="{D8F21EAF-831C-450A-B73E-A7DC5A2D1B6F}"/>
              </a:ext>
            </a:extLst>
          </p:cNvPr>
          <p:cNvSpPr>
            <a:spLocks noGrp="1"/>
          </p:cNvSpPr>
          <p:nvPr>
            <p:ph type="pic" sz="quarter" idx="39" hasCustomPrompt="1"/>
          </p:nvPr>
        </p:nvSpPr>
        <p:spPr>
          <a:xfrm>
            <a:off x="3908209" y="3983423"/>
            <a:ext cx="612000" cy="612000"/>
          </a:xfrm>
        </p:spPr>
        <p:txBody>
          <a:bodyPr>
            <a:normAutofit/>
          </a:bodyPr>
          <a:lstStyle>
            <a:lvl1pPr>
              <a:defRPr sz="800">
                <a:latin typeface="+mn-lt"/>
              </a:defRPr>
            </a:lvl1pPr>
          </a:lstStyle>
          <a:p>
            <a:r>
              <a:rPr lang="fr-LU" dirty="0"/>
              <a:t>Image</a:t>
            </a:r>
            <a:endParaRPr lang="en-GB" dirty="0"/>
          </a:p>
        </p:txBody>
      </p:sp>
      <p:sp>
        <p:nvSpPr>
          <p:cNvPr id="46" name="Picture Placeholder 6">
            <a:extLst>
              <a:ext uri="{FF2B5EF4-FFF2-40B4-BE49-F238E27FC236}">
                <a16:creationId xmlns:a16="http://schemas.microsoft.com/office/drawing/2014/main" id="{A42542F8-D60D-42B5-AAA7-E45608FAC134}"/>
              </a:ext>
            </a:extLst>
          </p:cNvPr>
          <p:cNvSpPr>
            <a:spLocks noGrp="1"/>
          </p:cNvSpPr>
          <p:nvPr>
            <p:ph type="pic" sz="quarter" idx="40" hasCustomPrompt="1"/>
          </p:nvPr>
        </p:nvSpPr>
        <p:spPr>
          <a:xfrm>
            <a:off x="3180709" y="3229552"/>
            <a:ext cx="612000" cy="612000"/>
          </a:xfrm>
        </p:spPr>
        <p:txBody>
          <a:bodyPr>
            <a:normAutofit/>
          </a:bodyPr>
          <a:lstStyle>
            <a:lvl1pPr>
              <a:defRPr sz="800">
                <a:latin typeface="+mn-lt"/>
              </a:defRPr>
            </a:lvl1pPr>
          </a:lstStyle>
          <a:p>
            <a:r>
              <a:rPr lang="fr-LU" dirty="0"/>
              <a:t>Image</a:t>
            </a:r>
            <a:endParaRPr lang="en-GB" dirty="0"/>
          </a:p>
        </p:txBody>
      </p:sp>
      <p:sp>
        <p:nvSpPr>
          <p:cNvPr id="47" name="Picture Placeholder 6">
            <a:extLst>
              <a:ext uri="{FF2B5EF4-FFF2-40B4-BE49-F238E27FC236}">
                <a16:creationId xmlns:a16="http://schemas.microsoft.com/office/drawing/2014/main" id="{71E5E821-4076-4AED-AC19-C6BC14BEF9C1}"/>
              </a:ext>
            </a:extLst>
          </p:cNvPr>
          <p:cNvSpPr>
            <a:spLocks noGrp="1"/>
          </p:cNvSpPr>
          <p:nvPr>
            <p:ph type="pic" sz="quarter" idx="41" hasCustomPrompt="1"/>
          </p:nvPr>
        </p:nvSpPr>
        <p:spPr>
          <a:xfrm>
            <a:off x="3180709" y="3983423"/>
            <a:ext cx="612000" cy="612000"/>
          </a:xfrm>
        </p:spPr>
        <p:txBody>
          <a:bodyPr>
            <a:normAutofit/>
          </a:bodyPr>
          <a:lstStyle>
            <a:lvl1pPr>
              <a:defRPr sz="800">
                <a:latin typeface="+mn-lt"/>
              </a:defRPr>
            </a:lvl1pPr>
          </a:lstStyle>
          <a:p>
            <a:r>
              <a:rPr lang="fr-LU" dirty="0"/>
              <a:t>Image</a:t>
            </a:r>
            <a:endParaRPr lang="en-GB" dirty="0"/>
          </a:p>
        </p:txBody>
      </p:sp>
      <p:sp>
        <p:nvSpPr>
          <p:cNvPr id="48" name="Picture Placeholder 6">
            <a:extLst>
              <a:ext uri="{FF2B5EF4-FFF2-40B4-BE49-F238E27FC236}">
                <a16:creationId xmlns:a16="http://schemas.microsoft.com/office/drawing/2014/main" id="{2596B763-D136-4465-82B4-A5BE4F93942D}"/>
              </a:ext>
            </a:extLst>
          </p:cNvPr>
          <p:cNvSpPr>
            <a:spLocks noGrp="1"/>
          </p:cNvSpPr>
          <p:nvPr>
            <p:ph type="pic" sz="quarter" idx="42" hasCustomPrompt="1"/>
          </p:nvPr>
        </p:nvSpPr>
        <p:spPr>
          <a:xfrm>
            <a:off x="2453209" y="214076"/>
            <a:ext cx="612000" cy="612000"/>
          </a:xfrm>
        </p:spPr>
        <p:txBody>
          <a:bodyPr>
            <a:normAutofit/>
          </a:bodyPr>
          <a:lstStyle>
            <a:lvl1pPr>
              <a:defRPr sz="800">
                <a:latin typeface="+mn-lt"/>
              </a:defRPr>
            </a:lvl1pPr>
          </a:lstStyle>
          <a:p>
            <a:r>
              <a:rPr lang="fr-LU" dirty="0"/>
              <a:t>Image</a:t>
            </a:r>
            <a:endParaRPr lang="en-GB" dirty="0"/>
          </a:p>
        </p:txBody>
      </p:sp>
      <p:sp>
        <p:nvSpPr>
          <p:cNvPr id="49" name="Picture Placeholder 6">
            <a:extLst>
              <a:ext uri="{FF2B5EF4-FFF2-40B4-BE49-F238E27FC236}">
                <a16:creationId xmlns:a16="http://schemas.microsoft.com/office/drawing/2014/main" id="{16DFECD5-A659-4B31-B3CA-62A71129E7AC}"/>
              </a:ext>
            </a:extLst>
          </p:cNvPr>
          <p:cNvSpPr>
            <a:spLocks noGrp="1"/>
          </p:cNvSpPr>
          <p:nvPr>
            <p:ph type="pic" sz="quarter" idx="43" hasCustomPrompt="1"/>
          </p:nvPr>
        </p:nvSpPr>
        <p:spPr>
          <a:xfrm>
            <a:off x="3180709" y="967945"/>
            <a:ext cx="612000" cy="612000"/>
          </a:xfrm>
        </p:spPr>
        <p:txBody>
          <a:bodyPr>
            <a:normAutofit/>
          </a:bodyPr>
          <a:lstStyle>
            <a:lvl1pPr>
              <a:defRPr sz="800">
                <a:latin typeface="+mn-lt"/>
              </a:defRPr>
            </a:lvl1pPr>
          </a:lstStyle>
          <a:p>
            <a:r>
              <a:rPr lang="fr-LU" dirty="0"/>
              <a:t>Image</a:t>
            </a:r>
            <a:endParaRPr lang="en-GB" dirty="0"/>
          </a:p>
        </p:txBody>
      </p:sp>
      <p:sp>
        <p:nvSpPr>
          <p:cNvPr id="50" name="Picture Placeholder 6">
            <a:extLst>
              <a:ext uri="{FF2B5EF4-FFF2-40B4-BE49-F238E27FC236}">
                <a16:creationId xmlns:a16="http://schemas.microsoft.com/office/drawing/2014/main" id="{52464976-E2CC-4C46-884E-C406D0E8FCD7}"/>
              </a:ext>
            </a:extLst>
          </p:cNvPr>
          <p:cNvSpPr>
            <a:spLocks noGrp="1"/>
          </p:cNvSpPr>
          <p:nvPr>
            <p:ph type="pic" sz="quarter" idx="44" hasCustomPrompt="1"/>
          </p:nvPr>
        </p:nvSpPr>
        <p:spPr>
          <a:xfrm>
            <a:off x="6818209" y="3229552"/>
            <a:ext cx="612000" cy="612000"/>
          </a:xfrm>
        </p:spPr>
        <p:txBody>
          <a:bodyPr>
            <a:normAutofit/>
          </a:bodyPr>
          <a:lstStyle>
            <a:lvl1pPr>
              <a:defRPr sz="800">
                <a:latin typeface="+mn-lt"/>
              </a:defRPr>
            </a:lvl1pPr>
          </a:lstStyle>
          <a:p>
            <a:r>
              <a:rPr lang="fr-LU" dirty="0"/>
              <a:t>Image</a:t>
            </a:r>
            <a:endParaRPr lang="en-GB" dirty="0"/>
          </a:p>
        </p:txBody>
      </p:sp>
      <p:sp>
        <p:nvSpPr>
          <p:cNvPr id="51" name="Picture Placeholder 6">
            <a:extLst>
              <a:ext uri="{FF2B5EF4-FFF2-40B4-BE49-F238E27FC236}">
                <a16:creationId xmlns:a16="http://schemas.microsoft.com/office/drawing/2014/main" id="{DDE213D6-0DC1-468D-9BD9-725376709322}"/>
              </a:ext>
            </a:extLst>
          </p:cNvPr>
          <p:cNvSpPr>
            <a:spLocks noGrp="1"/>
          </p:cNvSpPr>
          <p:nvPr>
            <p:ph type="pic" sz="quarter" idx="45" hasCustomPrompt="1"/>
          </p:nvPr>
        </p:nvSpPr>
        <p:spPr>
          <a:xfrm>
            <a:off x="6090709" y="3229552"/>
            <a:ext cx="612000" cy="612000"/>
          </a:xfrm>
        </p:spPr>
        <p:txBody>
          <a:bodyPr>
            <a:normAutofit/>
          </a:bodyPr>
          <a:lstStyle>
            <a:lvl1pPr>
              <a:defRPr sz="800">
                <a:latin typeface="+mn-lt"/>
              </a:defRPr>
            </a:lvl1pPr>
          </a:lstStyle>
          <a:p>
            <a:r>
              <a:rPr lang="fr-LU" dirty="0"/>
              <a:t>Image</a:t>
            </a:r>
            <a:endParaRPr lang="en-GB" dirty="0"/>
          </a:p>
        </p:txBody>
      </p:sp>
      <p:sp>
        <p:nvSpPr>
          <p:cNvPr id="52" name="Picture Placeholder 6">
            <a:extLst>
              <a:ext uri="{FF2B5EF4-FFF2-40B4-BE49-F238E27FC236}">
                <a16:creationId xmlns:a16="http://schemas.microsoft.com/office/drawing/2014/main" id="{156F21FD-BEFF-4CEF-9BF1-3AF3A0A63FFC}"/>
              </a:ext>
            </a:extLst>
          </p:cNvPr>
          <p:cNvSpPr>
            <a:spLocks noGrp="1"/>
          </p:cNvSpPr>
          <p:nvPr>
            <p:ph type="pic" sz="quarter" idx="46" hasCustomPrompt="1"/>
          </p:nvPr>
        </p:nvSpPr>
        <p:spPr>
          <a:xfrm>
            <a:off x="4635709" y="3229552"/>
            <a:ext cx="612000" cy="612000"/>
          </a:xfrm>
        </p:spPr>
        <p:txBody>
          <a:bodyPr>
            <a:normAutofit/>
          </a:bodyPr>
          <a:lstStyle>
            <a:lvl1pPr>
              <a:defRPr sz="800">
                <a:latin typeface="+mn-lt"/>
              </a:defRPr>
            </a:lvl1pPr>
          </a:lstStyle>
          <a:p>
            <a:r>
              <a:rPr lang="fr-LU" dirty="0"/>
              <a:t>Image</a:t>
            </a:r>
            <a:endParaRPr lang="en-GB" dirty="0"/>
          </a:p>
        </p:txBody>
      </p:sp>
      <p:sp>
        <p:nvSpPr>
          <p:cNvPr id="53" name="Picture Placeholder 6">
            <a:extLst>
              <a:ext uri="{FF2B5EF4-FFF2-40B4-BE49-F238E27FC236}">
                <a16:creationId xmlns:a16="http://schemas.microsoft.com/office/drawing/2014/main" id="{DC936E87-457B-4F28-8E39-7766EF02569C}"/>
              </a:ext>
            </a:extLst>
          </p:cNvPr>
          <p:cNvSpPr>
            <a:spLocks noGrp="1"/>
          </p:cNvSpPr>
          <p:nvPr>
            <p:ph type="pic" sz="quarter" idx="47" hasCustomPrompt="1"/>
          </p:nvPr>
        </p:nvSpPr>
        <p:spPr>
          <a:xfrm>
            <a:off x="5363209" y="3229552"/>
            <a:ext cx="612000" cy="612000"/>
          </a:xfrm>
        </p:spPr>
        <p:txBody>
          <a:bodyPr>
            <a:normAutofit/>
          </a:bodyPr>
          <a:lstStyle>
            <a:lvl1pPr>
              <a:defRPr sz="800">
                <a:latin typeface="+mn-lt"/>
              </a:defRPr>
            </a:lvl1pPr>
          </a:lstStyle>
          <a:p>
            <a:r>
              <a:rPr lang="fr-LU" dirty="0"/>
              <a:t>Image</a:t>
            </a:r>
            <a:endParaRPr lang="en-GB" dirty="0"/>
          </a:p>
        </p:txBody>
      </p:sp>
      <p:sp>
        <p:nvSpPr>
          <p:cNvPr id="54" name="Picture Placeholder 6">
            <a:extLst>
              <a:ext uri="{FF2B5EF4-FFF2-40B4-BE49-F238E27FC236}">
                <a16:creationId xmlns:a16="http://schemas.microsoft.com/office/drawing/2014/main" id="{DC57956A-3F3B-48F7-84F7-C882CA44D52C}"/>
              </a:ext>
            </a:extLst>
          </p:cNvPr>
          <p:cNvSpPr>
            <a:spLocks noGrp="1"/>
          </p:cNvSpPr>
          <p:nvPr>
            <p:ph type="pic" sz="quarter" idx="48" hasCustomPrompt="1"/>
          </p:nvPr>
        </p:nvSpPr>
        <p:spPr>
          <a:xfrm>
            <a:off x="7545709" y="3983423"/>
            <a:ext cx="612000" cy="612000"/>
          </a:xfrm>
        </p:spPr>
        <p:txBody>
          <a:bodyPr>
            <a:normAutofit/>
          </a:bodyPr>
          <a:lstStyle>
            <a:lvl1pPr>
              <a:defRPr sz="800">
                <a:latin typeface="+mn-lt"/>
              </a:defRPr>
            </a:lvl1pPr>
          </a:lstStyle>
          <a:p>
            <a:r>
              <a:rPr lang="fr-LU" dirty="0"/>
              <a:t>Image</a:t>
            </a:r>
            <a:endParaRPr lang="en-GB" dirty="0"/>
          </a:p>
        </p:txBody>
      </p:sp>
      <p:sp>
        <p:nvSpPr>
          <p:cNvPr id="55" name="Picture Placeholder 6">
            <a:extLst>
              <a:ext uri="{FF2B5EF4-FFF2-40B4-BE49-F238E27FC236}">
                <a16:creationId xmlns:a16="http://schemas.microsoft.com/office/drawing/2014/main" id="{6559AB08-2E2F-4842-A06A-7AD885278E22}"/>
              </a:ext>
            </a:extLst>
          </p:cNvPr>
          <p:cNvSpPr>
            <a:spLocks noGrp="1"/>
          </p:cNvSpPr>
          <p:nvPr>
            <p:ph type="pic" sz="quarter" idx="49" hasCustomPrompt="1"/>
          </p:nvPr>
        </p:nvSpPr>
        <p:spPr>
          <a:xfrm>
            <a:off x="6818209" y="3983423"/>
            <a:ext cx="612000" cy="612000"/>
          </a:xfrm>
        </p:spPr>
        <p:txBody>
          <a:bodyPr>
            <a:normAutofit/>
          </a:bodyPr>
          <a:lstStyle>
            <a:lvl1pPr>
              <a:defRPr sz="800">
                <a:latin typeface="+mn-lt"/>
              </a:defRPr>
            </a:lvl1pPr>
          </a:lstStyle>
          <a:p>
            <a:r>
              <a:rPr lang="fr-LU" dirty="0"/>
              <a:t>Image</a:t>
            </a:r>
            <a:endParaRPr lang="en-GB" dirty="0"/>
          </a:p>
        </p:txBody>
      </p:sp>
      <p:sp>
        <p:nvSpPr>
          <p:cNvPr id="56" name="Picture Placeholder 6">
            <a:extLst>
              <a:ext uri="{FF2B5EF4-FFF2-40B4-BE49-F238E27FC236}">
                <a16:creationId xmlns:a16="http://schemas.microsoft.com/office/drawing/2014/main" id="{5DC964AC-1E3B-4CBB-A0C8-C9989BFB632D}"/>
              </a:ext>
            </a:extLst>
          </p:cNvPr>
          <p:cNvSpPr>
            <a:spLocks noGrp="1"/>
          </p:cNvSpPr>
          <p:nvPr>
            <p:ph type="pic" sz="quarter" idx="50" hasCustomPrompt="1"/>
          </p:nvPr>
        </p:nvSpPr>
        <p:spPr>
          <a:xfrm>
            <a:off x="6090709" y="3983423"/>
            <a:ext cx="612000" cy="612000"/>
          </a:xfrm>
        </p:spPr>
        <p:txBody>
          <a:bodyPr>
            <a:normAutofit/>
          </a:bodyPr>
          <a:lstStyle>
            <a:lvl1pPr>
              <a:defRPr sz="800">
                <a:latin typeface="+mn-lt"/>
              </a:defRPr>
            </a:lvl1pPr>
          </a:lstStyle>
          <a:p>
            <a:r>
              <a:rPr lang="fr-LU" dirty="0"/>
              <a:t>Image</a:t>
            </a:r>
            <a:endParaRPr lang="en-GB" dirty="0"/>
          </a:p>
        </p:txBody>
      </p:sp>
      <p:sp>
        <p:nvSpPr>
          <p:cNvPr id="57" name="Picture Placeholder 6">
            <a:extLst>
              <a:ext uri="{FF2B5EF4-FFF2-40B4-BE49-F238E27FC236}">
                <a16:creationId xmlns:a16="http://schemas.microsoft.com/office/drawing/2014/main" id="{A5246B2E-EA32-4EBB-B878-605FDC37CD6B}"/>
              </a:ext>
            </a:extLst>
          </p:cNvPr>
          <p:cNvSpPr>
            <a:spLocks noGrp="1"/>
          </p:cNvSpPr>
          <p:nvPr>
            <p:ph type="pic" sz="quarter" idx="51" hasCustomPrompt="1"/>
          </p:nvPr>
        </p:nvSpPr>
        <p:spPr>
          <a:xfrm>
            <a:off x="5363209" y="3983423"/>
            <a:ext cx="612000" cy="612000"/>
          </a:xfrm>
        </p:spPr>
        <p:txBody>
          <a:bodyPr>
            <a:normAutofit/>
          </a:bodyPr>
          <a:lstStyle>
            <a:lvl1pPr>
              <a:defRPr sz="800">
                <a:latin typeface="+mn-lt"/>
              </a:defRPr>
            </a:lvl1pPr>
          </a:lstStyle>
          <a:p>
            <a:r>
              <a:rPr lang="fr-LU" dirty="0"/>
              <a:t>Image</a:t>
            </a:r>
            <a:endParaRPr lang="en-GB" dirty="0"/>
          </a:p>
        </p:txBody>
      </p:sp>
      <p:sp>
        <p:nvSpPr>
          <p:cNvPr id="58" name="Picture Placeholder 6">
            <a:extLst>
              <a:ext uri="{FF2B5EF4-FFF2-40B4-BE49-F238E27FC236}">
                <a16:creationId xmlns:a16="http://schemas.microsoft.com/office/drawing/2014/main" id="{4BF2ED2A-259E-4206-9A70-AA036CB7C1D9}"/>
              </a:ext>
            </a:extLst>
          </p:cNvPr>
          <p:cNvSpPr>
            <a:spLocks noGrp="1"/>
          </p:cNvSpPr>
          <p:nvPr>
            <p:ph type="pic" sz="quarter" idx="52" hasCustomPrompt="1"/>
          </p:nvPr>
        </p:nvSpPr>
        <p:spPr>
          <a:xfrm>
            <a:off x="3908209" y="214076"/>
            <a:ext cx="612000" cy="612000"/>
          </a:xfrm>
        </p:spPr>
        <p:txBody>
          <a:bodyPr>
            <a:normAutofit/>
          </a:bodyPr>
          <a:lstStyle>
            <a:lvl1pPr>
              <a:defRPr sz="800">
                <a:latin typeface="+mn-lt"/>
              </a:defRPr>
            </a:lvl1pPr>
          </a:lstStyle>
          <a:p>
            <a:r>
              <a:rPr lang="fr-LU" dirty="0"/>
              <a:t>Image</a:t>
            </a:r>
            <a:endParaRPr lang="en-GB" dirty="0"/>
          </a:p>
        </p:txBody>
      </p:sp>
      <p:sp>
        <p:nvSpPr>
          <p:cNvPr id="59" name="Picture Placeholder 6">
            <a:extLst>
              <a:ext uri="{FF2B5EF4-FFF2-40B4-BE49-F238E27FC236}">
                <a16:creationId xmlns:a16="http://schemas.microsoft.com/office/drawing/2014/main" id="{F2DDF67E-AC8A-4A4A-81B4-9F3CC957FC12}"/>
              </a:ext>
            </a:extLst>
          </p:cNvPr>
          <p:cNvSpPr>
            <a:spLocks noGrp="1"/>
          </p:cNvSpPr>
          <p:nvPr>
            <p:ph type="pic" sz="quarter" idx="53" hasCustomPrompt="1"/>
          </p:nvPr>
        </p:nvSpPr>
        <p:spPr>
          <a:xfrm>
            <a:off x="5363209" y="1721814"/>
            <a:ext cx="612000" cy="612000"/>
          </a:xfrm>
        </p:spPr>
        <p:txBody>
          <a:bodyPr>
            <a:normAutofit/>
          </a:bodyPr>
          <a:lstStyle>
            <a:lvl1pPr>
              <a:defRPr sz="800">
                <a:latin typeface="+mn-lt"/>
              </a:defRPr>
            </a:lvl1pPr>
          </a:lstStyle>
          <a:p>
            <a:r>
              <a:rPr lang="fr-LU" dirty="0"/>
              <a:t>Image</a:t>
            </a:r>
            <a:endParaRPr lang="en-GB" dirty="0"/>
          </a:p>
        </p:txBody>
      </p:sp>
      <p:sp>
        <p:nvSpPr>
          <p:cNvPr id="60" name="Picture Placeholder 6">
            <a:extLst>
              <a:ext uri="{FF2B5EF4-FFF2-40B4-BE49-F238E27FC236}">
                <a16:creationId xmlns:a16="http://schemas.microsoft.com/office/drawing/2014/main" id="{85D7476C-2D7E-4B7D-A8E3-40FFC0F598DC}"/>
              </a:ext>
            </a:extLst>
          </p:cNvPr>
          <p:cNvSpPr>
            <a:spLocks noGrp="1"/>
          </p:cNvSpPr>
          <p:nvPr>
            <p:ph type="pic" sz="quarter" idx="54" hasCustomPrompt="1"/>
          </p:nvPr>
        </p:nvSpPr>
        <p:spPr>
          <a:xfrm>
            <a:off x="4635709" y="1721814"/>
            <a:ext cx="612000" cy="612000"/>
          </a:xfrm>
        </p:spPr>
        <p:txBody>
          <a:bodyPr>
            <a:normAutofit/>
          </a:bodyPr>
          <a:lstStyle>
            <a:lvl1pPr>
              <a:defRPr sz="800">
                <a:latin typeface="+mn-lt"/>
              </a:defRPr>
            </a:lvl1pPr>
          </a:lstStyle>
          <a:p>
            <a:r>
              <a:rPr lang="fr-LU" dirty="0"/>
              <a:t>Image</a:t>
            </a:r>
            <a:endParaRPr lang="en-GB" dirty="0"/>
          </a:p>
        </p:txBody>
      </p:sp>
      <p:sp>
        <p:nvSpPr>
          <p:cNvPr id="61" name="Picture Placeholder 6">
            <a:extLst>
              <a:ext uri="{FF2B5EF4-FFF2-40B4-BE49-F238E27FC236}">
                <a16:creationId xmlns:a16="http://schemas.microsoft.com/office/drawing/2014/main" id="{DECEBF4A-EFE4-4206-9B8F-AB37EFC0FB4E}"/>
              </a:ext>
            </a:extLst>
          </p:cNvPr>
          <p:cNvSpPr>
            <a:spLocks noGrp="1"/>
          </p:cNvSpPr>
          <p:nvPr>
            <p:ph type="pic" sz="quarter" idx="55" hasCustomPrompt="1"/>
          </p:nvPr>
        </p:nvSpPr>
        <p:spPr>
          <a:xfrm>
            <a:off x="3908209" y="1721814"/>
            <a:ext cx="612000" cy="612000"/>
          </a:xfrm>
        </p:spPr>
        <p:txBody>
          <a:bodyPr>
            <a:normAutofit/>
          </a:bodyPr>
          <a:lstStyle>
            <a:lvl1pPr>
              <a:defRPr sz="800">
                <a:latin typeface="+mn-lt"/>
              </a:defRPr>
            </a:lvl1pPr>
          </a:lstStyle>
          <a:p>
            <a:r>
              <a:rPr lang="fr-LU" dirty="0"/>
              <a:t>Image</a:t>
            </a:r>
            <a:endParaRPr lang="en-GB" dirty="0"/>
          </a:p>
        </p:txBody>
      </p:sp>
      <p:sp>
        <p:nvSpPr>
          <p:cNvPr id="62" name="Picture Placeholder 6">
            <a:extLst>
              <a:ext uri="{FF2B5EF4-FFF2-40B4-BE49-F238E27FC236}">
                <a16:creationId xmlns:a16="http://schemas.microsoft.com/office/drawing/2014/main" id="{871B057C-8A92-4ECF-9119-DC314A60B78B}"/>
              </a:ext>
            </a:extLst>
          </p:cNvPr>
          <p:cNvSpPr>
            <a:spLocks noGrp="1"/>
          </p:cNvSpPr>
          <p:nvPr>
            <p:ph type="pic" sz="quarter" idx="56" hasCustomPrompt="1"/>
          </p:nvPr>
        </p:nvSpPr>
        <p:spPr>
          <a:xfrm>
            <a:off x="5363209" y="2475683"/>
            <a:ext cx="612000" cy="612000"/>
          </a:xfrm>
        </p:spPr>
        <p:txBody>
          <a:bodyPr>
            <a:normAutofit/>
          </a:bodyPr>
          <a:lstStyle>
            <a:lvl1pPr>
              <a:defRPr sz="800">
                <a:latin typeface="+mn-lt"/>
              </a:defRPr>
            </a:lvl1pPr>
          </a:lstStyle>
          <a:p>
            <a:r>
              <a:rPr lang="fr-LU" dirty="0"/>
              <a:t>Image</a:t>
            </a:r>
            <a:endParaRPr lang="en-GB" dirty="0"/>
          </a:p>
        </p:txBody>
      </p:sp>
      <p:sp>
        <p:nvSpPr>
          <p:cNvPr id="63" name="Picture Placeholder 6">
            <a:extLst>
              <a:ext uri="{FF2B5EF4-FFF2-40B4-BE49-F238E27FC236}">
                <a16:creationId xmlns:a16="http://schemas.microsoft.com/office/drawing/2014/main" id="{CA18E746-FA18-4E99-9CE0-9D52B2050239}"/>
              </a:ext>
            </a:extLst>
          </p:cNvPr>
          <p:cNvSpPr>
            <a:spLocks noGrp="1"/>
          </p:cNvSpPr>
          <p:nvPr>
            <p:ph type="pic" sz="quarter" idx="57" hasCustomPrompt="1"/>
          </p:nvPr>
        </p:nvSpPr>
        <p:spPr>
          <a:xfrm>
            <a:off x="4635709" y="2475683"/>
            <a:ext cx="612000" cy="612000"/>
          </a:xfrm>
        </p:spPr>
        <p:txBody>
          <a:bodyPr>
            <a:normAutofit/>
          </a:bodyPr>
          <a:lstStyle>
            <a:lvl1pPr>
              <a:defRPr sz="800">
                <a:latin typeface="+mn-lt"/>
              </a:defRPr>
            </a:lvl1pPr>
          </a:lstStyle>
          <a:p>
            <a:r>
              <a:rPr lang="fr-LU" dirty="0"/>
              <a:t>Image</a:t>
            </a:r>
            <a:endParaRPr lang="en-GB" dirty="0"/>
          </a:p>
        </p:txBody>
      </p:sp>
      <p:sp>
        <p:nvSpPr>
          <p:cNvPr id="64" name="Picture Placeholder 6">
            <a:extLst>
              <a:ext uri="{FF2B5EF4-FFF2-40B4-BE49-F238E27FC236}">
                <a16:creationId xmlns:a16="http://schemas.microsoft.com/office/drawing/2014/main" id="{E0F555E1-11FB-4314-AF05-3D93F973D9C2}"/>
              </a:ext>
            </a:extLst>
          </p:cNvPr>
          <p:cNvSpPr>
            <a:spLocks noGrp="1"/>
          </p:cNvSpPr>
          <p:nvPr>
            <p:ph type="pic" sz="quarter" idx="58" hasCustomPrompt="1"/>
          </p:nvPr>
        </p:nvSpPr>
        <p:spPr>
          <a:xfrm>
            <a:off x="8273206" y="3229552"/>
            <a:ext cx="612000" cy="612000"/>
          </a:xfrm>
        </p:spPr>
        <p:txBody>
          <a:bodyPr>
            <a:normAutofit/>
          </a:bodyPr>
          <a:lstStyle>
            <a:lvl1pPr>
              <a:defRPr sz="800">
                <a:latin typeface="+mn-lt"/>
              </a:defRPr>
            </a:lvl1pPr>
          </a:lstStyle>
          <a:p>
            <a:r>
              <a:rPr lang="fr-LU" dirty="0"/>
              <a:t>Image</a:t>
            </a:r>
            <a:endParaRPr lang="en-GB" dirty="0"/>
          </a:p>
        </p:txBody>
      </p:sp>
      <p:sp>
        <p:nvSpPr>
          <p:cNvPr id="65" name="Picture Placeholder 6">
            <a:extLst>
              <a:ext uri="{FF2B5EF4-FFF2-40B4-BE49-F238E27FC236}">
                <a16:creationId xmlns:a16="http://schemas.microsoft.com/office/drawing/2014/main" id="{ECDC4D77-5836-4CC6-9F95-AEC3EE9E14B4}"/>
              </a:ext>
            </a:extLst>
          </p:cNvPr>
          <p:cNvSpPr>
            <a:spLocks noGrp="1"/>
          </p:cNvSpPr>
          <p:nvPr>
            <p:ph type="pic" sz="quarter" idx="59" hasCustomPrompt="1"/>
          </p:nvPr>
        </p:nvSpPr>
        <p:spPr>
          <a:xfrm>
            <a:off x="7545709" y="3229552"/>
            <a:ext cx="612000" cy="612000"/>
          </a:xfrm>
        </p:spPr>
        <p:txBody>
          <a:bodyPr>
            <a:normAutofit/>
          </a:bodyPr>
          <a:lstStyle>
            <a:lvl1pPr>
              <a:defRPr sz="800">
                <a:latin typeface="+mn-lt"/>
              </a:defRPr>
            </a:lvl1pPr>
          </a:lstStyle>
          <a:p>
            <a:r>
              <a:rPr lang="fr-LU" dirty="0"/>
              <a:t>Image</a:t>
            </a:r>
            <a:endParaRPr lang="en-GB" dirty="0"/>
          </a:p>
        </p:txBody>
      </p:sp>
      <p:sp>
        <p:nvSpPr>
          <p:cNvPr id="66" name="Picture Placeholder 6">
            <a:extLst>
              <a:ext uri="{FF2B5EF4-FFF2-40B4-BE49-F238E27FC236}">
                <a16:creationId xmlns:a16="http://schemas.microsoft.com/office/drawing/2014/main" id="{4C95D8D8-9B49-4CC4-B078-7D4D137A9716}"/>
              </a:ext>
            </a:extLst>
          </p:cNvPr>
          <p:cNvSpPr>
            <a:spLocks noGrp="1"/>
          </p:cNvSpPr>
          <p:nvPr>
            <p:ph type="pic" sz="quarter" idx="60" hasCustomPrompt="1"/>
          </p:nvPr>
        </p:nvSpPr>
        <p:spPr>
          <a:xfrm>
            <a:off x="8273206" y="3983423"/>
            <a:ext cx="612000" cy="612000"/>
          </a:xfrm>
        </p:spPr>
        <p:txBody>
          <a:bodyPr>
            <a:normAutofit/>
          </a:bodyPr>
          <a:lstStyle>
            <a:lvl1pPr>
              <a:defRPr sz="800">
                <a:latin typeface="+mn-lt"/>
              </a:defRPr>
            </a:lvl1pPr>
          </a:lstStyle>
          <a:p>
            <a:r>
              <a:rPr lang="fr-LU" dirty="0"/>
              <a:t>Image</a:t>
            </a:r>
            <a:endParaRPr lang="en-GB" dirty="0"/>
          </a:p>
        </p:txBody>
      </p:sp>
      <p:sp>
        <p:nvSpPr>
          <p:cNvPr id="67" name="Picture Placeholder 6">
            <a:extLst>
              <a:ext uri="{FF2B5EF4-FFF2-40B4-BE49-F238E27FC236}">
                <a16:creationId xmlns:a16="http://schemas.microsoft.com/office/drawing/2014/main" id="{A3B96BD4-FC0C-48F9-B512-39ED5060F1F6}"/>
              </a:ext>
            </a:extLst>
          </p:cNvPr>
          <p:cNvSpPr>
            <a:spLocks noGrp="1"/>
          </p:cNvSpPr>
          <p:nvPr>
            <p:ph type="pic" sz="quarter" idx="61" hasCustomPrompt="1"/>
          </p:nvPr>
        </p:nvSpPr>
        <p:spPr>
          <a:xfrm>
            <a:off x="3908209" y="967945"/>
            <a:ext cx="612000" cy="612000"/>
          </a:xfrm>
        </p:spPr>
        <p:txBody>
          <a:bodyPr>
            <a:normAutofit/>
          </a:bodyPr>
          <a:lstStyle>
            <a:lvl1pPr>
              <a:defRPr sz="800">
                <a:latin typeface="+mn-lt"/>
              </a:defRPr>
            </a:lvl1pPr>
          </a:lstStyle>
          <a:p>
            <a:r>
              <a:rPr lang="fr-LU" dirty="0"/>
              <a:t>Image</a:t>
            </a:r>
            <a:endParaRPr lang="en-GB" dirty="0"/>
          </a:p>
        </p:txBody>
      </p:sp>
      <p:sp>
        <p:nvSpPr>
          <p:cNvPr id="68" name="Picture Placeholder 6">
            <a:extLst>
              <a:ext uri="{FF2B5EF4-FFF2-40B4-BE49-F238E27FC236}">
                <a16:creationId xmlns:a16="http://schemas.microsoft.com/office/drawing/2014/main" id="{557F5227-055E-4563-B776-3D59289324CA}"/>
              </a:ext>
            </a:extLst>
          </p:cNvPr>
          <p:cNvSpPr>
            <a:spLocks noGrp="1"/>
          </p:cNvSpPr>
          <p:nvPr>
            <p:ph type="pic" sz="quarter" idx="62" hasCustomPrompt="1"/>
          </p:nvPr>
        </p:nvSpPr>
        <p:spPr>
          <a:xfrm>
            <a:off x="7545709" y="1721814"/>
            <a:ext cx="612000" cy="612000"/>
          </a:xfrm>
        </p:spPr>
        <p:txBody>
          <a:bodyPr>
            <a:normAutofit/>
          </a:bodyPr>
          <a:lstStyle>
            <a:lvl1pPr>
              <a:defRPr sz="800">
                <a:latin typeface="+mn-lt"/>
              </a:defRPr>
            </a:lvl1pPr>
          </a:lstStyle>
          <a:p>
            <a:r>
              <a:rPr lang="fr-LU" dirty="0"/>
              <a:t>Image</a:t>
            </a:r>
            <a:endParaRPr lang="en-GB" dirty="0"/>
          </a:p>
        </p:txBody>
      </p:sp>
      <p:sp>
        <p:nvSpPr>
          <p:cNvPr id="69" name="Picture Placeholder 6">
            <a:extLst>
              <a:ext uri="{FF2B5EF4-FFF2-40B4-BE49-F238E27FC236}">
                <a16:creationId xmlns:a16="http://schemas.microsoft.com/office/drawing/2014/main" id="{CAA9C9FB-2E5A-43CB-A443-3B2EB2912960}"/>
              </a:ext>
            </a:extLst>
          </p:cNvPr>
          <p:cNvSpPr>
            <a:spLocks noGrp="1"/>
          </p:cNvSpPr>
          <p:nvPr>
            <p:ph type="pic" sz="quarter" idx="63" hasCustomPrompt="1"/>
          </p:nvPr>
        </p:nvSpPr>
        <p:spPr>
          <a:xfrm>
            <a:off x="6818209" y="1721814"/>
            <a:ext cx="612000" cy="612000"/>
          </a:xfrm>
        </p:spPr>
        <p:txBody>
          <a:bodyPr>
            <a:normAutofit/>
          </a:bodyPr>
          <a:lstStyle>
            <a:lvl1pPr>
              <a:defRPr sz="800">
                <a:latin typeface="+mn-lt"/>
              </a:defRPr>
            </a:lvl1pPr>
          </a:lstStyle>
          <a:p>
            <a:r>
              <a:rPr lang="fr-LU" dirty="0"/>
              <a:t>Image</a:t>
            </a:r>
            <a:endParaRPr lang="en-GB" dirty="0"/>
          </a:p>
        </p:txBody>
      </p:sp>
      <p:sp>
        <p:nvSpPr>
          <p:cNvPr id="70" name="Picture Placeholder 6">
            <a:extLst>
              <a:ext uri="{FF2B5EF4-FFF2-40B4-BE49-F238E27FC236}">
                <a16:creationId xmlns:a16="http://schemas.microsoft.com/office/drawing/2014/main" id="{5EB7F64F-2B00-4663-BC3C-2D9221BD9F07}"/>
              </a:ext>
            </a:extLst>
          </p:cNvPr>
          <p:cNvSpPr>
            <a:spLocks noGrp="1"/>
          </p:cNvSpPr>
          <p:nvPr>
            <p:ph type="pic" sz="quarter" idx="64" hasCustomPrompt="1"/>
          </p:nvPr>
        </p:nvSpPr>
        <p:spPr>
          <a:xfrm>
            <a:off x="6090709" y="1721814"/>
            <a:ext cx="612000" cy="612000"/>
          </a:xfrm>
        </p:spPr>
        <p:txBody>
          <a:bodyPr>
            <a:normAutofit/>
          </a:bodyPr>
          <a:lstStyle>
            <a:lvl1pPr>
              <a:defRPr sz="800">
                <a:latin typeface="+mn-lt"/>
              </a:defRPr>
            </a:lvl1pPr>
          </a:lstStyle>
          <a:p>
            <a:r>
              <a:rPr lang="fr-LU" dirty="0"/>
              <a:t>Image</a:t>
            </a:r>
            <a:endParaRPr lang="en-GB" dirty="0"/>
          </a:p>
        </p:txBody>
      </p:sp>
      <p:sp>
        <p:nvSpPr>
          <p:cNvPr id="71" name="Picture Placeholder 6">
            <a:extLst>
              <a:ext uri="{FF2B5EF4-FFF2-40B4-BE49-F238E27FC236}">
                <a16:creationId xmlns:a16="http://schemas.microsoft.com/office/drawing/2014/main" id="{2A1F288F-1A11-420B-A9D8-29200093E7EB}"/>
              </a:ext>
            </a:extLst>
          </p:cNvPr>
          <p:cNvSpPr>
            <a:spLocks noGrp="1"/>
          </p:cNvSpPr>
          <p:nvPr>
            <p:ph type="pic" sz="quarter" idx="65" hasCustomPrompt="1"/>
          </p:nvPr>
        </p:nvSpPr>
        <p:spPr>
          <a:xfrm>
            <a:off x="8273206" y="2475683"/>
            <a:ext cx="612000" cy="612000"/>
          </a:xfrm>
        </p:spPr>
        <p:txBody>
          <a:bodyPr>
            <a:normAutofit/>
          </a:bodyPr>
          <a:lstStyle>
            <a:lvl1pPr>
              <a:defRPr sz="800">
                <a:latin typeface="+mn-lt"/>
              </a:defRPr>
            </a:lvl1pPr>
          </a:lstStyle>
          <a:p>
            <a:r>
              <a:rPr lang="fr-LU" dirty="0"/>
              <a:t>Image</a:t>
            </a:r>
            <a:endParaRPr lang="en-GB" dirty="0"/>
          </a:p>
        </p:txBody>
      </p:sp>
      <p:sp>
        <p:nvSpPr>
          <p:cNvPr id="72" name="Picture Placeholder 6">
            <a:extLst>
              <a:ext uri="{FF2B5EF4-FFF2-40B4-BE49-F238E27FC236}">
                <a16:creationId xmlns:a16="http://schemas.microsoft.com/office/drawing/2014/main" id="{C2D45B0E-BB51-467C-9D60-5418482C7F1A}"/>
              </a:ext>
            </a:extLst>
          </p:cNvPr>
          <p:cNvSpPr>
            <a:spLocks noGrp="1"/>
          </p:cNvSpPr>
          <p:nvPr>
            <p:ph type="pic" sz="quarter" idx="66" hasCustomPrompt="1"/>
          </p:nvPr>
        </p:nvSpPr>
        <p:spPr>
          <a:xfrm>
            <a:off x="7545709" y="2475683"/>
            <a:ext cx="612000" cy="612000"/>
          </a:xfrm>
        </p:spPr>
        <p:txBody>
          <a:bodyPr>
            <a:normAutofit/>
          </a:bodyPr>
          <a:lstStyle>
            <a:lvl1pPr>
              <a:defRPr sz="800">
                <a:latin typeface="+mn-lt"/>
              </a:defRPr>
            </a:lvl1pPr>
          </a:lstStyle>
          <a:p>
            <a:r>
              <a:rPr lang="fr-LU" dirty="0"/>
              <a:t>Image</a:t>
            </a:r>
            <a:endParaRPr lang="en-GB" dirty="0"/>
          </a:p>
        </p:txBody>
      </p:sp>
      <p:sp>
        <p:nvSpPr>
          <p:cNvPr id="73" name="Picture Placeholder 6">
            <a:extLst>
              <a:ext uri="{FF2B5EF4-FFF2-40B4-BE49-F238E27FC236}">
                <a16:creationId xmlns:a16="http://schemas.microsoft.com/office/drawing/2014/main" id="{654CF3EC-7075-4E5E-A1BD-E4EB697CDB18}"/>
              </a:ext>
            </a:extLst>
          </p:cNvPr>
          <p:cNvSpPr>
            <a:spLocks noGrp="1"/>
          </p:cNvSpPr>
          <p:nvPr>
            <p:ph type="pic" sz="quarter" idx="67" hasCustomPrompt="1"/>
          </p:nvPr>
        </p:nvSpPr>
        <p:spPr>
          <a:xfrm>
            <a:off x="6818209" y="2475683"/>
            <a:ext cx="612000" cy="612000"/>
          </a:xfrm>
        </p:spPr>
        <p:txBody>
          <a:bodyPr>
            <a:normAutofit/>
          </a:bodyPr>
          <a:lstStyle>
            <a:lvl1pPr>
              <a:defRPr sz="800">
                <a:latin typeface="+mn-lt"/>
              </a:defRPr>
            </a:lvl1pPr>
          </a:lstStyle>
          <a:p>
            <a:r>
              <a:rPr lang="fr-LU" dirty="0"/>
              <a:t>Image</a:t>
            </a:r>
            <a:endParaRPr lang="en-GB" dirty="0"/>
          </a:p>
        </p:txBody>
      </p:sp>
      <p:sp>
        <p:nvSpPr>
          <p:cNvPr id="74" name="Picture Placeholder 6">
            <a:extLst>
              <a:ext uri="{FF2B5EF4-FFF2-40B4-BE49-F238E27FC236}">
                <a16:creationId xmlns:a16="http://schemas.microsoft.com/office/drawing/2014/main" id="{CDB364B2-2BA6-43EE-BDDB-80D7A5E67B4F}"/>
              </a:ext>
            </a:extLst>
          </p:cNvPr>
          <p:cNvSpPr>
            <a:spLocks noGrp="1"/>
          </p:cNvSpPr>
          <p:nvPr>
            <p:ph type="pic" sz="quarter" idx="68" hasCustomPrompt="1"/>
          </p:nvPr>
        </p:nvSpPr>
        <p:spPr>
          <a:xfrm>
            <a:off x="6090709" y="2475683"/>
            <a:ext cx="612000" cy="612000"/>
          </a:xfrm>
        </p:spPr>
        <p:txBody>
          <a:bodyPr>
            <a:normAutofit/>
          </a:bodyPr>
          <a:lstStyle>
            <a:lvl1pPr>
              <a:defRPr sz="800">
                <a:latin typeface="+mn-lt"/>
              </a:defRPr>
            </a:lvl1pPr>
          </a:lstStyle>
          <a:p>
            <a:r>
              <a:rPr lang="fr-LU" dirty="0"/>
              <a:t>Image</a:t>
            </a:r>
            <a:endParaRPr lang="en-GB" dirty="0"/>
          </a:p>
        </p:txBody>
      </p:sp>
      <p:sp>
        <p:nvSpPr>
          <p:cNvPr id="75" name="Picture Placeholder 6">
            <a:extLst>
              <a:ext uri="{FF2B5EF4-FFF2-40B4-BE49-F238E27FC236}">
                <a16:creationId xmlns:a16="http://schemas.microsoft.com/office/drawing/2014/main" id="{56F08A6E-FFB0-43C5-A4E3-1B2A3801746E}"/>
              </a:ext>
            </a:extLst>
          </p:cNvPr>
          <p:cNvSpPr>
            <a:spLocks noGrp="1"/>
          </p:cNvSpPr>
          <p:nvPr>
            <p:ph type="pic" sz="quarter" idx="69" hasCustomPrompt="1"/>
          </p:nvPr>
        </p:nvSpPr>
        <p:spPr>
          <a:xfrm>
            <a:off x="4635709" y="214076"/>
            <a:ext cx="612000" cy="612000"/>
          </a:xfrm>
        </p:spPr>
        <p:txBody>
          <a:bodyPr>
            <a:normAutofit/>
          </a:bodyPr>
          <a:lstStyle>
            <a:lvl1pPr>
              <a:defRPr sz="800">
                <a:latin typeface="+mn-lt"/>
              </a:defRPr>
            </a:lvl1pPr>
          </a:lstStyle>
          <a:p>
            <a:r>
              <a:rPr lang="fr-LU" dirty="0"/>
              <a:t>Image</a:t>
            </a:r>
            <a:endParaRPr lang="en-GB" dirty="0"/>
          </a:p>
        </p:txBody>
      </p:sp>
      <p:sp>
        <p:nvSpPr>
          <p:cNvPr id="76" name="Picture Placeholder 6">
            <a:extLst>
              <a:ext uri="{FF2B5EF4-FFF2-40B4-BE49-F238E27FC236}">
                <a16:creationId xmlns:a16="http://schemas.microsoft.com/office/drawing/2014/main" id="{B48434DB-F84D-453E-8496-15BAB879491F}"/>
              </a:ext>
            </a:extLst>
          </p:cNvPr>
          <p:cNvSpPr>
            <a:spLocks noGrp="1"/>
          </p:cNvSpPr>
          <p:nvPr>
            <p:ph type="pic" sz="quarter" idx="70" hasCustomPrompt="1"/>
          </p:nvPr>
        </p:nvSpPr>
        <p:spPr>
          <a:xfrm>
            <a:off x="4635709" y="967945"/>
            <a:ext cx="612000" cy="612000"/>
          </a:xfrm>
        </p:spPr>
        <p:txBody>
          <a:bodyPr>
            <a:normAutofit/>
          </a:bodyPr>
          <a:lstStyle>
            <a:lvl1pPr>
              <a:defRPr sz="800">
                <a:latin typeface="+mn-lt"/>
              </a:defRPr>
            </a:lvl1pPr>
          </a:lstStyle>
          <a:p>
            <a:r>
              <a:rPr lang="fr-LU" dirty="0"/>
              <a:t>Image</a:t>
            </a:r>
            <a:endParaRPr lang="en-GB" dirty="0"/>
          </a:p>
        </p:txBody>
      </p:sp>
      <p:sp>
        <p:nvSpPr>
          <p:cNvPr id="77" name="Picture Placeholder 6">
            <a:extLst>
              <a:ext uri="{FF2B5EF4-FFF2-40B4-BE49-F238E27FC236}">
                <a16:creationId xmlns:a16="http://schemas.microsoft.com/office/drawing/2014/main" id="{AECA7586-3D18-47B7-88CA-FA88CEC3DB77}"/>
              </a:ext>
            </a:extLst>
          </p:cNvPr>
          <p:cNvSpPr>
            <a:spLocks noGrp="1"/>
          </p:cNvSpPr>
          <p:nvPr>
            <p:ph type="pic" sz="quarter" idx="71" hasCustomPrompt="1"/>
          </p:nvPr>
        </p:nvSpPr>
        <p:spPr>
          <a:xfrm>
            <a:off x="7545709" y="967945"/>
            <a:ext cx="612000" cy="612000"/>
          </a:xfrm>
        </p:spPr>
        <p:txBody>
          <a:bodyPr>
            <a:normAutofit/>
          </a:bodyPr>
          <a:lstStyle>
            <a:lvl1pPr>
              <a:defRPr sz="800">
                <a:latin typeface="+mn-lt"/>
              </a:defRPr>
            </a:lvl1pPr>
          </a:lstStyle>
          <a:p>
            <a:r>
              <a:rPr lang="fr-LU" dirty="0"/>
              <a:t>Image</a:t>
            </a:r>
            <a:endParaRPr lang="en-GB" dirty="0"/>
          </a:p>
        </p:txBody>
      </p:sp>
      <p:sp>
        <p:nvSpPr>
          <p:cNvPr id="78" name="Picture Placeholder 6">
            <a:extLst>
              <a:ext uri="{FF2B5EF4-FFF2-40B4-BE49-F238E27FC236}">
                <a16:creationId xmlns:a16="http://schemas.microsoft.com/office/drawing/2014/main" id="{97C11EDC-4026-4CDF-BBE3-F8C0327EBD58}"/>
              </a:ext>
            </a:extLst>
          </p:cNvPr>
          <p:cNvSpPr>
            <a:spLocks noGrp="1"/>
          </p:cNvSpPr>
          <p:nvPr>
            <p:ph type="pic" sz="quarter" idx="72" hasCustomPrompt="1"/>
          </p:nvPr>
        </p:nvSpPr>
        <p:spPr>
          <a:xfrm>
            <a:off x="8273206" y="967945"/>
            <a:ext cx="612000" cy="612000"/>
          </a:xfrm>
        </p:spPr>
        <p:txBody>
          <a:bodyPr>
            <a:normAutofit/>
          </a:bodyPr>
          <a:lstStyle>
            <a:lvl1pPr>
              <a:defRPr sz="800">
                <a:latin typeface="+mn-lt"/>
              </a:defRPr>
            </a:lvl1pPr>
          </a:lstStyle>
          <a:p>
            <a:r>
              <a:rPr lang="fr-LU" dirty="0"/>
              <a:t>Image</a:t>
            </a:r>
            <a:endParaRPr lang="en-GB" dirty="0"/>
          </a:p>
        </p:txBody>
      </p:sp>
      <p:sp>
        <p:nvSpPr>
          <p:cNvPr id="79" name="Picture Placeholder 6">
            <a:extLst>
              <a:ext uri="{FF2B5EF4-FFF2-40B4-BE49-F238E27FC236}">
                <a16:creationId xmlns:a16="http://schemas.microsoft.com/office/drawing/2014/main" id="{7F9FF5DA-F520-470C-8A91-BEB5C53B5782}"/>
              </a:ext>
            </a:extLst>
          </p:cNvPr>
          <p:cNvSpPr>
            <a:spLocks noGrp="1"/>
          </p:cNvSpPr>
          <p:nvPr>
            <p:ph type="pic" sz="quarter" idx="73" hasCustomPrompt="1"/>
          </p:nvPr>
        </p:nvSpPr>
        <p:spPr>
          <a:xfrm>
            <a:off x="8273206" y="1721814"/>
            <a:ext cx="612000" cy="612000"/>
          </a:xfrm>
        </p:spPr>
        <p:txBody>
          <a:bodyPr>
            <a:normAutofit/>
          </a:bodyPr>
          <a:lstStyle>
            <a:lvl1pPr>
              <a:defRPr sz="800">
                <a:latin typeface="+mn-lt"/>
              </a:defRPr>
            </a:lvl1pPr>
          </a:lstStyle>
          <a:p>
            <a:r>
              <a:rPr lang="fr-LU" dirty="0"/>
              <a:t>Image</a:t>
            </a:r>
            <a:endParaRPr lang="en-GB" dirty="0"/>
          </a:p>
        </p:txBody>
      </p:sp>
      <p:sp>
        <p:nvSpPr>
          <p:cNvPr id="80" name="Picture Placeholder 6">
            <a:extLst>
              <a:ext uri="{FF2B5EF4-FFF2-40B4-BE49-F238E27FC236}">
                <a16:creationId xmlns:a16="http://schemas.microsoft.com/office/drawing/2014/main" id="{E94835C7-D921-41CE-9DCB-9BC719E610DC}"/>
              </a:ext>
            </a:extLst>
          </p:cNvPr>
          <p:cNvSpPr>
            <a:spLocks noGrp="1"/>
          </p:cNvSpPr>
          <p:nvPr>
            <p:ph type="pic" sz="quarter" idx="74" hasCustomPrompt="1"/>
          </p:nvPr>
        </p:nvSpPr>
        <p:spPr>
          <a:xfrm>
            <a:off x="5363209" y="214076"/>
            <a:ext cx="612000" cy="612000"/>
          </a:xfrm>
        </p:spPr>
        <p:txBody>
          <a:bodyPr>
            <a:normAutofit/>
          </a:bodyPr>
          <a:lstStyle>
            <a:lvl1pPr>
              <a:defRPr sz="800">
                <a:latin typeface="+mn-lt"/>
              </a:defRPr>
            </a:lvl1pPr>
          </a:lstStyle>
          <a:p>
            <a:r>
              <a:rPr lang="fr-LU" dirty="0"/>
              <a:t>Image</a:t>
            </a:r>
            <a:endParaRPr lang="en-GB" dirty="0"/>
          </a:p>
        </p:txBody>
      </p:sp>
      <p:sp>
        <p:nvSpPr>
          <p:cNvPr id="81" name="Picture Placeholder 6">
            <a:extLst>
              <a:ext uri="{FF2B5EF4-FFF2-40B4-BE49-F238E27FC236}">
                <a16:creationId xmlns:a16="http://schemas.microsoft.com/office/drawing/2014/main" id="{8FE800BF-9223-424B-9990-3B696C9609A4}"/>
              </a:ext>
            </a:extLst>
          </p:cNvPr>
          <p:cNvSpPr>
            <a:spLocks noGrp="1"/>
          </p:cNvSpPr>
          <p:nvPr>
            <p:ph type="pic" sz="quarter" idx="75" hasCustomPrompt="1"/>
          </p:nvPr>
        </p:nvSpPr>
        <p:spPr>
          <a:xfrm>
            <a:off x="5363209" y="967945"/>
            <a:ext cx="612000" cy="612000"/>
          </a:xfrm>
        </p:spPr>
        <p:txBody>
          <a:bodyPr>
            <a:normAutofit/>
          </a:bodyPr>
          <a:lstStyle>
            <a:lvl1pPr>
              <a:defRPr sz="800">
                <a:latin typeface="+mn-lt"/>
              </a:defRPr>
            </a:lvl1pPr>
          </a:lstStyle>
          <a:p>
            <a:r>
              <a:rPr lang="fr-LU" dirty="0"/>
              <a:t>Image</a:t>
            </a:r>
            <a:endParaRPr lang="en-GB" dirty="0"/>
          </a:p>
        </p:txBody>
      </p:sp>
      <p:sp>
        <p:nvSpPr>
          <p:cNvPr id="82" name="Picture Placeholder 6">
            <a:extLst>
              <a:ext uri="{FF2B5EF4-FFF2-40B4-BE49-F238E27FC236}">
                <a16:creationId xmlns:a16="http://schemas.microsoft.com/office/drawing/2014/main" id="{70C25F58-DF7D-4BF0-8BDB-DFD664F91B6E}"/>
              </a:ext>
            </a:extLst>
          </p:cNvPr>
          <p:cNvSpPr>
            <a:spLocks noGrp="1"/>
          </p:cNvSpPr>
          <p:nvPr>
            <p:ph type="pic" sz="quarter" idx="76" hasCustomPrompt="1"/>
          </p:nvPr>
        </p:nvSpPr>
        <p:spPr>
          <a:xfrm>
            <a:off x="6090709" y="967945"/>
            <a:ext cx="612000" cy="612000"/>
          </a:xfrm>
        </p:spPr>
        <p:txBody>
          <a:bodyPr>
            <a:normAutofit/>
          </a:bodyPr>
          <a:lstStyle>
            <a:lvl1pPr>
              <a:defRPr sz="800">
                <a:latin typeface="+mn-lt"/>
              </a:defRPr>
            </a:lvl1pPr>
          </a:lstStyle>
          <a:p>
            <a:r>
              <a:rPr lang="fr-LU" dirty="0"/>
              <a:t>Image</a:t>
            </a:r>
            <a:endParaRPr lang="en-GB" dirty="0"/>
          </a:p>
        </p:txBody>
      </p:sp>
      <p:sp>
        <p:nvSpPr>
          <p:cNvPr id="83" name="Picture Placeholder 6">
            <a:extLst>
              <a:ext uri="{FF2B5EF4-FFF2-40B4-BE49-F238E27FC236}">
                <a16:creationId xmlns:a16="http://schemas.microsoft.com/office/drawing/2014/main" id="{516AB6A5-E794-4F8E-913D-12DA49CF408E}"/>
              </a:ext>
            </a:extLst>
          </p:cNvPr>
          <p:cNvSpPr>
            <a:spLocks noGrp="1"/>
          </p:cNvSpPr>
          <p:nvPr>
            <p:ph type="pic" sz="quarter" idx="77" hasCustomPrompt="1"/>
          </p:nvPr>
        </p:nvSpPr>
        <p:spPr>
          <a:xfrm>
            <a:off x="6818209" y="967945"/>
            <a:ext cx="612000" cy="612000"/>
          </a:xfrm>
        </p:spPr>
        <p:txBody>
          <a:bodyPr>
            <a:normAutofit/>
          </a:bodyPr>
          <a:lstStyle>
            <a:lvl1pPr>
              <a:defRPr sz="800">
                <a:latin typeface="+mn-lt"/>
              </a:defRPr>
            </a:lvl1pPr>
          </a:lstStyle>
          <a:p>
            <a:r>
              <a:rPr lang="fr-LU" dirty="0"/>
              <a:t>Image</a:t>
            </a:r>
            <a:endParaRPr lang="en-GB" dirty="0"/>
          </a:p>
        </p:txBody>
      </p:sp>
      <p:sp>
        <p:nvSpPr>
          <p:cNvPr id="84" name="Picture Placeholder 6">
            <a:extLst>
              <a:ext uri="{FF2B5EF4-FFF2-40B4-BE49-F238E27FC236}">
                <a16:creationId xmlns:a16="http://schemas.microsoft.com/office/drawing/2014/main" id="{61DEF207-4468-4AA9-8489-F0C9A84E6CB2}"/>
              </a:ext>
            </a:extLst>
          </p:cNvPr>
          <p:cNvSpPr>
            <a:spLocks noGrp="1"/>
          </p:cNvSpPr>
          <p:nvPr>
            <p:ph type="pic" sz="quarter" idx="78" hasCustomPrompt="1"/>
          </p:nvPr>
        </p:nvSpPr>
        <p:spPr>
          <a:xfrm>
            <a:off x="6090709" y="214076"/>
            <a:ext cx="612000" cy="612000"/>
          </a:xfrm>
        </p:spPr>
        <p:txBody>
          <a:bodyPr>
            <a:normAutofit/>
          </a:bodyPr>
          <a:lstStyle>
            <a:lvl1pPr>
              <a:defRPr sz="800">
                <a:latin typeface="+mn-lt"/>
              </a:defRPr>
            </a:lvl1pPr>
          </a:lstStyle>
          <a:p>
            <a:r>
              <a:rPr lang="fr-LU" dirty="0"/>
              <a:t>Image</a:t>
            </a:r>
            <a:endParaRPr lang="en-GB" dirty="0"/>
          </a:p>
        </p:txBody>
      </p:sp>
      <p:sp>
        <p:nvSpPr>
          <p:cNvPr id="85" name="Picture Placeholder 6">
            <a:extLst>
              <a:ext uri="{FF2B5EF4-FFF2-40B4-BE49-F238E27FC236}">
                <a16:creationId xmlns:a16="http://schemas.microsoft.com/office/drawing/2014/main" id="{0213AF32-02F3-43D9-8D9F-993EDCBD14EF}"/>
              </a:ext>
            </a:extLst>
          </p:cNvPr>
          <p:cNvSpPr>
            <a:spLocks noGrp="1"/>
          </p:cNvSpPr>
          <p:nvPr>
            <p:ph type="pic" sz="quarter" idx="79" hasCustomPrompt="1"/>
          </p:nvPr>
        </p:nvSpPr>
        <p:spPr>
          <a:xfrm>
            <a:off x="6818209" y="214076"/>
            <a:ext cx="612000" cy="612000"/>
          </a:xfrm>
        </p:spPr>
        <p:txBody>
          <a:bodyPr>
            <a:normAutofit/>
          </a:bodyPr>
          <a:lstStyle>
            <a:lvl1pPr>
              <a:defRPr sz="800">
                <a:latin typeface="+mn-lt"/>
              </a:defRPr>
            </a:lvl1pPr>
          </a:lstStyle>
          <a:p>
            <a:r>
              <a:rPr lang="fr-LU" dirty="0"/>
              <a:t>Image</a:t>
            </a:r>
            <a:endParaRPr lang="en-GB" dirty="0"/>
          </a:p>
        </p:txBody>
      </p:sp>
      <p:sp>
        <p:nvSpPr>
          <p:cNvPr id="86" name="Picture Placeholder 6">
            <a:extLst>
              <a:ext uri="{FF2B5EF4-FFF2-40B4-BE49-F238E27FC236}">
                <a16:creationId xmlns:a16="http://schemas.microsoft.com/office/drawing/2014/main" id="{CD505FEA-6BF7-490C-BA89-473FF791B867}"/>
              </a:ext>
            </a:extLst>
          </p:cNvPr>
          <p:cNvSpPr>
            <a:spLocks noGrp="1"/>
          </p:cNvSpPr>
          <p:nvPr>
            <p:ph type="pic" sz="quarter" idx="80" hasCustomPrompt="1"/>
          </p:nvPr>
        </p:nvSpPr>
        <p:spPr>
          <a:xfrm>
            <a:off x="7545709" y="214076"/>
            <a:ext cx="612000" cy="612000"/>
          </a:xfrm>
        </p:spPr>
        <p:txBody>
          <a:bodyPr>
            <a:normAutofit/>
          </a:bodyPr>
          <a:lstStyle>
            <a:lvl1pPr>
              <a:defRPr sz="800">
                <a:latin typeface="+mn-lt"/>
              </a:defRPr>
            </a:lvl1pPr>
          </a:lstStyle>
          <a:p>
            <a:r>
              <a:rPr lang="fr-LU" dirty="0"/>
              <a:t>Image</a:t>
            </a:r>
            <a:endParaRPr lang="en-GB" dirty="0"/>
          </a:p>
        </p:txBody>
      </p:sp>
      <p:sp>
        <p:nvSpPr>
          <p:cNvPr id="87" name="Picture Placeholder 6">
            <a:extLst>
              <a:ext uri="{FF2B5EF4-FFF2-40B4-BE49-F238E27FC236}">
                <a16:creationId xmlns:a16="http://schemas.microsoft.com/office/drawing/2014/main" id="{D7434040-876F-4EA4-800A-B03E04D1B06A}"/>
              </a:ext>
            </a:extLst>
          </p:cNvPr>
          <p:cNvSpPr>
            <a:spLocks noGrp="1"/>
          </p:cNvSpPr>
          <p:nvPr>
            <p:ph type="pic" sz="quarter" idx="81" hasCustomPrompt="1"/>
          </p:nvPr>
        </p:nvSpPr>
        <p:spPr>
          <a:xfrm>
            <a:off x="8273206" y="214076"/>
            <a:ext cx="612000" cy="612000"/>
          </a:xfrm>
        </p:spPr>
        <p:txBody>
          <a:bodyPr>
            <a:normAutofit/>
          </a:bodyPr>
          <a:lstStyle>
            <a:lvl1pPr>
              <a:defRPr sz="800">
                <a:latin typeface="+mn-lt"/>
              </a:defRPr>
            </a:lvl1pPr>
          </a:lstStyle>
          <a:p>
            <a:r>
              <a:rPr lang="fr-LU" dirty="0"/>
              <a:t>Image</a:t>
            </a:r>
            <a:endParaRPr lang="en-GB" dirty="0"/>
          </a:p>
        </p:txBody>
      </p:sp>
    </p:spTree>
    <p:extLst>
      <p:ext uri="{BB962C8B-B14F-4D97-AF65-F5344CB8AC3E}">
        <p14:creationId xmlns:p14="http://schemas.microsoft.com/office/powerpoint/2010/main" val="1637025269"/>
      </p:ext>
    </p:extLst>
  </p:cSld>
  <p:clrMapOvr>
    <a:masterClrMapping/>
  </p:clrMapOvr>
  <p:extLst>
    <p:ext uri="{DCECCB84-F9BA-43D5-87BE-67443E8EF086}">
      <p15:sldGuideLst xmlns:p15="http://schemas.microsoft.com/office/powerpoint/2012/main">
        <p15:guide id="1" orient="horz" pos="441">
          <p15:clr>
            <a:srgbClr val="FBAE40"/>
          </p15:clr>
        </p15:guide>
        <p15:guide id="2" pos="5647">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26. Icon library ">
    <p:spTree>
      <p:nvGrpSpPr>
        <p:cNvPr id="1" name=""/>
        <p:cNvGrpSpPr/>
        <p:nvPr/>
      </p:nvGrpSpPr>
      <p:grpSpPr>
        <a:xfrm>
          <a:off x="0" y="0"/>
          <a:ext cx="0" cy="0"/>
          <a:chOff x="0" y="0"/>
          <a:chExt cx="0" cy="0"/>
        </a:xfrm>
      </p:grpSpPr>
      <p:sp>
        <p:nvSpPr>
          <p:cNvPr id="88" name="Rectangle 87">
            <a:extLst>
              <a:ext uri="{FF2B5EF4-FFF2-40B4-BE49-F238E27FC236}">
                <a16:creationId xmlns:a16="http://schemas.microsoft.com/office/drawing/2014/main" id="{FB8C3DB8-54CD-4BF1-A0A5-13ABF296A787}"/>
              </a:ext>
            </a:extLst>
          </p:cNvPr>
          <p:cNvSpPr/>
          <p:nvPr userDrawn="1"/>
        </p:nvSpPr>
        <p:spPr>
          <a:xfrm>
            <a:off x="0" y="0"/>
            <a:ext cx="9144000" cy="4680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7FC2"/>
              </a:solidFill>
            </a:endParaRPr>
          </a:p>
        </p:txBody>
      </p:sp>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2" name="Picture Placeholder 6">
            <a:extLst>
              <a:ext uri="{FF2B5EF4-FFF2-40B4-BE49-F238E27FC236}">
                <a16:creationId xmlns:a16="http://schemas.microsoft.com/office/drawing/2014/main" id="{294B58BE-C055-42C7-91E4-C4CCF8577CEE}"/>
              </a:ext>
            </a:extLst>
          </p:cNvPr>
          <p:cNvSpPr>
            <a:spLocks noGrp="1"/>
          </p:cNvSpPr>
          <p:nvPr>
            <p:ph type="pic" sz="quarter" idx="10" hasCustomPrompt="1"/>
          </p:nvPr>
        </p:nvSpPr>
        <p:spPr>
          <a:xfrm>
            <a:off x="270709" y="214076"/>
            <a:ext cx="612000" cy="612000"/>
          </a:xfrm>
        </p:spPr>
        <p:txBody>
          <a:bodyPr>
            <a:normAutofit/>
          </a:bodyPr>
          <a:lstStyle>
            <a:lvl1pPr>
              <a:defRPr sz="800">
                <a:latin typeface="+mn-lt"/>
              </a:defRPr>
            </a:lvl1pPr>
          </a:lstStyle>
          <a:p>
            <a:r>
              <a:rPr lang="fr-LU" dirty="0"/>
              <a:t>Image</a:t>
            </a:r>
            <a:endParaRPr lang="en-GB" dirty="0"/>
          </a:p>
        </p:txBody>
      </p:sp>
      <p:sp>
        <p:nvSpPr>
          <p:cNvPr id="13" name="Picture Placeholder 6">
            <a:extLst>
              <a:ext uri="{FF2B5EF4-FFF2-40B4-BE49-F238E27FC236}">
                <a16:creationId xmlns:a16="http://schemas.microsoft.com/office/drawing/2014/main" id="{7969D350-1A31-4F3C-B3C0-D1E99A3A1CFD}"/>
              </a:ext>
            </a:extLst>
          </p:cNvPr>
          <p:cNvSpPr>
            <a:spLocks noGrp="1"/>
          </p:cNvSpPr>
          <p:nvPr>
            <p:ph type="pic" sz="quarter" idx="11" hasCustomPrompt="1"/>
          </p:nvPr>
        </p:nvSpPr>
        <p:spPr>
          <a:xfrm>
            <a:off x="998209" y="214076"/>
            <a:ext cx="612000" cy="612000"/>
          </a:xfrm>
        </p:spPr>
        <p:txBody>
          <a:bodyPr>
            <a:normAutofit/>
          </a:bodyPr>
          <a:lstStyle>
            <a:lvl1pPr>
              <a:defRPr sz="800">
                <a:latin typeface="+mn-lt"/>
              </a:defRPr>
            </a:lvl1pPr>
          </a:lstStyle>
          <a:p>
            <a:r>
              <a:rPr lang="fr-LU" dirty="0"/>
              <a:t>Image</a:t>
            </a:r>
            <a:endParaRPr lang="en-GB" dirty="0"/>
          </a:p>
        </p:txBody>
      </p:sp>
      <p:sp>
        <p:nvSpPr>
          <p:cNvPr id="15" name="Picture Placeholder 6">
            <a:extLst>
              <a:ext uri="{FF2B5EF4-FFF2-40B4-BE49-F238E27FC236}">
                <a16:creationId xmlns:a16="http://schemas.microsoft.com/office/drawing/2014/main" id="{A85CED36-D720-4F33-AFE1-96479D5ECF4C}"/>
              </a:ext>
            </a:extLst>
          </p:cNvPr>
          <p:cNvSpPr>
            <a:spLocks noGrp="1"/>
          </p:cNvSpPr>
          <p:nvPr>
            <p:ph type="pic" sz="quarter" idx="12" hasCustomPrompt="1"/>
          </p:nvPr>
        </p:nvSpPr>
        <p:spPr>
          <a:xfrm>
            <a:off x="270709" y="3983423"/>
            <a:ext cx="612000" cy="612000"/>
          </a:xfrm>
        </p:spPr>
        <p:txBody>
          <a:bodyPr>
            <a:normAutofit/>
          </a:bodyPr>
          <a:lstStyle>
            <a:lvl1pPr>
              <a:defRPr sz="800">
                <a:latin typeface="+mn-lt"/>
              </a:defRPr>
            </a:lvl1pPr>
          </a:lstStyle>
          <a:p>
            <a:r>
              <a:rPr lang="fr-LU" dirty="0"/>
              <a:t>Image</a:t>
            </a:r>
            <a:endParaRPr lang="en-GB" dirty="0"/>
          </a:p>
        </p:txBody>
      </p:sp>
      <p:sp>
        <p:nvSpPr>
          <p:cNvPr id="16" name="Picture Placeholder 6">
            <a:extLst>
              <a:ext uri="{FF2B5EF4-FFF2-40B4-BE49-F238E27FC236}">
                <a16:creationId xmlns:a16="http://schemas.microsoft.com/office/drawing/2014/main" id="{6F270E5D-CF37-43C3-BC2A-7A67340DD4F6}"/>
              </a:ext>
            </a:extLst>
          </p:cNvPr>
          <p:cNvSpPr>
            <a:spLocks noGrp="1"/>
          </p:cNvSpPr>
          <p:nvPr>
            <p:ph type="pic" sz="quarter" idx="13" hasCustomPrompt="1"/>
          </p:nvPr>
        </p:nvSpPr>
        <p:spPr>
          <a:xfrm>
            <a:off x="270709" y="3229552"/>
            <a:ext cx="612000" cy="612000"/>
          </a:xfrm>
        </p:spPr>
        <p:txBody>
          <a:bodyPr>
            <a:normAutofit/>
          </a:bodyPr>
          <a:lstStyle>
            <a:lvl1pPr>
              <a:defRPr sz="800">
                <a:latin typeface="+mn-lt"/>
              </a:defRPr>
            </a:lvl1pPr>
          </a:lstStyle>
          <a:p>
            <a:r>
              <a:rPr lang="fr-LU" dirty="0"/>
              <a:t>Image</a:t>
            </a:r>
            <a:endParaRPr lang="en-GB" dirty="0"/>
          </a:p>
        </p:txBody>
      </p:sp>
      <p:sp>
        <p:nvSpPr>
          <p:cNvPr id="17" name="Picture Placeholder 6">
            <a:extLst>
              <a:ext uri="{FF2B5EF4-FFF2-40B4-BE49-F238E27FC236}">
                <a16:creationId xmlns:a16="http://schemas.microsoft.com/office/drawing/2014/main" id="{DEB71655-5152-4B37-B796-A692AA7CBD05}"/>
              </a:ext>
            </a:extLst>
          </p:cNvPr>
          <p:cNvSpPr>
            <a:spLocks noGrp="1"/>
          </p:cNvSpPr>
          <p:nvPr>
            <p:ph type="pic" sz="quarter" idx="14" hasCustomPrompt="1"/>
          </p:nvPr>
        </p:nvSpPr>
        <p:spPr>
          <a:xfrm>
            <a:off x="270709" y="2475683"/>
            <a:ext cx="612000" cy="612000"/>
          </a:xfrm>
        </p:spPr>
        <p:txBody>
          <a:bodyPr>
            <a:normAutofit/>
          </a:bodyPr>
          <a:lstStyle>
            <a:lvl1pPr>
              <a:defRPr sz="800">
                <a:latin typeface="+mn-lt"/>
              </a:defRPr>
            </a:lvl1pPr>
          </a:lstStyle>
          <a:p>
            <a:r>
              <a:rPr lang="fr-LU" dirty="0"/>
              <a:t>Image</a:t>
            </a:r>
            <a:endParaRPr lang="en-GB" dirty="0"/>
          </a:p>
        </p:txBody>
      </p:sp>
      <p:sp>
        <p:nvSpPr>
          <p:cNvPr id="18" name="Picture Placeholder 6">
            <a:extLst>
              <a:ext uri="{FF2B5EF4-FFF2-40B4-BE49-F238E27FC236}">
                <a16:creationId xmlns:a16="http://schemas.microsoft.com/office/drawing/2014/main" id="{4EA50919-DEEB-4E2C-88B6-DDF3B232E7E5}"/>
              </a:ext>
            </a:extLst>
          </p:cNvPr>
          <p:cNvSpPr>
            <a:spLocks noGrp="1"/>
          </p:cNvSpPr>
          <p:nvPr>
            <p:ph type="pic" sz="quarter" idx="15" hasCustomPrompt="1"/>
          </p:nvPr>
        </p:nvSpPr>
        <p:spPr>
          <a:xfrm>
            <a:off x="270709" y="1721814"/>
            <a:ext cx="612000" cy="612000"/>
          </a:xfrm>
        </p:spPr>
        <p:txBody>
          <a:bodyPr>
            <a:normAutofit/>
          </a:bodyPr>
          <a:lstStyle>
            <a:lvl1pPr>
              <a:defRPr sz="800">
                <a:latin typeface="+mn-lt"/>
              </a:defRPr>
            </a:lvl1pPr>
          </a:lstStyle>
          <a:p>
            <a:r>
              <a:rPr lang="fr-LU" dirty="0"/>
              <a:t>Image</a:t>
            </a:r>
            <a:endParaRPr lang="en-GB" dirty="0"/>
          </a:p>
        </p:txBody>
      </p:sp>
      <p:sp>
        <p:nvSpPr>
          <p:cNvPr id="20" name="Picture Placeholder 6">
            <a:extLst>
              <a:ext uri="{FF2B5EF4-FFF2-40B4-BE49-F238E27FC236}">
                <a16:creationId xmlns:a16="http://schemas.microsoft.com/office/drawing/2014/main" id="{63DC1B6F-1436-4942-A73D-2D80F22A00B6}"/>
              </a:ext>
            </a:extLst>
          </p:cNvPr>
          <p:cNvSpPr>
            <a:spLocks noGrp="1"/>
          </p:cNvSpPr>
          <p:nvPr>
            <p:ph type="pic" sz="quarter" idx="16" hasCustomPrompt="1"/>
          </p:nvPr>
        </p:nvSpPr>
        <p:spPr>
          <a:xfrm>
            <a:off x="270709" y="967945"/>
            <a:ext cx="612000" cy="612000"/>
          </a:xfrm>
        </p:spPr>
        <p:txBody>
          <a:bodyPr>
            <a:normAutofit/>
          </a:bodyPr>
          <a:lstStyle>
            <a:lvl1pPr>
              <a:defRPr sz="800">
                <a:latin typeface="+mn-lt"/>
              </a:defRPr>
            </a:lvl1pPr>
          </a:lstStyle>
          <a:p>
            <a:r>
              <a:rPr lang="fr-LU" dirty="0"/>
              <a:t>Image</a:t>
            </a:r>
            <a:endParaRPr lang="en-GB" dirty="0"/>
          </a:p>
        </p:txBody>
      </p:sp>
      <p:sp>
        <p:nvSpPr>
          <p:cNvPr id="21" name="Picture Placeholder 6">
            <a:extLst>
              <a:ext uri="{FF2B5EF4-FFF2-40B4-BE49-F238E27FC236}">
                <a16:creationId xmlns:a16="http://schemas.microsoft.com/office/drawing/2014/main" id="{EC7E1B45-AA46-4F40-A6EB-F5FEFA40EB5C}"/>
              </a:ext>
            </a:extLst>
          </p:cNvPr>
          <p:cNvSpPr>
            <a:spLocks noGrp="1"/>
          </p:cNvSpPr>
          <p:nvPr>
            <p:ph type="pic" sz="quarter" idx="17" hasCustomPrompt="1"/>
          </p:nvPr>
        </p:nvSpPr>
        <p:spPr>
          <a:xfrm>
            <a:off x="998209" y="967945"/>
            <a:ext cx="612000" cy="612000"/>
          </a:xfrm>
        </p:spPr>
        <p:txBody>
          <a:bodyPr>
            <a:normAutofit/>
          </a:bodyPr>
          <a:lstStyle>
            <a:lvl1pPr>
              <a:defRPr sz="800">
                <a:latin typeface="+mn-lt"/>
              </a:defRPr>
            </a:lvl1pPr>
          </a:lstStyle>
          <a:p>
            <a:r>
              <a:rPr lang="fr-LU" dirty="0"/>
              <a:t>Image</a:t>
            </a:r>
            <a:endParaRPr lang="en-GB" dirty="0"/>
          </a:p>
        </p:txBody>
      </p:sp>
      <p:sp>
        <p:nvSpPr>
          <p:cNvPr id="22" name="Picture Placeholder 6">
            <a:extLst>
              <a:ext uri="{FF2B5EF4-FFF2-40B4-BE49-F238E27FC236}">
                <a16:creationId xmlns:a16="http://schemas.microsoft.com/office/drawing/2014/main" id="{163DD791-8552-4C47-B499-734700486CAC}"/>
              </a:ext>
            </a:extLst>
          </p:cNvPr>
          <p:cNvSpPr>
            <a:spLocks noGrp="1"/>
          </p:cNvSpPr>
          <p:nvPr>
            <p:ph type="pic" sz="quarter" idx="18" hasCustomPrompt="1"/>
          </p:nvPr>
        </p:nvSpPr>
        <p:spPr>
          <a:xfrm>
            <a:off x="1725709" y="214076"/>
            <a:ext cx="612000" cy="612000"/>
          </a:xfrm>
        </p:spPr>
        <p:txBody>
          <a:bodyPr>
            <a:normAutofit/>
          </a:bodyPr>
          <a:lstStyle>
            <a:lvl1pPr>
              <a:defRPr sz="800">
                <a:latin typeface="+mn-lt"/>
              </a:defRPr>
            </a:lvl1pPr>
          </a:lstStyle>
          <a:p>
            <a:r>
              <a:rPr lang="fr-LU" dirty="0"/>
              <a:t>Image</a:t>
            </a:r>
            <a:endParaRPr lang="en-GB" dirty="0"/>
          </a:p>
        </p:txBody>
      </p:sp>
      <p:sp>
        <p:nvSpPr>
          <p:cNvPr id="25" name="Picture Placeholder 6">
            <a:extLst>
              <a:ext uri="{FF2B5EF4-FFF2-40B4-BE49-F238E27FC236}">
                <a16:creationId xmlns:a16="http://schemas.microsoft.com/office/drawing/2014/main" id="{303D61DF-9A6F-4F15-9861-AE8F65D846F0}"/>
              </a:ext>
            </a:extLst>
          </p:cNvPr>
          <p:cNvSpPr>
            <a:spLocks noGrp="1"/>
          </p:cNvSpPr>
          <p:nvPr>
            <p:ph type="pic" sz="quarter" idx="19" hasCustomPrompt="1"/>
          </p:nvPr>
        </p:nvSpPr>
        <p:spPr>
          <a:xfrm>
            <a:off x="998209" y="1721814"/>
            <a:ext cx="612000" cy="612000"/>
          </a:xfrm>
        </p:spPr>
        <p:txBody>
          <a:bodyPr>
            <a:normAutofit/>
          </a:bodyPr>
          <a:lstStyle>
            <a:lvl1pPr>
              <a:defRPr sz="800">
                <a:latin typeface="+mn-lt"/>
              </a:defRPr>
            </a:lvl1pPr>
          </a:lstStyle>
          <a:p>
            <a:r>
              <a:rPr lang="fr-LU" dirty="0"/>
              <a:t>Image</a:t>
            </a:r>
            <a:endParaRPr lang="en-GB" dirty="0"/>
          </a:p>
        </p:txBody>
      </p:sp>
      <p:sp>
        <p:nvSpPr>
          <p:cNvPr id="26" name="Picture Placeholder 6">
            <a:extLst>
              <a:ext uri="{FF2B5EF4-FFF2-40B4-BE49-F238E27FC236}">
                <a16:creationId xmlns:a16="http://schemas.microsoft.com/office/drawing/2014/main" id="{EDA72079-87D9-4575-B3EB-BB0F500F3551}"/>
              </a:ext>
            </a:extLst>
          </p:cNvPr>
          <p:cNvSpPr>
            <a:spLocks noGrp="1"/>
          </p:cNvSpPr>
          <p:nvPr>
            <p:ph type="pic" sz="quarter" idx="20" hasCustomPrompt="1"/>
          </p:nvPr>
        </p:nvSpPr>
        <p:spPr>
          <a:xfrm>
            <a:off x="998209" y="2475683"/>
            <a:ext cx="612000" cy="612000"/>
          </a:xfrm>
        </p:spPr>
        <p:txBody>
          <a:bodyPr>
            <a:normAutofit/>
          </a:bodyPr>
          <a:lstStyle>
            <a:lvl1pPr>
              <a:defRPr sz="800">
                <a:latin typeface="+mn-lt"/>
              </a:defRPr>
            </a:lvl1pPr>
          </a:lstStyle>
          <a:p>
            <a:r>
              <a:rPr lang="fr-LU" dirty="0"/>
              <a:t>Image</a:t>
            </a:r>
            <a:endParaRPr lang="en-GB" dirty="0"/>
          </a:p>
        </p:txBody>
      </p:sp>
      <p:sp>
        <p:nvSpPr>
          <p:cNvPr id="27" name="Picture Placeholder 6">
            <a:extLst>
              <a:ext uri="{FF2B5EF4-FFF2-40B4-BE49-F238E27FC236}">
                <a16:creationId xmlns:a16="http://schemas.microsoft.com/office/drawing/2014/main" id="{16606422-532D-4DCD-AA3B-03AD228A20A9}"/>
              </a:ext>
            </a:extLst>
          </p:cNvPr>
          <p:cNvSpPr>
            <a:spLocks noGrp="1"/>
          </p:cNvSpPr>
          <p:nvPr>
            <p:ph type="pic" sz="quarter" idx="21" hasCustomPrompt="1"/>
          </p:nvPr>
        </p:nvSpPr>
        <p:spPr>
          <a:xfrm>
            <a:off x="998209" y="3229552"/>
            <a:ext cx="612000" cy="612000"/>
          </a:xfrm>
        </p:spPr>
        <p:txBody>
          <a:bodyPr>
            <a:normAutofit/>
          </a:bodyPr>
          <a:lstStyle>
            <a:lvl1pPr>
              <a:defRPr sz="800">
                <a:latin typeface="+mn-lt"/>
              </a:defRPr>
            </a:lvl1pPr>
          </a:lstStyle>
          <a:p>
            <a:r>
              <a:rPr lang="fr-LU" dirty="0"/>
              <a:t>Image</a:t>
            </a:r>
            <a:endParaRPr lang="en-GB" dirty="0"/>
          </a:p>
        </p:txBody>
      </p:sp>
      <p:sp>
        <p:nvSpPr>
          <p:cNvPr id="28" name="Picture Placeholder 6">
            <a:extLst>
              <a:ext uri="{FF2B5EF4-FFF2-40B4-BE49-F238E27FC236}">
                <a16:creationId xmlns:a16="http://schemas.microsoft.com/office/drawing/2014/main" id="{0B0F5602-239D-4897-A842-6A99E7AC7FB2}"/>
              </a:ext>
            </a:extLst>
          </p:cNvPr>
          <p:cNvSpPr>
            <a:spLocks noGrp="1"/>
          </p:cNvSpPr>
          <p:nvPr>
            <p:ph type="pic" sz="quarter" idx="22" hasCustomPrompt="1"/>
          </p:nvPr>
        </p:nvSpPr>
        <p:spPr>
          <a:xfrm>
            <a:off x="998209" y="3983423"/>
            <a:ext cx="612000" cy="612000"/>
          </a:xfrm>
        </p:spPr>
        <p:txBody>
          <a:bodyPr>
            <a:normAutofit/>
          </a:bodyPr>
          <a:lstStyle>
            <a:lvl1pPr>
              <a:defRPr sz="800">
                <a:latin typeface="+mn-lt"/>
              </a:defRPr>
            </a:lvl1pPr>
          </a:lstStyle>
          <a:p>
            <a:r>
              <a:rPr lang="fr-LU" dirty="0"/>
              <a:t>Image</a:t>
            </a:r>
            <a:endParaRPr lang="en-GB" dirty="0"/>
          </a:p>
        </p:txBody>
      </p:sp>
      <p:sp>
        <p:nvSpPr>
          <p:cNvPr id="29" name="Picture Placeholder 6">
            <a:extLst>
              <a:ext uri="{FF2B5EF4-FFF2-40B4-BE49-F238E27FC236}">
                <a16:creationId xmlns:a16="http://schemas.microsoft.com/office/drawing/2014/main" id="{E3B1123D-FE3B-4E79-B567-4F7D11543F22}"/>
              </a:ext>
            </a:extLst>
          </p:cNvPr>
          <p:cNvSpPr>
            <a:spLocks noGrp="1"/>
          </p:cNvSpPr>
          <p:nvPr>
            <p:ph type="pic" sz="quarter" idx="23" hasCustomPrompt="1"/>
          </p:nvPr>
        </p:nvSpPr>
        <p:spPr>
          <a:xfrm>
            <a:off x="1725709" y="967945"/>
            <a:ext cx="612000" cy="612000"/>
          </a:xfrm>
        </p:spPr>
        <p:txBody>
          <a:bodyPr>
            <a:normAutofit/>
          </a:bodyPr>
          <a:lstStyle>
            <a:lvl1pPr>
              <a:defRPr sz="800">
                <a:latin typeface="+mn-lt"/>
              </a:defRPr>
            </a:lvl1pPr>
          </a:lstStyle>
          <a:p>
            <a:r>
              <a:rPr lang="fr-LU" dirty="0"/>
              <a:t>Image</a:t>
            </a:r>
            <a:endParaRPr lang="en-GB" dirty="0"/>
          </a:p>
        </p:txBody>
      </p:sp>
      <p:sp>
        <p:nvSpPr>
          <p:cNvPr id="30" name="Picture Placeholder 6">
            <a:extLst>
              <a:ext uri="{FF2B5EF4-FFF2-40B4-BE49-F238E27FC236}">
                <a16:creationId xmlns:a16="http://schemas.microsoft.com/office/drawing/2014/main" id="{29E9D440-D5B1-4413-9D06-A56F48422A44}"/>
              </a:ext>
            </a:extLst>
          </p:cNvPr>
          <p:cNvSpPr>
            <a:spLocks noGrp="1"/>
          </p:cNvSpPr>
          <p:nvPr>
            <p:ph type="pic" sz="quarter" idx="24" hasCustomPrompt="1"/>
          </p:nvPr>
        </p:nvSpPr>
        <p:spPr>
          <a:xfrm>
            <a:off x="2453209" y="1721814"/>
            <a:ext cx="612000" cy="612000"/>
          </a:xfrm>
        </p:spPr>
        <p:txBody>
          <a:bodyPr>
            <a:normAutofit/>
          </a:bodyPr>
          <a:lstStyle>
            <a:lvl1pPr>
              <a:defRPr sz="800">
                <a:latin typeface="+mn-lt"/>
              </a:defRPr>
            </a:lvl1pPr>
          </a:lstStyle>
          <a:p>
            <a:r>
              <a:rPr lang="fr-LU" dirty="0"/>
              <a:t>Image</a:t>
            </a:r>
            <a:endParaRPr lang="en-GB" dirty="0"/>
          </a:p>
        </p:txBody>
      </p:sp>
      <p:sp>
        <p:nvSpPr>
          <p:cNvPr id="31" name="Picture Placeholder 6">
            <a:extLst>
              <a:ext uri="{FF2B5EF4-FFF2-40B4-BE49-F238E27FC236}">
                <a16:creationId xmlns:a16="http://schemas.microsoft.com/office/drawing/2014/main" id="{8251D7DB-0041-4817-9CD6-284404A6B1DB}"/>
              </a:ext>
            </a:extLst>
          </p:cNvPr>
          <p:cNvSpPr>
            <a:spLocks noGrp="1"/>
          </p:cNvSpPr>
          <p:nvPr>
            <p:ph type="pic" sz="quarter" idx="25" hasCustomPrompt="1"/>
          </p:nvPr>
        </p:nvSpPr>
        <p:spPr>
          <a:xfrm>
            <a:off x="2453209" y="2475683"/>
            <a:ext cx="612000" cy="612000"/>
          </a:xfrm>
        </p:spPr>
        <p:txBody>
          <a:bodyPr>
            <a:normAutofit/>
          </a:bodyPr>
          <a:lstStyle>
            <a:lvl1pPr>
              <a:defRPr sz="800">
                <a:latin typeface="+mn-lt"/>
              </a:defRPr>
            </a:lvl1pPr>
          </a:lstStyle>
          <a:p>
            <a:r>
              <a:rPr lang="fr-LU" dirty="0"/>
              <a:t>Image</a:t>
            </a:r>
            <a:endParaRPr lang="en-GB" dirty="0"/>
          </a:p>
        </p:txBody>
      </p:sp>
      <p:sp>
        <p:nvSpPr>
          <p:cNvPr id="32" name="Picture Placeholder 6">
            <a:extLst>
              <a:ext uri="{FF2B5EF4-FFF2-40B4-BE49-F238E27FC236}">
                <a16:creationId xmlns:a16="http://schemas.microsoft.com/office/drawing/2014/main" id="{A0D1DF97-8BDC-4D57-BC30-1EEB0D1FDCE8}"/>
              </a:ext>
            </a:extLst>
          </p:cNvPr>
          <p:cNvSpPr>
            <a:spLocks noGrp="1"/>
          </p:cNvSpPr>
          <p:nvPr>
            <p:ph type="pic" sz="quarter" idx="26" hasCustomPrompt="1"/>
          </p:nvPr>
        </p:nvSpPr>
        <p:spPr>
          <a:xfrm>
            <a:off x="2453209" y="3229552"/>
            <a:ext cx="612000" cy="612000"/>
          </a:xfrm>
        </p:spPr>
        <p:txBody>
          <a:bodyPr>
            <a:normAutofit/>
          </a:bodyPr>
          <a:lstStyle>
            <a:lvl1pPr>
              <a:defRPr sz="800">
                <a:latin typeface="+mn-lt"/>
              </a:defRPr>
            </a:lvl1pPr>
          </a:lstStyle>
          <a:p>
            <a:r>
              <a:rPr lang="fr-LU" dirty="0"/>
              <a:t>Image</a:t>
            </a:r>
            <a:endParaRPr lang="en-GB" dirty="0"/>
          </a:p>
        </p:txBody>
      </p:sp>
      <p:sp>
        <p:nvSpPr>
          <p:cNvPr id="33" name="Picture Placeholder 6">
            <a:extLst>
              <a:ext uri="{FF2B5EF4-FFF2-40B4-BE49-F238E27FC236}">
                <a16:creationId xmlns:a16="http://schemas.microsoft.com/office/drawing/2014/main" id="{7285BAE9-0507-4226-A52F-1EDA504AF067}"/>
              </a:ext>
            </a:extLst>
          </p:cNvPr>
          <p:cNvSpPr>
            <a:spLocks noGrp="1"/>
          </p:cNvSpPr>
          <p:nvPr>
            <p:ph type="pic" sz="quarter" idx="27" hasCustomPrompt="1"/>
          </p:nvPr>
        </p:nvSpPr>
        <p:spPr>
          <a:xfrm>
            <a:off x="2453209" y="3983423"/>
            <a:ext cx="612000" cy="612000"/>
          </a:xfrm>
        </p:spPr>
        <p:txBody>
          <a:bodyPr>
            <a:normAutofit/>
          </a:bodyPr>
          <a:lstStyle>
            <a:lvl1pPr>
              <a:defRPr sz="800">
                <a:latin typeface="+mn-lt"/>
              </a:defRPr>
            </a:lvl1pPr>
          </a:lstStyle>
          <a:p>
            <a:r>
              <a:rPr lang="fr-LU" dirty="0"/>
              <a:t>Image</a:t>
            </a:r>
            <a:endParaRPr lang="en-GB" dirty="0"/>
          </a:p>
        </p:txBody>
      </p:sp>
      <p:sp>
        <p:nvSpPr>
          <p:cNvPr id="34" name="Picture Placeholder 6">
            <a:extLst>
              <a:ext uri="{FF2B5EF4-FFF2-40B4-BE49-F238E27FC236}">
                <a16:creationId xmlns:a16="http://schemas.microsoft.com/office/drawing/2014/main" id="{5C3859DD-4CA3-4039-BFD9-CE7A3CFD0E33}"/>
              </a:ext>
            </a:extLst>
          </p:cNvPr>
          <p:cNvSpPr>
            <a:spLocks noGrp="1"/>
          </p:cNvSpPr>
          <p:nvPr>
            <p:ph type="pic" sz="quarter" idx="28" hasCustomPrompt="1"/>
          </p:nvPr>
        </p:nvSpPr>
        <p:spPr>
          <a:xfrm>
            <a:off x="1725709" y="1721814"/>
            <a:ext cx="612000" cy="612000"/>
          </a:xfrm>
        </p:spPr>
        <p:txBody>
          <a:bodyPr>
            <a:normAutofit/>
          </a:bodyPr>
          <a:lstStyle>
            <a:lvl1pPr>
              <a:defRPr sz="800">
                <a:latin typeface="+mn-lt"/>
              </a:defRPr>
            </a:lvl1pPr>
          </a:lstStyle>
          <a:p>
            <a:r>
              <a:rPr lang="fr-LU" dirty="0"/>
              <a:t>Image</a:t>
            </a:r>
            <a:endParaRPr lang="en-GB" dirty="0"/>
          </a:p>
        </p:txBody>
      </p:sp>
      <p:sp>
        <p:nvSpPr>
          <p:cNvPr id="35" name="Picture Placeholder 6">
            <a:extLst>
              <a:ext uri="{FF2B5EF4-FFF2-40B4-BE49-F238E27FC236}">
                <a16:creationId xmlns:a16="http://schemas.microsoft.com/office/drawing/2014/main" id="{4B4939FF-3212-4837-93AE-BB99F9D72A44}"/>
              </a:ext>
            </a:extLst>
          </p:cNvPr>
          <p:cNvSpPr>
            <a:spLocks noGrp="1"/>
          </p:cNvSpPr>
          <p:nvPr>
            <p:ph type="pic" sz="quarter" idx="29" hasCustomPrompt="1"/>
          </p:nvPr>
        </p:nvSpPr>
        <p:spPr>
          <a:xfrm>
            <a:off x="1725709" y="2475683"/>
            <a:ext cx="612000" cy="612000"/>
          </a:xfrm>
        </p:spPr>
        <p:txBody>
          <a:bodyPr>
            <a:normAutofit/>
          </a:bodyPr>
          <a:lstStyle>
            <a:lvl1pPr>
              <a:defRPr sz="800">
                <a:latin typeface="+mn-lt"/>
              </a:defRPr>
            </a:lvl1pPr>
          </a:lstStyle>
          <a:p>
            <a:r>
              <a:rPr lang="fr-LU" dirty="0"/>
              <a:t>Image</a:t>
            </a:r>
            <a:endParaRPr lang="en-GB" dirty="0"/>
          </a:p>
        </p:txBody>
      </p:sp>
      <p:sp>
        <p:nvSpPr>
          <p:cNvPr id="36" name="Picture Placeholder 6">
            <a:extLst>
              <a:ext uri="{FF2B5EF4-FFF2-40B4-BE49-F238E27FC236}">
                <a16:creationId xmlns:a16="http://schemas.microsoft.com/office/drawing/2014/main" id="{82143B60-5306-4CA8-ABB6-C0B3CC499C18}"/>
              </a:ext>
            </a:extLst>
          </p:cNvPr>
          <p:cNvSpPr>
            <a:spLocks noGrp="1"/>
          </p:cNvSpPr>
          <p:nvPr>
            <p:ph type="pic" sz="quarter" idx="30" hasCustomPrompt="1"/>
          </p:nvPr>
        </p:nvSpPr>
        <p:spPr>
          <a:xfrm>
            <a:off x="1725709" y="3229552"/>
            <a:ext cx="612000" cy="612000"/>
          </a:xfrm>
        </p:spPr>
        <p:txBody>
          <a:bodyPr>
            <a:normAutofit/>
          </a:bodyPr>
          <a:lstStyle>
            <a:lvl1pPr>
              <a:defRPr sz="800">
                <a:latin typeface="+mn-lt"/>
              </a:defRPr>
            </a:lvl1pPr>
          </a:lstStyle>
          <a:p>
            <a:r>
              <a:rPr lang="fr-LU" dirty="0"/>
              <a:t>Image</a:t>
            </a:r>
            <a:endParaRPr lang="en-GB" dirty="0"/>
          </a:p>
        </p:txBody>
      </p:sp>
      <p:sp>
        <p:nvSpPr>
          <p:cNvPr id="37" name="Picture Placeholder 6">
            <a:extLst>
              <a:ext uri="{FF2B5EF4-FFF2-40B4-BE49-F238E27FC236}">
                <a16:creationId xmlns:a16="http://schemas.microsoft.com/office/drawing/2014/main" id="{C523D135-8E14-42A9-B8E4-698723647FC6}"/>
              </a:ext>
            </a:extLst>
          </p:cNvPr>
          <p:cNvSpPr>
            <a:spLocks noGrp="1"/>
          </p:cNvSpPr>
          <p:nvPr>
            <p:ph type="pic" sz="quarter" idx="31" hasCustomPrompt="1"/>
          </p:nvPr>
        </p:nvSpPr>
        <p:spPr>
          <a:xfrm>
            <a:off x="1725709" y="3983423"/>
            <a:ext cx="612000" cy="612000"/>
          </a:xfrm>
        </p:spPr>
        <p:txBody>
          <a:bodyPr>
            <a:normAutofit/>
          </a:bodyPr>
          <a:lstStyle>
            <a:lvl1pPr>
              <a:defRPr sz="800">
                <a:latin typeface="+mn-lt"/>
              </a:defRPr>
            </a:lvl1pPr>
          </a:lstStyle>
          <a:p>
            <a:r>
              <a:rPr lang="fr-LU" dirty="0"/>
              <a:t>Image</a:t>
            </a:r>
            <a:endParaRPr lang="en-GB" dirty="0"/>
          </a:p>
        </p:txBody>
      </p:sp>
      <p:sp>
        <p:nvSpPr>
          <p:cNvPr id="38" name="Picture Placeholder 6">
            <a:extLst>
              <a:ext uri="{FF2B5EF4-FFF2-40B4-BE49-F238E27FC236}">
                <a16:creationId xmlns:a16="http://schemas.microsoft.com/office/drawing/2014/main" id="{F6A6FB63-946E-43D7-8074-E1EB12AE8CEA}"/>
              </a:ext>
            </a:extLst>
          </p:cNvPr>
          <p:cNvSpPr>
            <a:spLocks noGrp="1"/>
          </p:cNvSpPr>
          <p:nvPr>
            <p:ph type="pic" sz="quarter" idx="32" hasCustomPrompt="1"/>
          </p:nvPr>
        </p:nvSpPr>
        <p:spPr>
          <a:xfrm>
            <a:off x="2453209" y="967945"/>
            <a:ext cx="612000" cy="612000"/>
          </a:xfrm>
        </p:spPr>
        <p:txBody>
          <a:bodyPr>
            <a:normAutofit/>
          </a:bodyPr>
          <a:lstStyle>
            <a:lvl1pPr>
              <a:defRPr sz="800">
                <a:latin typeface="+mn-lt"/>
              </a:defRPr>
            </a:lvl1pPr>
          </a:lstStyle>
          <a:p>
            <a:r>
              <a:rPr lang="fr-LU" dirty="0"/>
              <a:t>Image</a:t>
            </a:r>
            <a:endParaRPr lang="en-GB" dirty="0"/>
          </a:p>
        </p:txBody>
      </p:sp>
      <p:sp>
        <p:nvSpPr>
          <p:cNvPr id="39" name="Picture Placeholder 6">
            <a:extLst>
              <a:ext uri="{FF2B5EF4-FFF2-40B4-BE49-F238E27FC236}">
                <a16:creationId xmlns:a16="http://schemas.microsoft.com/office/drawing/2014/main" id="{4D53101D-2416-44C8-9EA4-BE1717A521C3}"/>
              </a:ext>
            </a:extLst>
          </p:cNvPr>
          <p:cNvSpPr>
            <a:spLocks noGrp="1"/>
          </p:cNvSpPr>
          <p:nvPr>
            <p:ph type="pic" sz="quarter" idx="33" hasCustomPrompt="1"/>
          </p:nvPr>
        </p:nvSpPr>
        <p:spPr>
          <a:xfrm>
            <a:off x="3180709" y="214076"/>
            <a:ext cx="612000" cy="612000"/>
          </a:xfrm>
        </p:spPr>
        <p:txBody>
          <a:bodyPr>
            <a:normAutofit/>
          </a:bodyPr>
          <a:lstStyle>
            <a:lvl1pPr>
              <a:defRPr sz="800">
                <a:latin typeface="+mn-lt"/>
              </a:defRPr>
            </a:lvl1pPr>
          </a:lstStyle>
          <a:p>
            <a:r>
              <a:rPr lang="fr-LU" dirty="0"/>
              <a:t>Image</a:t>
            </a:r>
            <a:endParaRPr lang="en-GB" dirty="0"/>
          </a:p>
        </p:txBody>
      </p:sp>
      <p:sp>
        <p:nvSpPr>
          <p:cNvPr id="40" name="Picture Placeholder 6">
            <a:extLst>
              <a:ext uri="{FF2B5EF4-FFF2-40B4-BE49-F238E27FC236}">
                <a16:creationId xmlns:a16="http://schemas.microsoft.com/office/drawing/2014/main" id="{F6CA6C26-BDBE-4880-B720-62CA662E2400}"/>
              </a:ext>
            </a:extLst>
          </p:cNvPr>
          <p:cNvSpPr>
            <a:spLocks noGrp="1"/>
          </p:cNvSpPr>
          <p:nvPr>
            <p:ph type="pic" sz="quarter" idx="34" hasCustomPrompt="1"/>
          </p:nvPr>
        </p:nvSpPr>
        <p:spPr>
          <a:xfrm>
            <a:off x="3180709" y="1721814"/>
            <a:ext cx="612000" cy="612000"/>
          </a:xfrm>
        </p:spPr>
        <p:txBody>
          <a:bodyPr>
            <a:normAutofit/>
          </a:bodyPr>
          <a:lstStyle>
            <a:lvl1pPr>
              <a:defRPr sz="800">
                <a:latin typeface="+mn-lt"/>
              </a:defRPr>
            </a:lvl1pPr>
          </a:lstStyle>
          <a:p>
            <a:r>
              <a:rPr lang="fr-LU" dirty="0"/>
              <a:t>Image</a:t>
            </a:r>
            <a:endParaRPr lang="en-GB" dirty="0"/>
          </a:p>
        </p:txBody>
      </p:sp>
      <p:sp>
        <p:nvSpPr>
          <p:cNvPr id="41" name="Picture Placeholder 6">
            <a:extLst>
              <a:ext uri="{FF2B5EF4-FFF2-40B4-BE49-F238E27FC236}">
                <a16:creationId xmlns:a16="http://schemas.microsoft.com/office/drawing/2014/main" id="{767DF8CA-5DC4-4D18-B662-BF3737EA6561}"/>
              </a:ext>
            </a:extLst>
          </p:cNvPr>
          <p:cNvSpPr>
            <a:spLocks noGrp="1"/>
          </p:cNvSpPr>
          <p:nvPr>
            <p:ph type="pic" sz="quarter" idx="35" hasCustomPrompt="1"/>
          </p:nvPr>
        </p:nvSpPr>
        <p:spPr>
          <a:xfrm>
            <a:off x="3908209" y="2475683"/>
            <a:ext cx="612000" cy="612000"/>
          </a:xfrm>
        </p:spPr>
        <p:txBody>
          <a:bodyPr>
            <a:normAutofit/>
          </a:bodyPr>
          <a:lstStyle>
            <a:lvl1pPr>
              <a:defRPr sz="800">
                <a:latin typeface="+mn-lt"/>
              </a:defRPr>
            </a:lvl1pPr>
          </a:lstStyle>
          <a:p>
            <a:r>
              <a:rPr lang="fr-LU" dirty="0"/>
              <a:t>Image</a:t>
            </a:r>
            <a:endParaRPr lang="en-GB" dirty="0"/>
          </a:p>
        </p:txBody>
      </p:sp>
      <p:sp>
        <p:nvSpPr>
          <p:cNvPr id="42" name="Picture Placeholder 6">
            <a:extLst>
              <a:ext uri="{FF2B5EF4-FFF2-40B4-BE49-F238E27FC236}">
                <a16:creationId xmlns:a16="http://schemas.microsoft.com/office/drawing/2014/main" id="{0CC193B8-2EC6-45CD-A48B-48CD7DBE44A8}"/>
              </a:ext>
            </a:extLst>
          </p:cNvPr>
          <p:cNvSpPr>
            <a:spLocks noGrp="1"/>
          </p:cNvSpPr>
          <p:nvPr>
            <p:ph type="pic" sz="quarter" idx="36" hasCustomPrompt="1"/>
          </p:nvPr>
        </p:nvSpPr>
        <p:spPr>
          <a:xfrm>
            <a:off x="3180709" y="2475683"/>
            <a:ext cx="612000" cy="612000"/>
          </a:xfrm>
        </p:spPr>
        <p:txBody>
          <a:bodyPr>
            <a:normAutofit/>
          </a:bodyPr>
          <a:lstStyle>
            <a:lvl1pPr>
              <a:defRPr sz="800">
                <a:latin typeface="+mn-lt"/>
              </a:defRPr>
            </a:lvl1pPr>
          </a:lstStyle>
          <a:p>
            <a:r>
              <a:rPr lang="fr-LU" dirty="0"/>
              <a:t>Image</a:t>
            </a:r>
            <a:endParaRPr lang="en-GB" dirty="0"/>
          </a:p>
        </p:txBody>
      </p:sp>
      <p:sp>
        <p:nvSpPr>
          <p:cNvPr id="43" name="Picture Placeholder 6">
            <a:extLst>
              <a:ext uri="{FF2B5EF4-FFF2-40B4-BE49-F238E27FC236}">
                <a16:creationId xmlns:a16="http://schemas.microsoft.com/office/drawing/2014/main" id="{B0FBB762-C976-48FF-9146-7F80C0E7D91C}"/>
              </a:ext>
            </a:extLst>
          </p:cNvPr>
          <p:cNvSpPr>
            <a:spLocks noGrp="1"/>
          </p:cNvSpPr>
          <p:nvPr>
            <p:ph type="pic" sz="quarter" idx="37" hasCustomPrompt="1"/>
          </p:nvPr>
        </p:nvSpPr>
        <p:spPr>
          <a:xfrm>
            <a:off x="3908209" y="3229552"/>
            <a:ext cx="612000" cy="612000"/>
          </a:xfrm>
        </p:spPr>
        <p:txBody>
          <a:bodyPr>
            <a:normAutofit/>
          </a:bodyPr>
          <a:lstStyle>
            <a:lvl1pPr>
              <a:defRPr sz="800">
                <a:latin typeface="+mn-lt"/>
              </a:defRPr>
            </a:lvl1pPr>
          </a:lstStyle>
          <a:p>
            <a:r>
              <a:rPr lang="fr-LU" dirty="0"/>
              <a:t>Image</a:t>
            </a:r>
            <a:endParaRPr lang="en-GB" dirty="0"/>
          </a:p>
        </p:txBody>
      </p:sp>
      <p:sp>
        <p:nvSpPr>
          <p:cNvPr id="44" name="Picture Placeholder 6">
            <a:extLst>
              <a:ext uri="{FF2B5EF4-FFF2-40B4-BE49-F238E27FC236}">
                <a16:creationId xmlns:a16="http://schemas.microsoft.com/office/drawing/2014/main" id="{70854DDD-1516-4B20-B9E6-5A017EB78BE2}"/>
              </a:ext>
            </a:extLst>
          </p:cNvPr>
          <p:cNvSpPr>
            <a:spLocks noGrp="1"/>
          </p:cNvSpPr>
          <p:nvPr>
            <p:ph type="pic" sz="quarter" idx="38" hasCustomPrompt="1"/>
          </p:nvPr>
        </p:nvSpPr>
        <p:spPr>
          <a:xfrm>
            <a:off x="4635709" y="3983423"/>
            <a:ext cx="612000" cy="612000"/>
          </a:xfrm>
        </p:spPr>
        <p:txBody>
          <a:bodyPr>
            <a:normAutofit/>
          </a:bodyPr>
          <a:lstStyle>
            <a:lvl1pPr>
              <a:defRPr sz="800">
                <a:latin typeface="+mn-lt"/>
              </a:defRPr>
            </a:lvl1pPr>
          </a:lstStyle>
          <a:p>
            <a:r>
              <a:rPr lang="fr-LU" dirty="0"/>
              <a:t>Image</a:t>
            </a:r>
            <a:endParaRPr lang="en-GB" dirty="0"/>
          </a:p>
        </p:txBody>
      </p:sp>
      <p:sp>
        <p:nvSpPr>
          <p:cNvPr id="45" name="Picture Placeholder 6">
            <a:extLst>
              <a:ext uri="{FF2B5EF4-FFF2-40B4-BE49-F238E27FC236}">
                <a16:creationId xmlns:a16="http://schemas.microsoft.com/office/drawing/2014/main" id="{D8F21EAF-831C-450A-B73E-A7DC5A2D1B6F}"/>
              </a:ext>
            </a:extLst>
          </p:cNvPr>
          <p:cNvSpPr>
            <a:spLocks noGrp="1"/>
          </p:cNvSpPr>
          <p:nvPr>
            <p:ph type="pic" sz="quarter" idx="39" hasCustomPrompt="1"/>
          </p:nvPr>
        </p:nvSpPr>
        <p:spPr>
          <a:xfrm>
            <a:off x="3908209" y="3983423"/>
            <a:ext cx="612000" cy="612000"/>
          </a:xfrm>
        </p:spPr>
        <p:txBody>
          <a:bodyPr>
            <a:normAutofit/>
          </a:bodyPr>
          <a:lstStyle>
            <a:lvl1pPr>
              <a:defRPr sz="800">
                <a:latin typeface="+mn-lt"/>
              </a:defRPr>
            </a:lvl1pPr>
          </a:lstStyle>
          <a:p>
            <a:r>
              <a:rPr lang="fr-LU" dirty="0"/>
              <a:t>Image</a:t>
            </a:r>
            <a:endParaRPr lang="en-GB" dirty="0"/>
          </a:p>
        </p:txBody>
      </p:sp>
      <p:sp>
        <p:nvSpPr>
          <p:cNvPr id="46" name="Picture Placeholder 6">
            <a:extLst>
              <a:ext uri="{FF2B5EF4-FFF2-40B4-BE49-F238E27FC236}">
                <a16:creationId xmlns:a16="http://schemas.microsoft.com/office/drawing/2014/main" id="{A42542F8-D60D-42B5-AAA7-E45608FAC134}"/>
              </a:ext>
            </a:extLst>
          </p:cNvPr>
          <p:cNvSpPr>
            <a:spLocks noGrp="1"/>
          </p:cNvSpPr>
          <p:nvPr>
            <p:ph type="pic" sz="quarter" idx="40" hasCustomPrompt="1"/>
          </p:nvPr>
        </p:nvSpPr>
        <p:spPr>
          <a:xfrm>
            <a:off x="3180709" y="3229552"/>
            <a:ext cx="612000" cy="612000"/>
          </a:xfrm>
        </p:spPr>
        <p:txBody>
          <a:bodyPr>
            <a:normAutofit/>
          </a:bodyPr>
          <a:lstStyle>
            <a:lvl1pPr>
              <a:defRPr sz="800">
                <a:latin typeface="+mn-lt"/>
              </a:defRPr>
            </a:lvl1pPr>
          </a:lstStyle>
          <a:p>
            <a:r>
              <a:rPr lang="fr-LU" dirty="0"/>
              <a:t>Image</a:t>
            </a:r>
            <a:endParaRPr lang="en-GB" dirty="0"/>
          </a:p>
        </p:txBody>
      </p:sp>
      <p:sp>
        <p:nvSpPr>
          <p:cNvPr id="47" name="Picture Placeholder 6">
            <a:extLst>
              <a:ext uri="{FF2B5EF4-FFF2-40B4-BE49-F238E27FC236}">
                <a16:creationId xmlns:a16="http://schemas.microsoft.com/office/drawing/2014/main" id="{71E5E821-4076-4AED-AC19-C6BC14BEF9C1}"/>
              </a:ext>
            </a:extLst>
          </p:cNvPr>
          <p:cNvSpPr>
            <a:spLocks noGrp="1"/>
          </p:cNvSpPr>
          <p:nvPr>
            <p:ph type="pic" sz="quarter" idx="41" hasCustomPrompt="1"/>
          </p:nvPr>
        </p:nvSpPr>
        <p:spPr>
          <a:xfrm>
            <a:off x="3180709" y="3983423"/>
            <a:ext cx="612000" cy="612000"/>
          </a:xfrm>
        </p:spPr>
        <p:txBody>
          <a:bodyPr>
            <a:normAutofit/>
          </a:bodyPr>
          <a:lstStyle>
            <a:lvl1pPr>
              <a:defRPr sz="800">
                <a:latin typeface="+mn-lt"/>
              </a:defRPr>
            </a:lvl1pPr>
          </a:lstStyle>
          <a:p>
            <a:r>
              <a:rPr lang="fr-LU" dirty="0"/>
              <a:t>Image</a:t>
            </a:r>
            <a:endParaRPr lang="en-GB" dirty="0"/>
          </a:p>
        </p:txBody>
      </p:sp>
      <p:sp>
        <p:nvSpPr>
          <p:cNvPr id="48" name="Picture Placeholder 6">
            <a:extLst>
              <a:ext uri="{FF2B5EF4-FFF2-40B4-BE49-F238E27FC236}">
                <a16:creationId xmlns:a16="http://schemas.microsoft.com/office/drawing/2014/main" id="{2596B763-D136-4465-82B4-A5BE4F93942D}"/>
              </a:ext>
            </a:extLst>
          </p:cNvPr>
          <p:cNvSpPr>
            <a:spLocks noGrp="1"/>
          </p:cNvSpPr>
          <p:nvPr>
            <p:ph type="pic" sz="quarter" idx="42" hasCustomPrompt="1"/>
          </p:nvPr>
        </p:nvSpPr>
        <p:spPr>
          <a:xfrm>
            <a:off x="2453209" y="214076"/>
            <a:ext cx="612000" cy="612000"/>
          </a:xfrm>
        </p:spPr>
        <p:txBody>
          <a:bodyPr>
            <a:normAutofit/>
          </a:bodyPr>
          <a:lstStyle>
            <a:lvl1pPr>
              <a:defRPr sz="800">
                <a:latin typeface="+mn-lt"/>
              </a:defRPr>
            </a:lvl1pPr>
          </a:lstStyle>
          <a:p>
            <a:r>
              <a:rPr lang="fr-LU" dirty="0"/>
              <a:t>Image</a:t>
            </a:r>
            <a:endParaRPr lang="en-GB" dirty="0"/>
          </a:p>
        </p:txBody>
      </p:sp>
      <p:sp>
        <p:nvSpPr>
          <p:cNvPr id="49" name="Picture Placeholder 6">
            <a:extLst>
              <a:ext uri="{FF2B5EF4-FFF2-40B4-BE49-F238E27FC236}">
                <a16:creationId xmlns:a16="http://schemas.microsoft.com/office/drawing/2014/main" id="{16DFECD5-A659-4B31-B3CA-62A71129E7AC}"/>
              </a:ext>
            </a:extLst>
          </p:cNvPr>
          <p:cNvSpPr>
            <a:spLocks noGrp="1"/>
          </p:cNvSpPr>
          <p:nvPr>
            <p:ph type="pic" sz="quarter" idx="43" hasCustomPrompt="1"/>
          </p:nvPr>
        </p:nvSpPr>
        <p:spPr>
          <a:xfrm>
            <a:off x="3180709" y="967945"/>
            <a:ext cx="612000" cy="612000"/>
          </a:xfrm>
        </p:spPr>
        <p:txBody>
          <a:bodyPr>
            <a:normAutofit/>
          </a:bodyPr>
          <a:lstStyle>
            <a:lvl1pPr>
              <a:defRPr sz="800">
                <a:latin typeface="+mn-lt"/>
              </a:defRPr>
            </a:lvl1pPr>
          </a:lstStyle>
          <a:p>
            <a:r>
              <a:rPr lang="fr-LU" dirty="0"/>
              <a:t>Image</a:t>
            </a:r>
            <a:endParaRPr lang="en-GB" dirty="0"/>
          </a:p>
        </p:txBody>
      </p:sp>
      <p:sp>
        <p:nvSpPr>
          <p:cNvPr id="50" name="Picture Placeholder 6">
            <a:extLst>
              <a:ext uri="{FF2B5EF4-FFF2-40B4-BE49-F238E27FC236}">
                <a16:creationId xmlns:a16="http://schemas.microsoft.com/office/drawing/2014/main" id="{52464976-E2CC-4C46-884E-C406D0E8FCD7}"/>
              </a:ext>
            </a:extLst>
          </p:cNvPr>
          <p:cNvSpPr>
            <a:spLocks noGrp="1"/>
          </p:cNvSpPr>
          <p:nvPr>
            <p:ph type="pic" sz="quarter" idx="44" hasCustomPrompt="1"/>
          </p:nvPr>
        </p:nvSpPr>
        <p:spPr>
          <a:xfrm>
            <a:off x="6818209" y="3229552"/>
            <a:ext cx="612000" cy="612000"/>
          </a:xfrm>
        </p:spPr>
        <p:txBody>
          <a:bodyPr>
            <a:normAutofit/>
          </a:bodyPr>
          <a:lstStyle>
            <a:lvl1pPr>
              <a:defRPr sz="800">
                <a:latin typeface="+mn-lt"/>
              </a:defRPr>
            </a:lvl1pPr>
          </a:lstStyle>
          <a:p>
            <a:r>
              <a:rPr lang="fr-LU" dirty="0"/>
              <a:t>Image</a:t>
            </a:r>
            <a:endParaRPr lang="en-GB" dirty="0"/>
          </a:p>
        </p:txBody>
      </p:sp>
      <p:sp>
        <p:nvSpPr>
          <p:cNvPr id="51" name="Picture Placeholder 6">
            <a:extLst>
              <a:ext uri="{FF2B5EF4-FFF2-40B4-BE49-F238E27FC236}">
                <a16:creationId xmlns:a16="http://schemas.microsoft.com/office/drawing/2014/main" id="{DDE213D6-0DC1-468D-9BD9-725376709322}"/>
              </a:ext>
            </a:extLst>
          </p:cNvPr>
          <p:cNvSpPr>
            <a:spLocks noGrp="1"/>
          </p:cNvSpPr>
          <p:nvPr>
            <p:ph type="pic" sz="quarter" idx="45" hasCustomPrompt="1"/>
          </p:nvPr>
        </p:nvSpPr>
        <p:spPr>
          <a:xfrm>
            <a:off x="6090709" y="3229552"/>
            <a:ext cx="612000" cy="612000"/>
          </a:xfrm>
        </p:spPr>
        <p:txBody>
          <a:bodyPr>
            <a:normAutofit/>
          </a:bodyPr>
          <a:lstStyle>
            <a:lvl1pPr>
              <a:defRPr sz="800">
                <a:latin typeface="+mn-lt"/>
              </a:defRPr>
            </a:lvl1pPr>
          </a:lstStyle>
          <a:p>
            <a:r>
              <a:rPr lang="fr-LU" dirty="0"/>
              <a:t>Image</a:t>
            </a:r>
            <a:endParaRPr lang="en-GB" dirty="0"/>
          </a:p>
        </p:txBody>
      </p:sp>
      <p:sp>
        <p:nvSpPr>
          <p:cNvPr id="52" name="Picture Placeholder 6">
            <a:extLst>
              <a:ext uri="{FF2B5EF4-FFF2-40B4-BE49-F238E27FC236}">
                <a16:creationId xmlns:a16="http://schemas.microsoft.com/office/drawing/2014/main" id="{156F21FD-BEFF-4CEF-9BF1-3AF3A0A63FFC}"/>
              </a:ext>
            </a:extLst>
          </p:cNvPr>
          <p:cNvSpPr>
            <a:spLocks noGrp="1"/>
          </p:cNvSpPr>
          <p:nvPr>
            <p:ph type="pic" sz="quarter" idx="46" hasCustomPrompt="1"/>
          </p:nvPr>
        </p:nvSpPr>
        <p:spPr>
          <a:xfrm>
            <a:off x="4635709" y="3229552"/>
            <a:ext cx="612000" cy="612000"/>
          </a:xfrm>
        </p:spPr>
        <p:txBody>
          <a:bodyPr>
            <a:normAutofit/>
          </a:bodyPr>
          <a:lstStyle>
            <a:lvl1pPr>
              <a:defRPr sz="800">
                <a:latin typeface="+mn-lt"/>
              </a:defRPr>
            </a:lvl1pPr>
          </a:lstStyle>
          <a:p>
            <a:r>
              <a:rPr lang="fr-LU" dirty="0"/>
              <a:t>Image</a:t>
            </a:r>
            <a:endParaRPr lang="en-GB" dirty="0"/>
          </a:p>
        </p:txBody>
      </p:sp>
      <p:sp>
        <p:nvSpPr>
          <p:cNvPr id="53" name="Picture Placeholder 6">
            <a:extLst>
              <a:ext uri="{FF2B5EF4-FFF2-40B4-BE49-F238E27FC236}">
                <a16:creationId xmlns:a16="http://schemas.microsoft.com/office/drawing/2014/main" id="{DC936E87-457B-4F28-8E39-7766EF02569C}"/>
              </a:ext>
            </a:extLst>
          </p:cNvPr>
          <p:cNvSpPr>
            <a:spLocks noGrp="1"/>
          </p:cNvSpPr>
          <p:nvPr>
            <p:ph type="pic" sz="quarter" idx="47" hasCustomPrompt="1"/>
          </p:nvPr>
        </p:nvSpPr>
        <p:spPr>
          <a:xfrm>
            <a:off x="5363209" y="3229552"/>
            <a:ext cx="612000" cy="612000"/>
          </a:xfrm>
        </p:spPr>
        <p:txBody>
          <a:bodyPr>
            <a:normAutofit/>
          </a:bodyPr>
          <a:lstStyle>
            <a:lvl1pPr>
              <a:defRPr sz="800">
                <a:latin typeface="+mn-lt"/>
              </a:defRPr>
            </a:lvl1pPr>
          </a:lstStyle>
          <a:p>
            <a:r>
              <a:rPr lang="fr-LU" dirty="0"/>
              <a:t>Image</a:t>
            </a:r>
            <a:endParaRPr lang="en-GB" dirty="0"/>
          </a:p>
        </p:txBody>
      </p:sp>
      <p:sp>
        <p:nvSpPr>
          <p:cNvPr id="54" name="Picture Placeholder 6">
            <a:extLst>
              <a:ext uri="{FF2B5EF4-FFF2-40B4-BE49-F238E27FC236}">
                <a16:creationId xmlns:a16="http://schemas.microsoft.com/office/drawing/2014/main" id="{DC57956A-3F3B-48F7-84F7-C882CA44D52C}"/>
              </a:ext>
            </a:extLst>
          </p:cNvPr>
          <p:cNvSpPr>
            <a:spLocks noGrp="1"/>
          </p:cNvSpPr>
          <p:nvPr>
            <p:ph type="pic" sz="quarter" idx="48" hasCustomPrompt="1"/>
          </p:nvPr>
        </p:nvSpPr>
        <p:spPr>
          <a:xfrm>
            <a:off x="7545709" y="3983423"/>
            <a:ext cx="612000" cy="612000"/>
          </a:xfrm>
        </p:spPr>
        <p:txBody>
          <a:bodyPr>
            <a:normAutofit/>
          </a:bodyPr>
          <a:lstStyle>
            <a:lvl1pPr>
              <a:defRPr sz="800">
                <a:latin typeface="+mn-lt"/>
              </a:defRPr>
            </a:lvl1pPr>
          </a:lstStyle>
          <a:p>
            <a:r>
              <a:rPr lang="fr-LU" dirty="0"/>
              <a:t>Image</a:t>
            </a:r>
            <a:endParaRPr lang="en-GB" dirty="0"/>
          </a:p>
        </p:txBody>
      </p:sp>
      <p:sp>
        <p:nvSpPr>
          <p:cNvPr id="55" name="Picture Placeholder 6">
            <a:extLst>
              <a:ext uri="{FF2B5EF4-FFF2-40B4-BE49-F238E27FC236}">
                <a16:creationId xmlns:a16="http://schemas.microsoft.com/office/drawing/2014/main" id="{6559AB08-2E2F-4842-A06A-7AD885278E22}"/>
              </a:ext>
            </a:extLst>
          </p:cNvPr>
          <p:cNvSpPr>
            <a:spLocks noGrp="1"/>
          </p:cNvSpPr>
          <p:nvPr>
            <p:ph type="pic" sz="quarter" idx="49" hasCustomPrompt="1"/>
          </p:nvPr>
        </p:nvSpPr>
        <p:spPr>
          <a:xfrm>
            <a:off x="6818209" y="3983423"/>
            <a:ext cx="612000" cy="612000"/>
          </a:xfrm>
        </p:spPr>
        <p:txBody>
          <a:bodyPr>
            <a:normAutofit/>
          </a:bodyPr>
          <a:lstStyle>
            <a:lvl1pPr>
              <a:defRPr sz="800">
                <a:latin typeface="+mn-lt"/>
              </a:defRPr>
            </a:lvl1pPr>
          </a:lstStyle>
          <a:p>
            <a:r>
              <a:rPr lang="fr-LU" dirty="0"/>
              <a:t>Image</a:t>
            </a:r>
            <a:endParaRPr lang="en-GB" dirty="0"/>
          </a:p>
        </p:txBody>
      </p:sp>
      <p:sp>
        <p:nvSpPr>
          <p:cNvPr id="56" name="Picture Placeholder 6">
            <a:extLst>
              <a:ext uri="{FF2B5EF4-FFF2-40B4-BE49-F238E27FC236}">
                <a16:creationId xmlns:a16="http://schemas.microsoft.com/office/drawing/2014/main" id="{5DC964AC-1E3B-4CBB-A0C8-C9989BFB632D}"/>
              </a:ext>
            </a:extLst>
          </p:cNvPr>
          <p:cNvSpPr>
            <a:spLocks noGrp="1"/>
          </p:cNvSpPr>
          <p:nvPr>
            <p:ph type="pic" sz="quarter" idx="50" hasCustomPrompt="1"/>
          </p:nvPr>
        </p:nvSpPr>
        <p:spPr>
          <a:xfrm>
            <a:off x="6090709" y="3983423"/>
            <a:ext cx="612000" cy="612000"/>
          </a:xfrm>
        </p:spPr>
        <p:txBody>
          <a:bodyPr>
            <a:normAutofit/>
          </a:bodyPr>
          <a:lstStyle>
            <a:lvl1pPr>
              <a:defRPr sz="800">
                <a:latin typeface="+mn-lt"/>
              </a:defRPr>
            </a:lvl1pPr>
          </a:lstStyle>
          <a:p>
            <a:r>
              <a:rPr lang="fr-LU" dirty="0"/>
              <a:t>Image</a:t>
            </a:r>
            <a:endParaRPr lang="en-GB" dirty="0"/>
          </a:p>
        </p:txBody>
      </p:sp>
      <p:sp>
        <p:nvSpPr>
          <p:cNvPr id="57" name="Picture Placeholder 6">
            <a:extLst>
              <a:ext uri="{FF2B5EF4-FFF2-40B4-BE49-F238E27FC236}">
                <a16:creationId xmlns:a16="http://schemas.microsoft.com/office/drawing/2014/main" id="{A5246B2E-EA32-4EBB-B878-605FDC37CD6B}"/>
              </a:ext>
            </a:extLst>
          </p:cNvPr>
          <p:cNvSpPr>
            <a:spLocks noGrp="1"/>
          </p:cNvSpPr>
          <p:nvPr>
            <p:ph type="pic" sz="quarter" idx="51" hasCustomPrompt="1"/>
          </p:nvPr>
        </p:nvSpPr>
        <p:spPr>
          <a:xfrm>
            <a:off x="5363209" y="3983423"/>
            <a:ext cx="612000" cy="612000"/>
          </a:xfrm>
        </p:spPr>
        <p:txBody>
          <a:bodyPr>
            <a:normAutofit/>
          </a:bodyPr>
          <a:lstStyle>
            <a:lvl1pPr>
              <a:defRPr sz="800">
                <a:latin typeface="+mn-lt"/>
              </a:defRPr>
            </a:lvl1pPr>
          </a:lstStyle>
          <a:p>
            <a:r>
              <a:rPr lang="fr-LU" dirty="0"/>
              <a:t>Image</a:t>
            </a:r>
            <a:endParaRPr lang="en-GB" dirty="0"/>
          </a:p>
        </p:txBody>
      </p:sp>
      <p:sp>
        <p:nvSpPr>
          <p:cNvPr id="58" name="Picture Placeholder 6">
            <a:extLst>
              <a:ext uri="{FF2B5EF4-FFF2-40B4-BE49-F238E27FC236}">
                <a16:creationId xmlns:a16="http://schemas.microsoft.com/office/drawing/2014/main" id="{4BF2ED2A-259E-4206-9A70-AA036CB7C1D9}"/>
              </a:ext>
            </a:extLst>
          </p:cNvPr>
          <p:cNvSpPr>
            <a:spLocks noGrp="1"/>
          </p:cNvSpPr>
          <p:nvPr>
            <p:ph type="pic" sz="quarter" idx="52" hasCustomPrompt="1"/>
          </p:nvPr>
        </p:nvSpPr>
        <p:spPr>
          <a:xfrm>
            <a:off x="3908209" y="214076"/>
            <a:ext cx="612000" cy="612000"/>
          </a:xfrm>
        </p:spPr>
        <p:txBody>
          <a:bodyPr>
            <a:normAutofit/>
          </a:bodyPr>
          <a:lstStyle>
            <a:lvl1pPr>
              <a:defRPr sz="800">
                <a:latin typeface="+mn-lt"/>
              </a:defRPr>
            </a:lvl1pPr>
          </a:lstStyle>
          <a:p>
            <a:r>
              <a:rPr lang="fr-LU" dirty="0"/>
              <a:t>Image</a:t>
            </a:r>
            <a:endParaRPr lang="en-GB" dirty="0"/>
          </a:p>
        </p:txBody>
      </p:sp>
      <p:sp>
        <p:nvSpPr>
          <p:cNvPr id="59" name="Picture Placeholder 6">
            <a:extLst>
              <a:ext uri="{FF2B5EF4-FFF2-40B4-BE49-F238E27FC236}">
                <a16:creationId xmlns:a16="http://schemas.microsoft.com/office/drawing/2014/main" id="{F2DDF67E-AC8A-4A4A-81B4-9F3CC957FC12}"/>
              </a:ext>
            </a:extLst>
          </p:cNvPr>
          <p:cNvSpPr>
            <a:spLocks noGrp="1"/>
          </p:cNvSpPr>
          <p:nvPr>
            <p:ph type="pic" sz="quarter" idx="53" hasCustomPrompt="1"/>
          </p:nvPr>
        </p:nvSpPr>
        <p:spPr>
          <a:xfrm>
            <a:off x="5363209" y="1721814"/>
            <a:ext cx="612000" cy="612000"/>
          </a:xfrm>
        </p:spPr>
        <p:txBody>
          <a:bodyPr>
            <a:normAutofit/>
          </a:bodyPr>
          <a:lstStyle>
            <a:lvl1pPr>
              <a:defRPr sz="800">
                <a:latin typeface="+mn-lt"/>
              </a:defRPr>
            </a:lvl1pPr>
          </a:lstStyle>
          <a:p>
            <a:r>
              <a:rPr lang="fr-LU" dirty="0"/>
              <a:t>Image</a:t>
            </a:r>
            <a:endParaRPr lang="en-GB" dirty="0"/>
          </a:p>
        </p:txBody>
      </p:sp>
      <p:sp>
        <p:nvSpPr>
          <p:cNvPr id="60" name="Picture Placeholder 6">
            <a:extLst>
              <a:ext uri="{FF2B5EF4-FFF2-40B4-BE49-F238E27FC236}">
                <a16:creationId xmlns:a16="http://schemas.microsoft.com/office/drawing/2014/main" id="{85D7476C-2D7E-4B7D-A8E3-40FFC0F598DC}"/>
              </a:ext>
            </a:extLst>
          </p:cNvPr>
          <p:cNvSpPr>
            <a:spLocks noGrp="1"/>
          </p:cNvSpPr>
          <p:nvPr>
            <p:ph type="pic" sz="quarter" idx="54" hasCustomPrompt="1"/>
          </p:nvPr>
        </p:nvSpPr>
        <p:spPr>
          <a:xfrm>
            <a:off x="4635709" y="1721814"/>
            <a:ext cx="612000" cy="612000"/>
          </a:xfrm>
        </p:spPr>
        <p:txBody>
          <a:bodyPr>
            <a:normAutofit/>
          </a:bodyPr>
          <a:lstStyle>
            <a:lvl1pPr>
              <a:defRPr sz="800">
                <a:latin typeface="+mn-lt"/>
              </a:defRPr>
            </a:lvl1pPr>
          </a:lstStyle>
          <a:p>
            <a:r>
              <a:rPr lang="fr-LU" dirty="0"/>
              <a:t>Image</a:t>
            </a:r>
            <a:endParaRPr lang="en-GB" dirty="0"/>
          </a:p>
        </p:txBody>
      </p:sp>
      <p:sp>
        <p:nvSpPr>
          <p:cNvPr id="61" name="Picture Placeholder 6">
            <a:extLst>
              <a:ext uri="{FF2B5EF4-FFF2-40B4-BE49-F238E27FC236}">
                <a16:creationId xmlns:a16="http://schemas.microsoft.com/office/drawing/2014/main" id="{DECEBF4A-EFE4-4206-9B8F-AB37EFC0FB4E}"/>
              </a:ext>
            </a:extLst>
          </p:cNvPr>
          <p:cNvSpPr>
            <a:spLocks noGrp="1"/>
          </p:cNvSpPr>
          <p:nvPr>
            <p:ph type="pic" sz="quarter" idx="55" hasCustomPrompt="1"/>
          </p:nvPr>
        </p:nvSpPr>
        <p:spPr>
          <a:xfrm>
            <a:off x="3908209" y="1721814"/>
            <a:ext cx="612000" cy="612000"/>
          </a:xfrm>
        </p:spPr>
        <p:txBody>
          <a:bodyPr>
            <a:normAutofit/>
          </a:bodyPr>
          <a:lstStyle>
            <a:lvl1pPr>
              <a:defRPr sz="800">
                <a:latin typeface="+mn-lt"/>
              </a:defRPr>
            </a:lvl1pPr>
          </a:lstStyle>
          <a:p>
            <a:r>
              <a:rPr lang="fr-LU" dirty="0"/>
              <a:t>Image</a:t>
            </a:r>
            <a:endParaRPr lang="en-GB" dirty="0"/>
          </a:p>
        </p:txBody>
      </p:sp>
      <p:sp>
        <p:nvSpPr>
          <p:cNvPr id="62" name="Picture Placeholder 6">
            <a:extLst>
              <a:ext uri="{FF2B5EF4-FFF2-40B4-BE49-F238E27FC236}">
                <a16:creationId xmlns:a16="http://schemas.microsoft.com/office/drawing/2014/main" id="{871B057C-8A92-4ECF-9119-DC314A60B78B}"/>
              </a:ext>
            </a:extLst>
          </p:cNvPr>
          <p:cNvSpPr>
            <a:spLocks noGrp="1"/>
          </p:cNvSpPr>
          <p:nvPr>
            <p:ph type="pic" sz="quarter" idx="56" hasCustomPrompt="1"/>
          </p:nvPr>
        </p:nvSpPr>
        <p:spPr>
          <a:xfrm>
            <a:off x="5363209" y="2475683"/>
            <a:ext cx="612000" cy="612000"/>
          </a:xfrm>
        </p:spPr>
        <p:txBody>
          <a:bodyPr>
            <a:normAutofit/>
          </a:bodyPr>
          <a:lstStyle>
            <a:lvl1pPr>
              <a:defRPr sz="800">
                <a:latin typeface="+mn-lt"/>
              </a:defRPr>
            </a:lvl1pPr>
          </a:lstStyle>
          <a:p>
            <a:r>
              <a:rPr lang="fr-LU" dirty="0"/>
              <a:t>Image</a:t>
            </a:r>
            <a:endParaRPr lang="en-GB" dirty="0"/>
          </a:p>
        </p:txBody>
      </p:sp>
      <p:sp>
        <p:nvSpPr>
          <p:cNvPr id="63" name="Picture Placeholder 6">
            <a:extLst>
              <a:ext uri="{FF2B5EF4-FFF2-40B4-BE49-F238E27FC236}">
                <a16:creationId xmlns:a16="http://schemas.microsoft.com/office/drawing/2014/main" id="{CA18E746-FA18-4E99-9CE0-9D52B2050239}"/>
              </a:ext>
            </a:extLst>
          </p:cNvPr>
          <p:cNvSpPr>
            <a:spLocks noGrp="1"/>
          </p:cNvSpPr>
          <p:nvPr>
            <p:ph type="pic" sz="quarter" idx="57" hasCustomPrompt="1"/>
          </p:nvPr>
        </p:nvSpPr>
        <p:spPr>
          <a:xfrm>
            <a:off x="4635709" y="2475683"/>
            <a:ext cx="612000" cy="612000"/>
          </a:xfrm>
        </p:spPr>
        <p:txBody>
          <a:bodyPr>
            <a:normAutofit/>
          </a:bodyPr>
          <a:lstStyle>
            <a:lvl1pPr>
              <a:defRPr sz="800">
                <a:latin typeface="+mn-lt"/>
              </a:defRPr>
            </a:lvl1pPr>
          </a:lstStyle>
          <a:p>
            <a:r>
              <a:rPr lang="fr-LU" dirty="0"/>
              <a:t>Image</a:t>
            </a:r>
            <a:endParaRPr lang="en-GB" dirty="0"/>
          </a:p>
        </p:txBody>
      </p:sp>
      <p:sp>
        <p:nvSpPr>
          <p:cNvPr id="64" name="Picture Placeholder 6">
            <a:extLst>
              <a:ext uri="{FF2B5EF4-FFF2-40B4-BE49-F238E27FC236}">
                <a16:creationId xmlns:a16="http://schemas.microsoft.com/office/drawing/2014/main" id="{E0F555E1-11FB-4314-AF05-3D93F973D9C2}"/>
              </a:ext>
            </a:extLst>
          </p:cNvPr>
          <p:cNvSpPr>
            <a:spLocks noGrp="1"/>
          </p:cNvSpPr>
          <p:nvPr>
            <p:ph type="pic" sz="quarter" idx="58" hasCustomPrompt="1"/>
          </p:nvPr>
        </p:nvSpPr>
        <p:spPr>
          <a:xfrm>
            <a:off x="8273206" y="3229552"/>
            <a:ext cx="612000" cy="612000"/>
          </a:xfrm>
        </p:spPr>
        <p:txBody>
          <a:bodyPr>
            <a:normAutofit/>
          </a:bodyPr>
          <a:lstStyle>
            <a:lvl1pPr>
              <a:defRPr sz="800">
                <a:latin typeface="+mn-lt"/>
              </a:defRPr>
            </a:lvl1pPr>
          </a:lstStyle>
          <a:p>
            <a:r>
              <a:rPr lang="fr-LU" dirty="0"/>
              <a:t>Image</a:t>
            </a:r>
            <a:endParaRPr lang="en-GB" dirty="0"/>
          </a:p>
        </p:txBody>
      </p:sp>
      <p:sp>
        <p:nvSpPr>
          <p:cNvPr id="65" name="Picture Placeholder 6">
            <a:extLst>
              <a:ext uri="{FF2B5EF4-FFF2-40B4-BE49-F238E27FC236}">
                <a16:creationId xmlns:a16="http://schemas.microsoft.com/office/drawing/2014/main" id="{ECDC4D77-5836-4CC6-9F95-AEC3EE9E14B4}"/>
              </a:ext>
            </a:extLst>
          </p:cNvPr>
          <p:cNvSpPr>
            <a:spLocks noGrp="1"/>
          </p:cNvSpPr>
          <p:nvPr>
            <p:ph type="pic" sz="quarter" idx="59" hasCustomPrompt="1"/>
          </p:nvPr>
        </p:nvSpPr>
        <p:spPr>
          <a:xfrm>
            <a:off x="7545709" y="3229552"/>
            <a:ext cx="612000" cy="612000"/>
          </a:xfrm>
        </p:spPr>
        <p:txBody>
          <a:bodyPr>
            <a:normAutofit/>
          </a:bodyPr>
          <a:lstStyle>
            <a:lvl1pPr>
              <a:defRPr sz="800">
                <a:latin typeface="+mn-lt"/>
              </a:defRPr>
            </a:lvl1pPr>
          </a:lstStyle>
          <a:p>
            <a:r>
              <a:rPr lang="fr-LU" dirty="0"/>
              <a:t>Image</a:t>
            </a:r>
            <a:endParaRPr lang="en-GB" dirty="0"/>
          </a:p>
        </p:txBody>
      </p:sp>
      <p:sp>
        <p:nvSpPr>
          <p:cNvPr id="66" name="Picture Placeholder 6">
            <a:extLst>
              <a:ext uri="{FF2B5EF4-FFF2-40B4-BE49-F238E27FC236}">
                <a16:creationId xmlns:a16="http://schemas.microsoft.com/office/drawing/2014/main" id="{4C95D8D8-9B49-4CC4-B078-7D4D137A9716}"/>
              </a:ext>
            </a:extLst>
          </p:cNvPr>
          <p:cNvSpPr>
            <a:spLocks noGrp="1"/>
          </p:cNvSpPr>
          <p:nvPr>
            <p:ph type="pic" sz="quarter" idx="60" hasCustomPrompt="1"/>
          </p:nvPr>
        </p:nvSpPr>
        <p:spPr>
          <a:xfrm>
            <a:off x="8273206" y="3983423"/>
            <a:ext cx="612000" cy="612000"/>
          </a:xfrm>
        </p:spPr>
        <p:txBody>
          <a:bodyPr>
            <a:normAutofit/>
          </a:bodyPr>
          <a:lstStyle>
            <a:lvl1pPr>
              <a:defRPr sz="800">
                <a:latin typeface="+mn-lt"/>
              </a:defRPr>
            </a:lvl1pPr>
          </a:lstStyle>
          <a:p>
            <a:r>
              <a:rPr lang="fr-LU" dirty="0"/>
              <a:t>Image</a:t>
            </a:r>
            <a:endParaRPr lang="en-GB" dirty="0"/>
          </a:p>
        </p:txBody>
      </p:sp>
      <p:sp>
        <p:nvSpPr>
          <p:cNvPr id="67" name="Picture Placeholder 6">
            <a:extLst>
              <a:ext uri="{FF2B5EF4-FFF2-40B4-BE49-F238E27FC236}">
                <a16:creationId xmlns:a16="http://schemas.microsoft.com/office/drawing/2014/main" id="{A3B96BD4-FC0C-48F9-B512-39ED5060F1F6}"/>
              </a:ext>
            </a:extLst>
          </p:cNvPr>
          <p:cNvSpPr>
            <a:spLocks noGrp="1"/>
          </p:cNvSpPr>
          <p:nvPr>
            <p:ph type="pic" sz="quarter" idx="61" hasCustomPrompt="1"/>
          </p:nvPr>
        </p:nvSpPr>
        <p:spPr>
          <a:xfrm>
            <a:off x="3908209" y="967945"/>
            <a:ext cx="612000" cy="612000"/>
          </a:xfrm>
        </p:spPr>
        <p:txBody>
          <a:bodyPr>
            <a:normAutofit/>
          </a:bodyPr>
          <a:lstStyle>
            <a:lvl1pPr>
              <a:defRPr sz="800">
                <a:latin typeface="+mn-lt"/>
              </a:defRPr>
            </a:lvl1pPr>
          </a:lstStyle>
          <a:p>
            <a:r>
              <a:rPr lang="fr-LU" dirty="0"/>
              <a:t>Image</a:t>
            </a:r>
            <a:endParaRPr lang="en-GB" dirty="0"/>
          </a:p>
        </p:txBody>
      </p:sp>
      <p:sp>
        <p:nvSpPr>
          <p:cNvPr id="68" name="Picture Placeholder 6">
            <a:extLst>
              <a:ext uri="{FF2B5EF4-FFF2-40B4-BE49-F238E27FC236}">
                <a16:creationId xmlns:a16="http://schemas.microsoft.com/office/drawing/2014/main" id="{557F5227-055E-4563-B776-3D59289324CA}"/>
              </a:ext>
            </a:extLst>
          </p:cNvPr>
          <p:cNvSpPr>
            <a:spLocks noGrp="1"/>
          </p:cNvSpPr>
          <p:nvPr>
            <p:ph type="pic" sz="quarter" idx="62" hasCustomPrompt="1"/>
          </p:nvPr>
        </p:nvSpPr>
        <p:spPr>
          <a:xfrm>
            <a:off x="7545709" y="1721814"/>
            <a:ext cx="612000" cy="612000"/>
          </a:xfrm>
        </p:spPr>
        <p:txBody>
          <a:bodyPr>
            <a:normAutofit/>
          </a:bodyPr>
          <a:lstStyle>
            <a:lvl1pPr>
              <a:defRPr sz="800">
                <a:latin typeface="+mn-lt"/>
              </a:defRPr>
            </a:lvl1pPr>
          </a:lstStyle>
          <a:p>
            <a:r>
              <a:rPr lang="fr-LU" dirty="0"/>
              <a:t>Image</a:t>
            </a:r>
            <a:endParaRPr lang="en-GB" dirty="0"/>
          </a:p>
        </p:txBody>
      </p:sp>
      <p:sp>
        <p:nvSpPr>
          <p:cNvPr id="69" name="Picture Placeholder 6">
            <a:extLst>
              <a:ext uri="{FF2B5EF4-FFF2-40B4-BE49-F238E27FC236}">
                <a16:creationId xmlns:a16="http://schemas.microsoft.com/office/drawing/2014/main" id="{CAA9C9FB-2E5A-43CB-A443-3B2EB2912960}"/>
              </a:ext>
            </a:extLst>
          </p:cNvPr>
          <p:cNvSpPr>
            <a:spLocks noGrp="1"/>
          </p:cNvSpPr>
          <p:nvPr>
            <p:ph type="pic" sz="quarter" idx="63" hasCustomPrompt="1"/>
          </p:nvPr>
        </p:nvSpPr>
        <p:spPr>
          <a:xfrm>
            <a:off x="6818209" y="1721814"/>
            <a:ext cx="612000" cy="612000"/>
          </a:xfrm>
        </p:spPr>
        <p:txBody>
          <a:bodyPr>
            <a:normAutofit/>
          </a:bodyPr>
          <a:lstStyle>
            <a:lvl1pPr>
              <a:defRPr sz="800">
                <a:latin typeface="+mn-lt"/>
              </a:defRPr>
            </a:lvl1pPr>
          </a:lstStyle>
          <a:p>
            <a:r>
              <a:rPr lang="fr-LU" dirty="0"/>
              <a:t>Image</a:t>
            </a:r>
            <a:endParaRPr lang="en-GB" dirty="0"/>
          </a:p>
        </p:txBody>
      </p:sp>
      <p:sp>
        <p:nvSpPr>
          <p:cNvPr id="70" name="Picture Placeholder 6">
            <a:extLst>
              <a:ext uri="{FF2B5EF4-FFF2-40B4-BE49-F238E27FC236}">
                <a16:creationId xmlns:a16="http://schemas.microsoft.com/office/drawing/2014/main" id="{5EB7F64F-2B00-4663-BC3C-2D9221BD9F07}"/>
              </a:ext>
            </a:extLst>
          </p:cNvPr>
          <p:cNvSpPr>
            <a:spLocks noGrp="1"/>
          </p:cNvSpPr>
          <p:nvPr>
            <p:ph type="pic" sz="quarter" idx="64" hasCustomPrompt="1"/>
          </p:nvPr>
        </p:nvSpPr>
        <p:spPr>
          <a:xfrm>
            <a:off x="6090709" y="1721814"/>
            <a:ext cx="612000" cy="612000"/>
          </a:xfrm>
        </p:spPr>
        <p:txBody>
          <a:bodyPr>
            <a:normAutofit/>
          </a:bodyPr>
          <a:lstStyle>
            <a:lvl1pPr>
              <a:defRPr sz="800">
                <a:latin typeface="+mn-lt"/>
              </a:defRPr>
            </a:lvl1pPr>
          </a:lstStyle>
          <a:p>
            <a:r>
              <a:rPr lang="fr-LU" dirty="0"/>
              <a:t>Image</a:t>
            </a:r>
            <a:endParaRPr lang="en-GB" dirty="0"/>
          </a:p>
        </p:txBody>
      </p:sp>
      <p:sp>
        <p:nvSpPr>
          <p:cNvPr id="71" name="Picture Placeholder 6">
            <a:extLst>
              <a:ext uri="{FF2B5EF4-FFF2-40B4-BE49-F238E27FC236}">
                <a16:creationId xmlns:a16="http://schemas.microsoft.com/office/drawing/2014/main" id="{2A1F288F-1A11-420B-A9D8-29200093E7EB}"/>
              </a:ext>
            </a:extLst>
          </p:cNvPr>
          <p:cNvSpPr>
            <a:spLocks noGrp="1"/>
          </p:cNvSpPr>
          <p:nvPr>
            <p:ph type="pic" sz="quarter" idx="65" hasCustomPrompt="1"/>
          </p:nvPr>
        </p:nvSpPr>
        <p:spPr>
          <a:xfrm>
            <a:off x="8273206" y="2475683"/>
            <a:ext cx="612000" cy="612000"/>
          </a:xfrm>
        </p:spPr>
        <p:txBody>
          <a:bodyPr>
            <a:normAutofit/>
          </a:bodyPr>
          <a:lstStyle>
            <a:lvl1pPr>
              <a:defRPr sz="800">
                <a:latin typeface="+mn-lt"/>
              </a:defRPr>
            </a:lvl1pPr>
          </a:lstStyle>
          <a:p>
            <a:r>
              <a:rPr lang="fr-LU" dirty="0"/>
              <a:t>Image</a:t>
            </a:r>
            <a:endParaRPr lang="en-GB" dirty="0"/>
          </a:p>
        </p:txBody>
      </p:sp>
      <p:sp>
        <p:nvSpPr>
          <p:cNvPr id="72" name="Picture Placeholder 6">
            <a:extLst>
              <a:ext uri="{FF2B5EF4-FFF2-40B4-BE49-F238E27FC236}">
                <a16:creationId xmlns:a16="http://schemas.microsoft.com/office/drawing/2014/main" id="{C2D45B0E-BB51-467C-9D60-5418482C7F1A}"/>
              </a:ext>
            </a:extLst>
          </p:cNvPr>
          <p:cNvSpPr>
            <a:spLocks noGrp="1"/>
          </p:cNvSpPr>
          <p:nvPr>
            <p:ph type="pic" sz="quarter" idx="66" hasCustomPrompt="1"/>
          </p:nvPr>
        </p:nvSpPr>
        <p:spPr>
          <a:xfrm>
            <a:off x="7545709" y="2475683"/>
            <a:ext cx="612000" cy="612000"/>
          </a:xfrm>
        </p:spPr>
        <p:txBody>
          <a:bodyPr>
            <a:normAutofit/>
          </a:bodyPr>
          <a:lstStyle>
            <a:lvl1pPr>
              <a:defRPr sz="800">
                <a:latin typeface="+mn-lt"/>
              </a:defRPr>
            </a:lvl1pPr>
          </a:lstStyle>
          <a:p>
            <a:r>
              <a:rPr lang="fr-LU" dirty="0"/>
              <a:t>Image</a:t>
            </a:r>
            <a:endParaRPr lang="en-GB" dirty="0"/>
          </a:p>
        </p:txBody>
      </p:sp>
      <p:sp>
        <p:nvSpPr>
          <p:cNvPr id="73" name="Picture Placeholder 6">
            <a:extLst>
              <a:ext uri="{FF2B5EF4-FFF2-40B4-BE49-F238E27FC236}">
                <a16:creationId xmlns:a16="http://schemas.microsoft.com/office/drawing/2014/main" id="{654CF3EC-7075-4E5E-A1BD-E4EB697CDB18}"/>
              </a:ext>
            </a:extLst>
          </p:cNvPr>
          <p:cNvSpPr>
            <a:spLocks noGrp="1"/>
          </p:cNvSpPr>
          <p:nvPr>
            <p:ph type="pic" sz="quarter" idx="67" hasCustomPrompt="1"/>
          </p:nvPr>
        </p:nvSpPr>
        <p:spPr>
          <a:xfrm>
            <a:off x="6818209" y="2475683"/>
            <a:ext cx="612000" cy="612000"/>
          </a:xfrm>
        </p:spPr>
        <p:txBody>
          <a:bodyPr>
            <a:normAutofit/>
          </a:bodyPr>
          <a:lstStyle>
            <a:lvl1pPr>
              <a:defRPr sz="800">
                <a:latin typeface="+mn-lt"/>
              </a:defRPr>
            </a:lvl1pPr>
          </a:lstStyle>
          <a:p>
            <a:r>
              <a:rPr lang="fr-LU" dirty="0"/>
              <a:t>Image</a:t>
            </a:r>
            <a:endParaRPr lang="en-GB" dirty="0"/>
          </a:p>
        </p:txBody>
      </p:sp>
      <p:sp>
        <p:nvSpPr>
          <p:cNvPr id="74" name="Picture Placeholder 6">
            <a:extLst>
              <a:ext uri="{FF2B5EF4-FFF2-40B4-BE49-F238E27FC236}">
                <a16:creationId xmlns:a16="http://schemas.microsoft.com/office/drawing/2014/main" id="{CDB364B2-2BA6-43EE-BDDB-80D7A5E67B4F}"/>
              </a:ext>
            </a:extLst>
          </p:cNvPr>
          <p:cNvSpPr>
            <a:spLocks noGrp="1"/>
          </p:cNvSpPr>
          <p:nvPr>
            <p:ph type="pic" sz="quarter" idx="68" hasCustomPrompt="1"/>
          </p:nvPr>
        </p:nvSpPr>
        <p:spPr>
          <a:xfrm>
            <a:off x="6090709" y="2475683"/>
            <a:ext cx="612000" cy="612000"/>
          </a:xfrm>
        </p:spPr>
        <p:txBody>
          <a:bodyPr>
            <a:normAutofit/>
          </a:bodyPr>
          <a:lstStyle>
            <a:lvl1pPr>
              <a:defRPr sz="800">
                <a:latin typeface="+mn-lt"/>
              </a:defRPr>
            </a:lvl1pPr>
          </a:lstStyle>
          <a:p>
            <a:r>
              <a:rPr lang="fr-LU" dirty="0"/>
              <a:t>Image</a:t>
            </a:r>
            <a:endParaRPr lang="en-GB" dirty="0"/>
          </a:p>
        </p:txBody>
      </p:sp>
      <p:sp>
        <p:nvSpPr>
          <p:cNvPr id="75" name="Picture Placeholder 6">
            <a:extLst>
              <a:ext uri="{FF2B5EF4-FFF2-40B4-BE49-F238E27FC236}">
                <a16:creationId xmlns:a16="http://schemas.microsoft.com/office/drawing/2014/main" id="{56F08A6E-FFB0-43C5-A4E3-1B2A3801746E}"/>
              </a:ext>
            </a:extLst>
          </p:cNvPr>
          <p:cNvSpPr>
            <a:spLocks noGrp="1"/>
          </p:cNvSpPr>
          <p:nvPr>
            <p:ph type="pic" sz="quarter" idx="69" hasCustomPrompt="1"/>
          </p:nvPr>
        </p:nvSpPr>
        <p:spPr>
          <a:xfrm>
            <a:off x="4635709" y="214076"/>
            <a:ext cx="612000" cy="612000"/>
          </a:xfrm>
        </p:spPr>
        <p:txBody>
          <a:bodyPr>
            <a:normAutofit/>
          </a:bodyPr>
          <a:lstStyle>
            <a:lvl1pPr>
              <a:defRPr sz="800">
                <a:latin typeface="+mn-lt"/>
              </a:defRPr>
            </a:lvl1pPr>
          </a:lstStyle>
          <a:p>
            <a:r>
              <a:rPr lang="fr-LU" dirty="0"/>
              <a:t>Image</a:t>
            </a:r>
            <a:endParaRPr lang="en-GB" dirty="0"/>
          </a:p>
        </p:txBody>
      </p:sp>
      <p:sp>
        <p:nvSpPr>
          <p:cNvPr id="76" name="Picture Placeholder 6">
            <a:extLst>
              <a:ext uri="{FF2B5EF4-FFF2-40B4-BE49-F238E27FC236}">
                <a16:creationId xmlns:a16="http://schemas.microsoft.com/office/drawing/2014/main" id="{B48434DB-F84D-453E-8496-15BAB879491F}"/>
              </a:ext>
            </a:extLst>
          </p:cNvPr>
          <p:cNvSpPr>
            <a:spLocks noGrp="1"/>
          </p:cNvSpPr>
          <p:nvPr>
            <p:ph type="pic" sz="quarter" idx="70" hasCustomPrompt="1"/>
          </p:nvPr>
        </p:nvSpPr>
        <p:spPr>
          <a:xfrm>
            <a:off x="4635709" y="967945"/>
            <a:ext cx="612000" cy="612000"/>
          </a:xfrm>
        </p:spPr>
        <p:txBody>
          <a:bodyPr>
            <a:normAutofit/>
          </a:bodyPr>
          <a:lstStyle>
            <a:lvl1pPr>
              <a:defRPr sz="800">
                <a:latin typeface="+mn-lt"/>
              </a:defRPr>
            </a:lvl1pPr>
          </a:lstStyle>
          <a:p>
            <a:r>
              <a:rPr lang="fr-LU" dirty="0"/>
              <a:t>Image</a:t>
            </a:r>
            <a:endParaRPr lang="en-GB" dirty="0"/>
          </a:p>
        </p:txBody>
      </p:sp>
      <p:sp>
        <p:nvSpPr>
          <p:cNvPr id="77" name="Picture Placeholder 6">
            <a:extLst>
              <a:ext uri="{FF2B5EF4-FFF2-40B4-BE49-F238E27FC236}">
                <a16:creationId xmlns:a16="http://schemas.microsoft.com/office/drawing/2014/main" id="{AECA7586-3D18-47B7-88CA-FA88CEC3DB77}"/>
              </a:ext>
            </a:extLst>
          </p:cNvPr>
          <p:cNvSpPr>
            <a:spLocks noGrp="1"/>
          </p:cNvSpPr>
          <p:nvPr>
            <p:ph type="pic" sz="quarter" idx="71" hasCustomPrompt="1"/>
          </p:nvPr>
        </p:nvSpPr>
        <p:spPr>
          <a:xfrm>
            <a:off x="7545709" y="967945"/>
            <a:ext cx="612000" cy="612000"/>
          </a:xfrm>
        </p:spPr>
        <p:txBody>
          <a:bodyPr>
            <a:normAutofit/>
          </a:bodyPr>
          <a:lstStyle>
            <a:lvl1pPr>
              <a:defRPr sz="800">
                <a:latin typeface="+mn-lt"/>
              </a:defRPr>
            </a:lvl1pPr>
          </a:lstStyle>
          <a:p>
            <a:r>
              <a:rPr lang="fr-LU" dirty="0"/>
              <a:t>Image</a:t>
            </a:r>
            <a:endParaRPr lang="en-GB" dirty="0"/>
          </a:p>
        </p:txBody>
      </p:sp>
      <p:sp>
        <p:nvSpPr>
          <p:cNvPr id="78" name="Picture Placeholder 6">
            <a:extLst>
              <a:ext uri="{FF2B5EF4-FFF2-40B4-BE49-F238E27FC236}">
                <a16:creationId xmlns:a16="http://schemas.microsoft.com/office/drawing/2014/main" id="{97C11EDC-4026-4CDF-BBE3-F8C0327EBD58}"/>
              </a:ext>
            </a:extLst>
          </p:cNvPr>
          <p:cNvSpPr>
            <a:spLocks noGrp="1"/>
          </p:cNvSpPr>
          <p:nvPr>
            <p:ph type="pic" sz="quarter" idx="72" hasCustomPrompt="1"/>
          </p:nvPr>
        </p:nvSpPr>
        <p:spPr>
          <a:xfrm>
            <a:off x="8273206" y="967945"/>
            <a:ext cx="612000" cy="612000"/>
          </a:xfrm>
        </p:spPr>
        <p:txBody>
          <a:bodyPr>
            <a:normAutofit/>
          </a:bodyPr>
          <a:lstStyle>
            <a:lvl1pPr>
              <a:defRPr sz="800">
                <a:latin typeface="+mn-lt"/>
              </a:defRPr>
            </a:lvl1pPr>
          </a:lstStyle>
          <a:p>
            <a:r>
              <a:rPr lang="fr-LU" dirty="0"/>
              <a:t>Image</a:t>
            </a:r>
            <a:endParaRPr lang="en-GB" dirty="0"/>
          </a:p>
        </p:txBody>
      </p:sp>
      <p:sp>
        <p:nvSpPr>
          <p:cNvPr id="79" name="Picture Placeholder 6">
            <a:extLst>
              <a:ext uri="{FF2B5EF4-FFF2-40B4-BE49-F238E27FC236}">
                <a16:creationId xmlns:a16="http://schemas.microsoft.com/office/drawing/2014/main" id="{7F9FF5DA-F520-470C-8A91-BEB5C53B5782}"/>
              </a:ext>
            </a:extLst>
          </p:cNvPr>
          <p:cNvSpPr>
            <a:spLocks noGrp="1"/>
          </p:cNvSpPr>
          <p:nvPr>
            <p:ph type="pic" sz="quarter" idx="73" hasCustomPrompt="1"/>
          </p:nvPr>
        </p:nvSpPr>
        <p:spPr>
          <a:xfrm>
            <a:off x="8273206" y="1721814"/>
            <a:ext cx="612000" cy="612000"/>
          </a:xfrm>
        </p:spPr>
        <p:txBody>
          <a:bodyPr>
            <a:normAutofit/>
          </a:bodyPr>
          <a:lstStyle>
            <a:lvl1pPr>
              <a:defRPr sz="800">
                <a:latin typeface="+mn-lt"/>
              </a:defRPr>
            </a:lvl1pPr>
          </a:lstStyle>
          <a:p>
            <a:r>
              <a:rPr lang="fr-LU" dirty="0"/>
              <a:t>Image</a:t>
            </a:r>
            <a:endParaRPr lang="en-GB" dirty="0"/>
          </a:p>
        </p:txBody>
      </p:sp>
      <p:sp>
        <p:nvSpPr>
          <p:cNvPr id="80" name="Picture Placeholder 6">
            <a:extLst>
              <a:ext uri="{FF2B5EF4-FFF2-40B4-BE49-F238E27FC236}">
                <a16:creationId xmlns:a16="http://schemas.microsoft.com/office/drawing/2014/main" id="{E94835C7-D921-41CE-9DCB-9BC719E610DC}"/>
              </a:ext>
            </a:extLst>
          </p:cNvPr>
          <p:cNvSpPr>
            <a:spLocks noGrp="1"/>
          </p:cNvSpPr>
          <p:nvPr>
            <p:ph type="pic" sz="quarter" idx="74" hasCustomPrompt="1"/>
          </p:nvPr>
        </p:nvSpPr>
        <p:spPr>
          <a:xfrm>
            <a:off x="5363209" y="214076"/>
            <a:ext cx="612000" cy="612000"/>
          </a:xfrm>
        </p:spPr>
        <p:txBody>
          <a:bodyPr>
            <a:normAutofit/>
          </a:bodyPr>
          <a:lstStyle>
            <a:lvl1pPr>
              <a:defRPr sz="800">
                <a:latin typeface="+mn-lt"/>
              </a:defRPr>
            </a:lvl1pPr>
          </a:lstStyle>
          <a:p>
            <a:r>
              <a:rPr lang="fr-LU" dirty="0"/>
              <a:t>Image</a:t>
            </a:r>
            <a:endParaRPr lang="en-GB" dirty="0"/>
          </a:p>
        </p:txBody>
      </p:sp>
      <p:sp>
        <p:nvSpPr>
          <p:cNvPr id="81" name="Picture Placeholder 6">
            <a:extLst>
              <a:ext uri="{FF2B5EF4-FFF2-40B4-BE49-F238E27FC236}">
                <a16:creationId xmlns:a16="http://schemas.microsoft.com/office/drawing/2014/main" id="{8FE800BF-9223-424B-9990-3B696C9609A4}"/>
              </a:ext>
            </a:extLst>
          </p:cNvPr>
          <p:cNvSpPr>
            <a:spLocks noGrp="1"/>
          </p:cNvSpPr>
          <p:nvPr>
            <p:ph type="pic" sz="quarter" idx="75" hasCustomPrompt="1"/>
          </p:nvPr>
        </p:nvSpPr>
        <p:spPr>
          <a:xfrm>
            <a:off x="5363209" y="967945"/>
            <a:ext cx="612000" cy="612000"/>
          </a:xfrm>
        </p:spPr>
        <p:txBody>
          <a:bodyPr>
            <a:normAutofit/>
          </a:bodyPr>
          <a:lstStyle>
            <a:lvl1pPr>
              <a:defRPr sz="800">
                <a:latin typeface="+mn-lt"/>
              </a:defRPr>
            </a:lvl1pPr>
          </a:lstStyle>
          <a:p>
            <a:r>
              <a:rPr lang="fr-LU" dirty="0"/>
              <a:t>Image</a:t>
            </a:r>
            <a:endParaRPr lang="en-GB" dirty="0"/>
          </a:p>
        </p:txBody>
      </p:sp>
      <p:sp>
        <p:nvSpPr>
          <p:cNvPr id="82" name="Picture Placeholder 6">
            <a:extLst>
              <a:ext uri="{FF2B5EF4-FFF2-40B4-BE49-F238E27FC236}">
                <a16:creationId xmlns:a16="http://schemas.microsoft.com/office/drawing/2014/main" id="{70C25F58-DF7D-4BF0-8BDB-DFD664F91B6E}"/>
              </a:ext>
            </a:extLst>
          </p:cNvPr>
          <p:cNvSpPr>
            <a:spLocks noGrp="1"/>
          </p:cNvSpPr>
          <p:nvPr>
            <p:ph type="pic" sz="quarter" idx="76" hasCustomPrompt="1"/>
          </p:nvPr>
        </p:nvSpPr>
        <p:spPr>
          <a:xfrm>
            <a:off x="6090709" y="967945"/>
            <a:ext cx="612000" cy="612000"/>
          </a:xfrm>
        </p:spPr>
        <p:txBody>
          <a:bodyPr>
            <a:normAutofit/>
          </a:bodyPr>
          <a:lstStyle>
            <a:lvl1pPr>
              <a:defRPr sz="800">
                <a:latin typeface="+mn-lt"/>
              </a:defRPr>
            </a:lvl1pPr>
          </a:lstStyle>
          <a:p>
            <a:r>
              <a:rPr lang="fr-LU" dirty="0"/>
              <a:t>Image</a:t>
            </a:r>
            <a:endParaRPr lang="en-GB" dirty="0"/>
          </a:p>
        </p:txBody>
      </p:sp>
      <p:sp>
        <p:nvSpPr>
          <p:cNvPr id="83" name="Picture Placeholder 6">
            <a:extLst>
              <a:ext uri="{FF2B5EF4-FFF2-40B4-BE49-F238E27FC236}">
                <a16:creationId xmlns:a16="http://schemas.microsoft.com/office/drawing/2014/main" id="{516AB6A5-E794-4F8E-913D-12DA49CF408E}"/>
              </a:ext>
            </a:extLst>
          </p:cNvPr>
          <p:cNvSpPr>
            <a:spLocks noGrp="1"/>
          </p:cNvSpPr>
          <p:nvPr>
            <p:ph type="pic" sz="quarter" idx="77" hasCustomPrompt="1"/>
          </p:nvPr>
        </p:nvSpPr>
        <p:spPr>
          <a:xfrm>
            <a:off x="6818209" y="967945"/>
            <a:ext cx="612000" cy="612000"/>
          </a:xfrm>
        </p:spPr>
        <p:txBody>
          <a:bodyPr>
            <a:normAutofit/>
          </a:bodyPr>
          <a:lstStyle>
            <a:lvl1pPr>
              <a:defRPr sz="800">
                <a:latin typeface="+mn-lt"/>
              </a:defRPr>
            </a:lvl1pPr>
          </a:lstStyle>
          <a:p>
            <a:r>
              <a:rPr lang="fr-LU" dirty="0"/>
              <a:t>Image</a:t>
            </a:r>
            <a:endParaRPr lang="en-GB" dirty="0"/>
          </a:p>
        </p:txBody>
      </p:sp>
      <p:sp>
        <p:nvSpPr>
          <p:cNvPr id="84" name="Picture Placeholder 6">
            <a:extLst>
              <a:ext uri="{FF2B5EF4-FFF2-40B4-BE49-F238E27FC236}">
                <a16:creationId xmlns:a16="http://schemas.microsoft.com/office/drawing/2014/main" id="{61DEF207-4468-4AA9-8489-F0C9A84E6CB2}"/>
              </a:ext>
            </a:extLst>
          </p:cNvPr>
          <p:cNvSpPr>
            <a:spLocks noGrp="1"/>
          </p:cNvSpPr>
          <p:nvPr>
            <p:ph type="pic" sz="quarter" idx="78" hasCustomPrompt="1"/>
          </p:nvPr>
        </p:nvSpPr>
        <p:spPr>
          <a:xfrm>
            <a:off x="6090709" y="214076"/>
            <a:ext cx="612000" cy="612000"/>
          </a:xfrm>
        </p:spPr>
        <p:txBody>
          <a:bodyPr>
            <a:normAutofit/>
          </a:bodyPr>
          <a:lstStyle>
            <a:lvl1pPr>
              <a:defRPr sz="800">
                <a:latin typeface="+mn-lt"/>
              </a:defRPr>
            </a:lvl1pPr>
          </a:lstStyle>
          <a:p>
            <a:r>
              <a:rPr lang="fr-LU" dirty="0"/>
              <a:t>Image</a:t>
            </a:r>
            <a:endParaRPr lang="en-GB" dirty="0"/>
          </a:p>
        </p:txBody>
      </p:sp>
      <p:sp>
        <p:nvSpPr>
          <p:cNvPr id="85" name="Picture Placeholder 6">
            <a:extLst>
              <a:ext uri="{FF2B5EF4-FFF2-40B4-BE49-F238E27FC236}">
                <a16:creationId xmlns:a16="http://schemas.microsoft.com/office/drawing/2014/main" id="{0213AF32-02F3-43D9-8D9F-993EDCBD14EF}"/>
              </a:ext>
            </a:extLst>
          </p:cNvPr>
          <p:cNvSpPr>
            <a:spLocks noGrp="1"/>
          </p:cNvSpPr>
          <p:nvPr>
            <p:ph type="pic" sz="quarter" idx="79" hasCustomPrompt="1"/>
          </p:nvPr>
        </p:nvSpPr>
        <p:spPr>
          <a:xfrm>
            <a:off x="6818209" y="214076"/>
            <a:ext cx="612000" cy="612000"/>
          </a:xfrm>
        </p:spPr>
        <p:txBody>
          <a:bodyPr>
            <a:normAutofit/>
          </a:bodyPr>
          <a:lstStyle>
            <a:lvl1pPr>
              <a:defRPr sz="800">
                <a:latin typeface="+mn-lt"/>
              </a:defRPr>
            </a:lvl1pPr>
          </a:lstStyle>
          <a:p>
            <a:r>
              <a:rPr lang="fr-LU" dirty="0"/>
              <a:t>Image</a:t>
            </a:r>
            <a:endParaRPr lang="en-GB" dirty="0"/>
          </a:p>
        </p:txBody>
      </p:sp>
      <p:sp>
        <p:nvSpPr>
          <p:cNvPr id="86" name="Picture Placeholder 6">
            <a:extLst>
              <a:ext uri="{FF2B5EF4-FFF2-40B4-BE49-F238E27FC236}">
                <a16:creationId xmlns:a16="http://schemas.microsoft.com/office/drawing/2014/main" id="{CD505FEA-6BF7-490C-BA89-473FF791B867}"/>
              </a:ext>
            </a:extLst>
          </p:cNvPr>
          <p:cNvSpPr>
            <a:spLocks noGrp="1"/>
          </p:cNvSpPr>
          <p:nvPr>
            <p:ph type="pic" sz="quarter" idx="80" hasCustomPrompt="1"/>
          </p:nvPr>
        </p:nvSpPr>
        <p:spPr>
          <a:xfrm>
            <a:off x="7545709" y="214076"/>
            <a:ext cx="612000" cy="612000"/>
          </a:xfrm>
        </p:spPr>
        <p:txBody>
          <a:bodyPr>
            <a:normAutofit/>
          </a:bodyPr>
          <a:lstStyle>
            <a:lvl1pPr>
              <a:defRPr sz="800">
                <a:latin typeface="+mn-lt"/>
              </a:defRPr>
            </a:lvl1pPr>
          </a:lstStyle>
          <a:p>
            <a:r>
              <a:rPr lang="fr-LU" dirty="0"/>
              <a:t>Image</a:t>
            </a:r>
            <a:endParaRPr lang="en-GB" dirty="0"/>
          </a:p>
        </p:txBody>
      </p:sp>
      <p:sp>
        <p:nvSpPr>
          <p:cNvPr id="87" name="Picture Placeholder 6">
            <a:extLst>
              <a:ext uri="{FF2B5EF4-FFF2-40B4-BE49-F238E27FC236}">
                <a16:creationId xmlns:a16="http://schemas.microsoft.com/office/drawing/2014/main" id="{D7434040-876F-4EA4-800A-B03E04D1B06A}"/>
              </a:ext>
            </a:extLst>
          </p:cNvPr>
          <p:cNvSpPr>
            <a:spLocks noGrp="1"/>
          </p:cNvSpPr>
          <p:nvPr>
            <p:ph type="pic" sz="quarter" idx="81" hasCustomPrompt="1"/>
          </p:nvPr>
        </p:nvSpPr>
        <p:spPr>
          <a:xfrm>
            <a:off x="8273206" y="214076"/>
            <a:ext cx="612000" cy="612000"/>
          </a:xfrm>
        </p:spPr>
        <p:txBody>
          <a:bodyPr>
            <a:normAutofit/>
          </a:bodyPr>
          <a:lstStyle>
            <a:lvl1pPr>
              <a:defRPr sz="800">
                <a:latin typeface="+mn-lt"/>
              </a:defRPr>
            </a:lvl1pPr>
          </a:lstStyle>
          <a:p>
            <a:r>
              <a:rPr lang="fr-LU" dirty="0"/>
              <a:t>Image</a:t>
            </a:r>
            <a:endParaRPr lang="en-GB" dirty="0"/>
          </a:p>
        </p:txBody>
      </p:sp>
    </p:spTree>
    <p:extLst>
      <p:ext uri="{BB962C8B-B14F-4D97-AF65-F5344CB8AC3E}">
        <p14:creationId xmlns:p14="http://schemas.microsoft.com/office/powerpoint/2010/main" val="2891537054"/>
      </p:ext>
    </p:extLst>
  </p:cSld>
  <p:clrMapOvr>
    <a:masterClrMapping/>
  </p:clrMapOvr>
  <p:extLst>
    <p:ext uri="{DCECCB84-F9BA-43D5-87BE-67443E8EF086}">
      <p15:sldGuideLst xmlns:p15="http://schemas.microsoft.com/office/powerpoint/2012/main">
        <p15:guide id="1" orient="horz" pos="441">
          <p15:clr>
            <a:srgbClr val="FBAE40"/>
          </p15:clr>
        </p15:guide>
        <p15:guide id="2" pos="5647">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7. End slide">
    <p:spTree>
      <p:nvGrpSpPr>
        <p:cNvPr id="1" name=""/>
        <p:cNvGrpSpPr/>
        <p:nvPr/>
      </p:nvGrpSpPr>
      <p:grpSpPr>
        <a:xfrm>
          <a:off x="0" y="0"/>
          <a:ext cx="0" cy="0"/>
          <a:chOff x="0" y="0"/>
          <a:chExt cx="0" cy="0"/>
        </a:xfrm>
      </p:grpSpPr>
      <p:sp>
        <p:nvSpPr>
          <p:cNvPr id="17" name="Rectangle 16"/>
          <p:cNvSpPr/>
          <p:nvPr userDrawn="1"/>
        </p:nvSpPr>
        <p:spPr>
          <a:xfrm>
            <a:off x="0" y="0"/>
            <a:ext cx="9144000"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7FC2"/>
              </a:solidFill>
            </a:endParaRPr>
          </a:p>
        </p:txBody>
      </p:sp>
      <p:pic>
        <p:nvPicPr>
          <p:cNvPr id="18" name="Picture 17" descr="EASA-logo_RGB_negative_300dpi.png">
            <a:hlinkClick r:id="rId2"/>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10" name="Subtitle 2"/>
          <p:cNvSpPr txBox="1">
            <a:spLocks/>
          </p:cNvSpPr>
          <p:nvPr userDrawn="1"/>
        </p:nvSpPr>
        <p:spPr>
          <a:xfrm>
            <a:off x="5894716"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sp>
        <p:nvSpPr>
          <p:cNvPr id="12" name="Subtitle 2"/>
          <p:cNvSpPr txBox="1">
            <a:spLocks/>
          </p:cNvSpPr>
          <p:nvPr userDrawn="1"/>
        </p:nvSpPr>
        <p:spPr>
          <a:xfrm>
            <a:off x="5099169" y="4265280"/>
            <a:ext cx="3929805" cy="383390"/>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2400" b="1" dirty="0">
                <a:solidFill>
                  <a:srgbClr val="FBBC39"/>
                </a:solidFill>
              </a:rPr>
              <a:t>Your safety is our mission.</a:t>
            </a:r>
            <a:endParaRPr lang="en-US" sz="2400" b="1" dirty="0">
              <a:solidFill>
                <a:srgbClr val="FBBC39"/>
              </a:solidFill>
            </a:endParaRPr>
          </a:p>
        </p:txBody>
      </p:sp>
      <p:sp>
        <p:nvSpPr>
          <p:cNvPr id="13" name="Subtitle 2"/>
          <p:cNvSpPr txBox="1">
            <a:spLocks/>
          </p:cNvSpPr>
          <p:nvPr userDrawn="1"/>
        </p:nvSpPr>
        <p:spPr>
          <a:xfrm>
            <a:off x="618237" y="4418632"/>
            <a:ext cx="1754039" cy="28275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200" b="1" dirty="0">
                <a:solidFill>
                  <a:schemeClr val="accent1">
                    <a:lumMod val="20000"/>
                    <a:lumOff val="80000"/>
                  </a:schemeClr>
                </a:solidFill>
              </a:rPr>
              <a:t>e</a:t>
            </a:r>
            <a:r>
              <a:rPr lang="x-none" sz="1200" b="1" dirty="0">
                <a:solidFill>
                  <a:schemeClr val="accent1">
                    <a:lumMod val="20000"/>
                    <a:lumOff val="80000"/>
                  </a:schemeClr>
                </a:solidFill>
              </a:rPr>
              <a:t>asa.europa.eu/connect</a:t>
            </a:r>
            <a:endParaRPr lang="en-US" sz="1200" b="1" dirty="0">
              <a:solidFill>
                <a:schemeClr val="accent1">
                  <a:lumMod val="20000"/>
                  <a:lumOff val="80000"/>
                </a:schemeClr>
              </a:solidFill>
            </a:endParaRPr>
          </a:p>
        </p:txBody>
      </p:sp>
      <p:sp>
        <p:nvSpPr>
          <p:cNvPr id="20" name="Text Placeholder 4"/>
          <p:cNvSpPr>
            <a:spLocks noGrp="1"/>
          </p:cNvSpPr>
          <p:nvPr>
            <p:ph type="body" sz="quarter" idx="11" hasCustomPrompt="1"/>
          </p:nvPr>
        </p:nvSpPr>
        <p:spPr>
          <a:xfrm>
            <a:off x="572711" y="1958895"/>
            <a:ext cx="8360423" cy="584679"/>
          </a:xfrm>
          <a:prstGeom prst="rect">
            <a:avLst/>
          </a:prstGeom>
        </p:spPr>
        <p:txBody>
          <a:bodyPr vert="horz"/>
          <a:lstStyle>
            <a:lvl1pPr marL="0" indent="0">
              <a:buNone/>
              <a:defRPr sz="2400">
                <a:solidFill>
                  <a:srgbClr val="FFFFFF"/>
                </a:solidFill>
              </a:defRPr>
            </a:lvl1pPr>
          </a:lstStyle>
          <a:p>
            <a:r>
              <a:rPr lang="x-none" dirty="0"/>
              <a:t>Subtitle </a:t>
            </a:r>
            <a:endParaRPr lang="en-US" dirty="0"/>
          </a:p>
        </p:txBody>
      </p:sp>
      <p:sp>
        <p:nvSpPr>
          <p:cNvPr id="21" name="Title 1">
            <a:extLst>
              <a:ext uri="{FF2B5EF4-FFF2-40B4-BE49-F238E27FC236}">
                <a16:creationId xmlns:a16="http://schemas.microsoft.com/office/drawing/2014/main" id="{F456E6D4-FE95-45DC-9BF8-48FAE2E12590}"/>
              </a:ext>
            </a:extLst>
          </p:cNvPr>
          <p:cNvSpPr>
            <a:spLocks noGrp="1"/>
          </p:cNvSpPr>
          <p:nvPr>
            <p:ph type="ctrTitle" hasCustomPrompt="1"/>
          </p:nvPr>
        </p:nvSpPr>
        <p:spPr>
          <a:xfrm>
            <a:off x="570788" y="1152096"/>
            <a:ext cx="8362345" cy="530475"/>
          </a:xfrm>
          <a:prstGeom prst="rect">
            <a:avLst/>
          </a:prstGeom>
        </p:spPr>
        <p:txBody>
          <a:bodyPr/>
          <a:lstStyle>
            <a:lvl1pPr algn="l">
              <a:lnSpc>
                <a:spcPct val="70000"/>
              </a:lnSpc>
              <a:defRPr sz="3600" b="1">
                <a:solidFill>
                  <a:srgbClr val="FFFFFF"/>
                </a:solidFill>
              </a:defRPr>
            </a:lvl1pPr>
          </a:lstStyle>
          <a:p>
            <a:r>
              <a:rPr lang="x-none" dirty="0"/>
              <a:t>End slide</a:t>
            </a:r>
            <a:endParaRPr lang="en-US" dirty="0"/>
          </a:p>
        </p:txBody>
      </p:sp>
      <p:pic>
        <p:nvPicPr>
          <p:cNvPr id="16" name="Picture 15">
            <a:extLst>
              <a:ext uri="{FF2B5EF4-FFF2-40B4-BE49-F238E27FC236}">
                <a16:creationId xmlns:a16="http://schemas.microsoft.com/office/drawing/2014/main" id="{74A22BCE-383A-46CA-9171-B47462494034}"/>
              </a:ext>
            </a:extLst>
          </p:cNvPr>
          <p:cNvPicPr>
            <a:picLocks noChangeAspect="1"/>
          </p:cNvPicPr>
          <p:nvPr userDrawn="1"/>
        </p:nvPicPr>
        <p:blipFill>
          <a:blip r:embed="rId4"/>
          <a:stretch>
            <a:fillRect/>
          </a:stretch>
        </p:blipFill>
        <p:spPr>
          <a:xfrm>
            <a:off x="8667729" y="4779207"/>
            <a:ext cx="266700" cy="180975"/>
          </a:xfrm>
          <a:prstGeom prst="rect">
            <a:avLst/>
          </a:prstGeom>
        </p:spPr>
      </p:pic>
      <p:pic>
        <p:nvPicPr>
          <p:cNvPr id="19" name="Picture 18">
            <a:extLst>
              <a:ext uri="{FF2B5EF4-FFF2-40B4-BE49-F238E27FC236}">
                <a16:creationId xmlns:a16="http://schemas.microsoft.com/office/drawing/2014/main" id="{1D17A654-2CFC-4D9D-B5A2-0B2D13CA9002}"/>
              </a:ext>
            </a:extLst>
          </p:cNvPr>
          <p:cNvPicPr>
            <a:picLocks noChangeAspect="1"/>
          </p:cNvPicPr>
          <p:nvPr userDrawn="1"/>
        </p:nvPicPr>
        <p:blipFill>
          <a:blip r:embed="rId5"/>
          <a:stretch>
            <a:fillRect/>
          </a:stretch>
        </p:blipFill>
        <p:spPr>
          <a:xfrm>
            <a:off x="714926" y="4716850"/>
            <a:ext cx="1657350" cy="228600"/>
          </a:xfrm>
          <a:prstGeom prst="rect">
            <a:avLst/>
          </a:prstGeom>
        </p:spPr>
      </p:pic>
    </p:spTree>
    <p:extLst>
      <p:ext uri="{BB962C8B-B14F-4D97-AF65-F5344CB8AC3E}">
        <p14:creationId xmlns:p14="http://schemas.microsoft.com/office/powerpoint/2010/main" val="952682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picture)">
    <p:spTree>
      <p:nvGrpSpPr>
        <p:cNvPr id="1" name=""/>
        <p:cNvGrpSpPr/>
        <p:nvPr/>
      </p:nvGrpSpPr>
      <p:grpSpPr>
        <a:xfrm>
          <a:off x="0" y="0"/>
          <a:ext cx="0" cy="0"/>
          <a:chOff x="0" y="0"/>
          <a:chExt cx="0" cy="0"/>
        </a:xfrm>
      </p:grpSpPr>
      <p:sp>
        <p:nvSpPr>
          <p:cNvPr id="15" name="Rectangle 14"/>
          <p:cNvSpPr/>
          <p:nvPr userDrawn="1"/>
        </p:nvSpPr>
        <p:spPr>
          <a:xfrm>
            <a:off x="0" y="0"/>
            <a:ext cx="9144000" cy="5143500"/>
          </a:xfrm>
          <a:prstGeom prst="rect">
            <a:avLst/>
          </a:prstGeom>
          <a:solidFill>
            <a:srgbClr val="007FC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Picture Placeholder 2"/>
          <p:cNvSpPr>
            <a:spLocks noGrp="1"/>
          </p:cNvSpPr>
          <p:nvPr>
            <p:ph type="pic" sz="quarter" idx="13"/>
          </p:nvPr>
        </p:nvSpPr>
        <p:spPr>
          <a:xfrm>
            <a:off x="5851524" y="1"/>
            <a:ext cx="3292473" cy="5143499"/>
          </a:xfrm>
          <a:prstGeom prst="rect">
            <a:avLst/>
          </a:prstGeom>
        </p:spPr>
        <p:txBody>
          <a:bodyPr vert="horz"/>
          <a:lstStyle/>
          <a:p>
            <a:endParaRPr lang="en-US"/>
          </a:p>
        </p:txBody>
      </p:sp>
      <p:pic>
        <p:nvPicPr>
          <p:cNvPr id="16" name="Picture 15"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8" name="Title 1"/>
          <p:cNvSpPr>
            <a:spLocks noGrp="1"/>
          </p:cNvSpPr>
          <p:nvPr>
            <p:ph type="ctrTitle" hasCustomPrompt="1"/>
          </p:nvPr>
        </p:nvSpPr>
        <p:spPr>
          <a:xfrm>
            <a:off x="570789" y="1152096"/>
            <a:ext cx="5093892" cy="1101431"/>
          </a:xfrm>
          <a:prstGeom prst="rect">
            <a:avLst/>
          </a:prstGeom>
        </p:spPr>
        <p:txBody>
          <a:bodyPr/>
          <a:lstStyle>
            <a:lvl1pPr algn="l">
              <a:lnSpc>
                <a:spcPct val="70000"/>
              </a:lnSpc>
              <a:defRPr sz="3600" b="1">
                <a:solidFill>
                  <a:srgbClr val="FFFFFF"/>
                </a:solidFill>
              </a:defRPr>
            </a:lvl1pPr>
          </a:lstStyle>
          <a:p>
            <a:r>
              <a:rPr lang="en-GB" dirty="0"/>
              <a:t>Title slide (with picture)</a:t>
            </a:r>
            <a:endParaRPr lang="en-US" dirty="0"/>
          </a:p>
        </p:txBody>
      </p:sp>
      <p:sp>
        <p:nvSpPr>
          <p:cNvPr id="9" name="Subtitle 2"/>
          <p:cNvSpPr>
            <a:spLocks noGrp="1"/>
          </p:cNvSpPr>
          <p:nvPr>
            <p:ph type="subTitle" idx="1" hasCustomPrompt="1"/>
          </p:nvPr>
        </p:nvSpPr>
        <p:spPr>
          <a:xfrm>
            <a:off x="570789" y="2498717"/>
            <a:ext cx="4159370" cy="1101431"/>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12" name="Subtitle 2"/>
          <p:cNvSpPr txBox="1">
            <a:spLocks/>
          </p:cNvSpPr>
          <p:nvPr userDrawn="1"/>
        </p:nvSpPr>
        <p:spPr>
          <a:xfrm>
            <a:off x="2626263"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3" name="Picture 12" descr="European_Union [Converted].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0571" y="4767262"/>
            <a:ext cx="264110" cy="173757"/>
          </a:xfrm>
          <a:prstGeom prst="rect">
            <a:avLst/>
          </a:prstGeom>
        </p:spPr>
      </p:pic>
    </p:spTree>
    <p:extLst>
      <p:ext uri="{BB962C8B-B14F-4D97-AF65-F5344CB8AC3E}">
        <p14:creationId xmlns:p14="http://schemas.microsoft.com/office/powerpoint/2010/main" val="3346220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title slide">
    <p:spTree>
      <p:nvGrpSpPr>
        <p:cNvPr id="1" name=""/>
        <p:cNvGrpSpPr/>
        <p:nvPr/>
      </p:nvGrpSpPr>
      <p:grpSpPr>
        <a:xfrm>
          <a:off x="0" y="0"/>
          <a:ext cx="0" cy="0"/>
          <a:chOff x="0" y="0"/>
          <a:chExt cx="0" cy="0"/>
        </a:xfrm>
      </p:grpSpPr>
      <p:sp>
        <p:nvSpPr>
          <p:cNvPr id="15" name="Rectangle 14"/>
          <p:cNvSpPr/>
          <p:nvPr userDrawn="1"/>
        </p:nvSpPr>
        <p:spPr>
          <a:xfrm>
            <a:off x="0" y="-46180"/>
            <a:ext cx="9144000" cy="5189680"/>
          </a:xfrm>
          <a:prstGeom prst="rect">
            <a:avLst/>
          </a:prstGeom>
          <a:solidFill>
            <a:srgbClr val="007FC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sz="quarter" idx="13"/>
          </p:nvPr>
        </p:nvSpPr>
        <p:spPr>
          <a:xfrm>
            <a:off x="5851524" y="-36942"/>
            <a:ext cx="3292473" cy="4767262"/>
          </a:xfrm>
          <a:prstGeom prst="rect">
            <a:avLst/>
          </a:prstGeom>
        </p:spPr>
        <p:txBody>
          <a:bodyPr vert="horz"/>
          <a:lstStyle/>
          <a:p>
            <a:endParaRPr lang="en-US"/>
          </a:p>
        </p:txBody>
      </p:sp>
      <p:pic>
        <p:nvPicPr>
          <p:cNvPr id="16" name="Picture 15"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9" name="Subtitle 2"/>
          <p:cNvSpPr>
            <a:spLocks noGrp="1"/>
          </p:cNvSpPr>
          <p:nvPr>
            <p:ph type="subTitle" idx="1" hasCustomPrompt="1"/>
          </p:nvPr>
        </p:nvSpPr>
        <p:spPr>
          <a:xfrm>
            <a:off x="570789" y="2401967"/>
            <a:ext cx="4829782" cy="474745"/>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12" name="Subtitle 2"/>
          <p:cNvSpPr txBox="1">
            <a:spLocks/>
          </p:cNvSpPr>
          <p:nvPr userDrawn="1"/>
        </p:nvSpPr>
        <p:spPr>
          <a:xfrm>
            <a:off x="2626263"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3" name="Picture 12" descr="European_Union [Converted].ai"/>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0571" y="4767262"/>
            <a:ext cx="264110" cy="173757"/>
          </a:xfrm>
          <a:prstGeom prst="rect">
            <a:avLst/>
          </a:prstGeom>
        </p:spPr>
      </p:pic>
      <p:sp>
        <p:nvSpPr>
          <p:cNvPr id="14" name="Slide Number Placeholder 5"/>
          <p:cNvSpPr txBox="1">
            <a:spLocks/>
          </p:cNvSpPr>
          <p:nvPr userDrawn="1"/>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8" name="Title 1">
            <a:extLst>
              <a:ext uri="{FF2B5EF4-FFF2-40B4-BE49-F238E27FC236}">
                <a16:creationId xmlns:a16="http://schemas.microsoft.com/office/drawing/2014/main" id="{4A44A2EA-C4F3-4EE0-90AF-6FEC3514809C}"/>
              </a:ext>
            </a:extLst>
          </p:cNvPr>
          <p:cNvSpPr>
            <a:spLocks noGrp="1"/>
          </p:cNvSpPr>
          <p:nvPr>
            <p:ph type="ctrTitle" hasCustomPrompt="1"/>
          </p:nvPr>
        </p:nvSpPr>
        <p:spPr>
          <a:xfrm>
            <a:off x="570789" y="1152096"/>
            <a:ext cx="5093892" cy="1073868"/>
          </a:xfrm>
          <a:prstGeom prst="rect">
            <a:avLst/>
          </a:prstGeom>
        </p:spPr>
        <p:txBody>
          <a:bodyPr/>
          <a:lstStyle>
            <a:lvl1pPr algn="l">
              <a:lnSpc>
                <a:spcPct val="70000"/>
              </a:lnSpc>
              <a:defRPr sz="3600" b="1">
                <a:solidFill>
                  <a:srgbClr val="FFFFFF"/>
                </a:solidFill>
              </a:defRPr>
            </a:lvl1pPr>
          </a:lstStyle>
          <a:p>
            <a:r>
              <a:rPr lang="en-US" dirty="0"/>
              <a:t>Chapter title slide</a:t>
            </a:r>
          </a:p>
        </p:txBody>
      </p:sp>
    </p:spTree>
    <p:extLst>
      <p:ext uri="{BB962C8B-B14F-4D97-AF65-F5344CB8AC3E}">
        <p14:creationId xmlns:p14="http://schemas.microsoft.com/office/powerpoint/2010/main" val="980303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7" name="Rectangle 16"/>
          <p:cNvSpPr/>
          <p:nvPr userDrawn="1"/>
        </p:nvSpPr>
        <p:spPr>
          <a:xfrm>
            <a:off x="0" y="0"/>
            <a:ext cx="9144000" cy="5143500"/>
          </a:xfrm>
          <a:prstGeom prst="rect">
            <a:avLst/>
          </a:prstGeom>
          <a:solidFill>
            <a:srgbClr val="007FC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7FC2"/>
              </a:solidFill>
            </a:endParaRPr>
          </a:p>
        </p:txBody>
      </p:sp>
      <p:pic>
        <p:nvPicPr>
          <p:cNvPr id="18" name="Picture 17" descr="EASA-logo_RGB_negative_300dpi.png">
            <a:hlinkClick r:id="rId2"/>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10" name="Subtitle 2"/>
          <p:cNvSpPr txBox="1">
            <a:spLocks/>
          </p:cNvSpPr>
          <p:nvPr userDrawn="1"/>
        </p:nvSpPr>
        <p:spPr>
          <a:xfrm>
            <a:off x="5894716"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1" name="Picture 10" descr="European_Union [Converted].ai"/>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69024" y="4767262"/>
            <a:ext cx="264110" cy="173757"/>
          </a:xfrm>
          <a:prstGeom prst="rect">
            <a:avLst/>
          </a:prstGeom>
        </p:spPr>
      </p:pic>
      <p:sp>
        <p:nvSpPr>
          <p:cNvPr id="12" name="Subtitle 2"/>
          <p:cNvSpPr txBox="1">
            <a:spLocks/>
          </p:cNvSpPr>
          <p:nvPr userDrawn="1"/>
        </p:nvSpPr>
        <p:spPr>
          <a:xfrm>
            <a:off x="5099169" y="4265280"/>
            <a:ext cx="3929805" cy="383390"/>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2400" b="1" dirty="0">
                <a:solidFill>
                  <a:srgbClr val="FBBC39"/>
                </a:solidFill>
              </a:rPr>
              <a:t>Your safety is our mission.</a:t>
            </a:r>
            <a:endParaRPr lang="en-US" sz="2400" b="1" dirty="0">
              <a:solidFill>
                <a:srgbClr val="FBBC39"/>
              </a:solidFill>
            </a:endParaRPr>
          </a:p>
        </p:txBody>
      </p:sp>
      <p:sp>
        <p:nvSpPr>
          <p:cNvPr id="13" name="Subtitle 2"/>
          <p:cNvSpPr txBox="1">
            <a:spLocks/>
          </p:cNvSpPr>
          <p:nvPr userDrawn="1"/>
        </p:nvSpPr>
        <p:spPr>
          <a:xfrm>
            <a:off x="618237" y="4418632"/>
            <a:ext cx="1754039" cy="28275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200" b="1" dirty="0">
                <a:solidFill>
                  <a:schemeClr val="accent1">
                    <a:lumMod val="20000"/>
                    <a:lumOff val="80000"/>
                  </a:schemeClr>
                </a:solidFill>
              </a:rPr>
              <a:t>e</a:t>
            </a:r>
            <a:r>
              <a:rPr lang="x-none" sz="1200" b="1" dirty="0">
                <a:solidFill>
                  <a:schemeClr val="accent1">
                    <a:lumMod val="20000"/>
                    <a:lumOff val="80000"/>
                  </a:schemeClr>
                </a:solidFill>
              </a:rPr>
              <a:t>asa.europa.eu/connect</a:t>
            </a:r>
            <a:endParaRPr lang="en-US" sz="1200" b="1" dirty="0">
              <a:solidFill>
                <a:schemeClr val="accent1">
                  <a:lumMod val="20000"/>
                  <a:lumOff val="80000"/>
                </a:schemeClr>
              </a:solidFill>
            </a:endParaRPr>
          </a:p>
        </p:txBody>
      </p:sp>
      <p:pic>
        <p:nvPicPr>
          <p:cNvPr id="16" name="Picture 15" descr="Social media icons.ai">
            <a:hlinkClick r:id="rId5"/>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11679" y="4711856"/>
            <a:ext cx="1660597" cy="229163"/>
          </a:xfrm>
          <a:prstGeom prst="rect">
            <a:avLst/>
          </a:prstGeom>
        </p:spPr>
      </p:pic>
      <p:sp>
        <p:nvSpPr>
          <p:cNvPr id="20" name="Text Placeholder 4"/>
          <p:cNvSpPr>
            <a:spLocks noGrp="1"/>
          </p:cNvSpPr>
          <p:nvPr>
            <p:ph type="body" sz="quarter" idx="11" hasCustomPrompt="1"/>
          </p:nvPr>
        </p:nvSpPr>
        <p:spPr>
          <a:xfrm>
            <a:off x="572711" y="1958895"/>
            <a:ext cx="8360423" cy="584679"/>
          </a:xfrm>
          <a:prstGeom prst="rect">
            <a:avLst/>
          </a:prstGeom>
        </p:spPr>
        <p:txBody>
          <a:bodyPr vert="horz"/>
          <a:lstStyle>
            <a:lvl1pPr marL="0" indent="0">
              <a:buNone/>
              <a:defRPr sz="2400">
                <a:solidFill>
                  <a:srgbClr val="FFFFFF"/>
                </a:solidFill>
              </a:defRPr>
            </a:lvl1pPr>
          </a:lstStyle>
          <a:p>
            <a:r>
              <a:rPr lang="x-none" dirty="0"/>
              <a:t>Subtitle </a:t>
            </a:r>
            <a:endParaRPr lang="en-US" dirty="0"/>
          </a:p>
        </p:txBody>
      </p:sp>
      <p:sp>
        <p:nvSpPr>
          <p:cNvPr id="21" name="Title 1">
            <a:extLst>
              <a:ext uri="{FF2B5EF4-FFF2-40B4-BE49-F238E27FC236}">
                <a16:creationId xmlns:a16="http://schemas.microsoft.com/office/drawing/2014/main" id="{F456E6D4-FE95-45DC-9BF8-48FAE2E12590}"/>
              </a:ext>
            </a:extLst>
          </p:cNvPr>
          <p:cNvSpPr>
            <a:spLocks noGrp="1"/>
          </p:cNvSpPr>
          <p:nvPr>
            <p:ph type="ctrTitle" hasCustomPrompt="1"/>
          </p:nvPr>
        </p:nvSpPr>
        <p:spPr>
          <a:xfrm>
            <a:off x="570788" y="1152096"/>
            <a:ext cx="8362345" cy="530475"/>
          </a:xfrm>
          <a:prstGeom prst="rect">
            <a:avLst/>
          </a:prstGeom>
        </p:spPr>
        <p:txBody>
          <a:bodyPr/>
          <a:lstStyle>
            <a:lvl1pPr algn="l">
              <a:lnSpc>
                <a:spcPct val="70000"/>
              </a:lnSpc>
              <a:defRPr sz="3600" b="1">
                <a:solidFill>
                  <a:srgbClr val="FFFFFF"/>
                </a:solidFill>
              </a:defRPr>
            </a:lvl1pPr>
          </a:lstStyle>
          <a:p>
            <a:r>
              <a:rPr lang="x-none" dirty="0"/>
              <a:t>End slide</a:t>
            </a:r>
            <a:endParaRPr lang="en-US" dirty="0"/>
          </a:p>
        </p:txBody>
      </p:sp>
    </p:spTree>
    <p:extLst>
      <p:ext uri="{BB962C8B-B14F-4D97-AF65-F5344CB8AC3E}">
        <p14:creationId xmlns:p14="http://schemas.microsoft.com/office/powerpoint/2010/main" val="38320762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rmal slide">
    <p:spTree>
      <p:nvGrpSpPr>
        <p:cNvPr id="1" name=""/>
        <p:cNvGrpSpPr/>
        <p:nvPr/>
      </p:nvGrpSpPr>
      <p:grpSpPr>
        <a:xfrm>
          <a:off x="0" y="0"/>
          <a:ext cx="0" cy="0"/>
          <a:chOff x="0" y="0"/>
          <a:chExt cx="0" cy="0"/>
        </a:xfrm>
      </p:grpSpPr>
      <p:pic>
        <p:nvPicPr>
          <p:cNvPr id="13" name="Picture 12"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14" name="Rectangle 13"/>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Slide Number Placeholder 5"/>
          <p:cNvSpPr txBox="1">
            <a:spLocks/>
          </p:cNvSpPr>
          <p:nvPr userDrawn="1"/>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2" name="Text Placeholder 2">
            <a:extLst>
              <a:ext uri="{FF2B5EF4-FFF2-40B4-BE49-F238E27FC236}">
                <a16:creationId xmlns:a16="http://schemas.microsoft.com/office/drawing/2014/main" id="{72319976-E75E-431F-A9ED-8837D7109993}"/>
              </a:ext>
            </a:extLst>
          </p:cNvPr>
          <p:cNvSpPr>
            <a:spLocks noGrp="1"/>
          </p:cNvSpPr>
          <p:nvPr>
            <p:ph type="body" sz="quarter" idx="16" hasCustomPrompt="1"/>
          </p:nvPr>
        </p:nvSpPr>
        <p:spPr>
          <a:xfrm>
            <a:off x="143777" y="149179"/>
            <a:ext cx="8821430" cy="656391"/>
          </a:xfrm>
          <a:prstGeom prst="rect">
            <a:avLst/>
          </a:prstGeom>
        </p:spPr>
        <p:txBody>
          <a:bodyPr/>
          <a:lstStyle>
            <a:lvl1pPr marL="0" indent="0">
              <a:lnSpc>
                <a:spcPct val="90000"/>
              </a:lnSpc>
              <a:buNone/>
              <a:defRPr sz="3600" b="1" baseline="0">
                <a:solidFill>
                  <a:srgbClr val="007FC2"/>
                </a:solidFill>
                <a:latin typeface="+mj-lt"/>
              </a:defRPr>
            </a:lvl1pPr>
          </a:lstStyle>
          <a:p>
            <a:pPr lvl="0"/>
            <a:r>
              <a:rPr lang="en-US" dirty="0"/>
              <a:t>Title of normal slide</a:t>
            </a:r>
          </a:p>
        </p:txBody>
      </p:sp>
      <p:sp>
        <p:nvSpPr>
          <p:cNvPr id="15" name="Text Placeholder 6">
            <a:extLst>
              <a:ext uri="{FF2B5EF4-FFF2-40B4-BE49-F238E27FC236}">
                <a16:creationId xmlns:a16="http://schemas.microsoft.com/office/drawing/2014/main" id="{4210A68A-2D3D-4333-94FE-9E60266A8944}"/>
              </a:ext>
            </a:extLst>
          </p:cNvPr>
          <p:cNvSpPr>
            <a:spLocks noGrp="1"/>
          </p:cNvSpPr>
          <p:nvPr>
            <p:ph type="body" sz="quarter" idx="17" hasCustomPrompt="1"/>
          </p:nvPr>
        </p:nvSpPr>
        <p:spPr>
          <a:xfrm>
            <a:off x="220449" y="930792"/>
            <a:ext cx="8744757" cy="3568056"/>
          </a:xfrm>
          <a:prstGeom prst="rect">
            <a:avLst/>
          </a:prstGeom>
        </p:spPr>
        <p:txBody>
          <a:bodyPr lIns="0" tIns="0" rIns="0" bIns="0"/>
          <a:lstStyle>
            <a:lvl1pPr marL="562356" indent="-342900">
              <a:buClr>
                <a:srgbClr val="007FC2"/>
              </a:buClr>
              <a:buFont typeface="Calibri" panose="020F0502020204030204" pitchFamily="34" charset="0"/>
              <a:buChar char="→"/>
              <a:defRPr sz="2400">
                <a:solidFill>
                  <a:schemeClr val="tx1">
                    <a:lumMod val="65000"/>
                    <a:lumOff val="35000"/>
                  </a:schemeClr>
                </a:solidFill>
              </a:defRPr>
            </a:lvl1pPr>
            <a:lvl2pPr marL="914400" indent="-457200">
              <a:buClr>
                <a:srgbClr val="007FC2"/>
              </a:buClr>
              <a:buSzPct val="100000"/>
              <a:buFont typeface="Calibri" panose="020F0502020204030204" pitchFamily="34" charset="0"/>
              <a:buChar char="→"/>
              <a:defRPr sz="2000" baseline="0"/>
            </a:lvl2pPr>
            <a:lvl3pPr marL="1143000" indent="-228600">
              <a:buClr>
                <a:srgbClr val="007FC2"/>
              </a:buClr>
              <a:buFont typeface="Calibri" panose="020F0502020204030204" pitchFamily="34" charset="0"/>
              <a:buChar char="→"/>
              <a:defRPr sz="1800" baseline="0"/>
            </a:lvl3pPr>
            <a:lvl4pPr marL="1714500" indent="-342900">
              <a:buClr>
                <a:srgbClr val="007FC2"/>
              </a:buClr>
              <a:buFont typeface="Calibri" panose="020F0502020204030204" pitchFamily="34" charset="0"/>
              <a:buChar char="→"/>
              <a:defRPr sz="1600" baseline="0"/>
            </a:lvl4pPr>
            <a:lvl5pPr marL="2057400" indent="-228600">
              <a:buClr>
                <a:srgbClr val="007FC2"/>
              </a:buClr>
              <a:buFont typeface="Calibri" panose="020F0502020204030204" pitchFamily="34" charset="0"/>
              <a:buChar char="→"/>
              <a:defRPr sz="1600"/>
            </a:lvl5pPr>
          </a:lstStyle>
          <a:p>
            <a:pPr lvl="0"/>
            <a:r>
              <a:rPr lang="en-US" dirty="0"/>
              <a:t>Item 1</a:t>
            </a:r>
          </a:p>
          <a:p>
            <a:pPr lvl="1"/>
            <a:r>
              <a:rPr lang="en-US" dirty="0"/>
              <a:t>Item 2</a:t>
            </a:r>
          </a:p>
          <a:p>
            <a:pPr lvl="2"/>
            <a:r>
              <a:rPr lang="en-US" dirty="0"/>
              <a:t>Item 3</a:t>
            </a:r>
          </a:p>
          <a:p>
            <a:pPr lvl="3"/>
            <a:r>
              <a:rPr lang="en-US" dirty="0"/>
              <a:t>Item 4</a:t>
            </a:r>
          </a:p>
          <a:p>
            <a:pPr lvl="4"/>
            <a:r>
              <a:rPr lang="en-US" dirty="0"/>
              <a:t>Item 5</a:t>
            </a:r>
          </a:p>
          <a:p>
            <a:pPr lvl="1"/>
            <a:endParaRPr lang="en-US" dirty="0"/>
          </a:p>
          <a:p>
            <a:pPr lvl="0"/>
            <a:endParaRPr lang="en-US" dirty="0"/>
          </a:p>
          <a:p>
            <a:pPr lvl="2"/>
            <a:endParaRPr lang="en-US" dirty="0"/>
          </a:p>
        </p:txBody>
      </p:sp>
    </p:spTree>
    <p:extLst>
      <p:ext uri="{BB962C8B-B14F-4D97-AF65-F5344CB8AC3E}">
        <p14:creationId xmlns:p14="http://schemas.microsoft.com/office/powerpoint/2010/main" val="57932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slide - full width">
    <p:spTree>
      <p:nvGrpSpPr>
        <p:cNvPr id="1" name=""/>
        <p:cNvGrpSpPr/>
        <p:nvPr/>
      </p:nvGrpSpPr>
      <p:grpSpPr>
        <a:xfrm>
          <a:off x="0" y="0"/>
          <a:ext cx="0" cy="0"/>
          <a:chOff x="0" y="0"/>
          <a:chExt cx="0" cy="0"/>
        </a:xfrm>
      </p:grpSpPr>
      <p:pic>
        <p:nvPicPr>
          <p:cNvPr id="7" name="Picture 6"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8" name="Rectangle 7"/>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B48A897C-3B40-4E56-8160-52D7248EE1A2}"/>
              </a:ext>
            </a:extLst>
          </p:cNvPr>
          <p:cNvSpPr>
            <a:spLocks noGrp="1"/>
          </p:cNvSpPr>
          <p:nvPr>
            <p:ph type="pic" sz="quarter" idx="10"/>
          </p:nvPr>
        </p:nvSpPr>
        <p:spPr>
          <a:xfrm>
            <a:off x="0" y="0"/>
            <a:ext cx="9144000" cy="4602163"/>
          </a:xfrm>
          <a:prstGeom prst="rect">
            <a:avLst/>
          </a:prstGeom>
        </p:spPr>
        <p:txBody>
          <a:bodyPr/>
          <a:lstStyle>
            <a:lvl1pPr>
              <a:defRPr>
                <a:solidFill>
                  <a:schemeClr val="tx1">
                    <a:lumMod val="65000"/>
                    <a:lumOff val="35000"/>
                  </a:schemeClr>
                </a:solidFill>
              </a:defRPr>
            </a:lvl1pPr>
          </a:lstStyle>
          <a:p>
            <a:endParaRPr lang="en-US" dirty="0"/>
          </a:p>
        </p:txBody>
      </p:sp>
    </p:spTree>
    <p:extLst>
      <p:ext uri="{BB962C8B-B14F-4D97-AF65-F5344CB8AC3E}">
        <p14:creationId xmlns:p14="http://schemas.microsoft.com/office/powerpoint/2010/main" val="915729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 Title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C4C307A0-B290-4DDF-99F9-5A3DADF301D8}"/>
              </a:ext>
            </a:extLst>
          </p:cNvPr>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9" name="Subtitle 2">
            <a:extLst>
              <a:ext uri="{FF2B5EF4-FFF2-40B4-BE49-F238E27FC236}">
                <a16:creationId xmlns:a16="http://schemas.microsoft.com/office/drawing/2014/main" id="{1CBDF5E0-3193-48E1-A317-D48997B1F7A3}"/>
              </a:ext>
            </a:extLst>
          </p:cNvPr>
          <p:cNvSpPr>
            <a:spLocks noGrp="1"/>
          </p:cNvSpPr>
          <p:nvPr>
            <p:ph type="subTitle" idx="1" hasCustomPrompt="1"/>
          </p:nvPr>
        </p:nvSpPr>
        <p:spPr>
          <a:xfrm>
            <a:off x="570788" y="2015380"/>
            <a:ext cx="8127511" cy="474745"/>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11" name="Title 1">
            <a:extLst>
              <a:ext uri="{FF2B5EF4-FFF2-40B4-BE49-F238E27FC236}">
                <a16:creationId xmlns:a16="http://schemas.microsoft.com/office/drawing/2014/main" id="{7C820046-5E64-4C87-9A7A-A5E86A1189DA}"/>
              </a:ext>
            </a:extLst>
          </p:cNvPr>
          <p:cNvSpPr>
            <a:spLocks noGrp="1"/>
          </p:cNvSpPr>
          <p:nvPr>
            <p:ph type="ctrTitle" hasCustomPrompt="1"/>
          </p:nvPr>
        </p:nvSpPr>
        <p:spPr>
          <a:xfrm>
            <a:off x="570788" y="1152096"/>
            <a:ext cx="8127511" cy="530475"/>
          </a:xfrm>
          <a:prstGeom prst="rect">
            <a:avLst/>
          </a:prstGeom>
        </p:spPr>
        <p:txBody>
          <a:bodyPr/>
          <a:lstStyle>
            <a:lvl1pPr algn="l">
              <a:lnSpc>
                <a:spcPct val="70000"/>
              </a:lnSpc>
              <a:defRPr sz="3600" b="1" baseline="0">
                <a:solidFill>
                  <a:srgbClr val="FFFFFF"/>
                </a:solidFill>
              </a:defRPr>
            </a:lvl1pPr>
          </a:lstStyle>
          <a:p>
            <a:r>
              <a:rPr lang="en-US" dirty="0"/>
              <a:t>Title slide (without picture)</a:t>
            </a:r>
          </a:p>
        </p:txBody>
      </p:sp>
      <p:sp>
        <p:nvSpPr>
          <p:cNvPr id="6" name="Subtitle 2">
            <a:extLst>
              <a:ext uri="{FF2B5EF4-FFF2-40B4-BE49-F238E27FC236}">
                <a16:creationId xmlns:a16="http://schemas.microsoft.com/office/drawing/2014/main" id="{7AE4A31E-0475-4DD1-B7DA-6ECDDE87CE56}"/>
              </a:ext>
            </a:extLst>
          </p:cNvPr>
          <p:cNvSpPr txBox="1">
            <a:spLocks/>
          </p:cNvSpPr>
          <p:nvPr userDrawn="1"/>
        </p:nvSpPr>
        <p:spPr>
          <a:xfrm>
            <a:off x="5894716"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sp>
        <p:nvSpPr>
          <p:cNvPr id="8" name="Subtitle 2">
            <a:extLst>
              <a:ext uri="{FF2B5EF4-FFF2-40B4-BE49-F238E27FC236}">
                <a16:creationId xmlns:a16="http://schemas.microsoft.com/office/drawing/2014/main" id="{86D69C03-695F-4377-A95D-0C0DD9406F86}"/>
              </a:ext>
            </a:extLst>
          </p:cNvPr>
          <p:cNvSpPr txBox="1">
            <a:spLocks/>
          </p:cNvSpPr>
          <p:nvPr userDrawn="1"/>
        </p:nvSpPr>
        <p:spPr>
          <a:xfrm>
            <a:off x="5099169" y="4265280"/>
            <a:ext cx="3929805" cy="383390"/>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2400" b="1" dirty="0">
                <a:solidFill>
                  <a:srgbClr val="FBBC39"/>
                </a:solidFill>
              </a:rPr>
              <a:t>Your safety is our mission.</a:t>
            </a:r>
            <a:endParaRPr lang="en-US" sz="2400" b="1" dirty="0">
              <a:solidFill>
                <a:srgbClr val="FBBC39"/>
              </a:solidFill>
            </a:endParaRPr>
          </a:p>
        </p:txBody>
      </p:sp>
      <p:pic>
        <p:nvPicPr>
          <p:cNvPr id="13" name="Picture 12">
            <a:extLst>
              <a:ext uri="{FF2B5EF4-FFF2-40B4-BE49-F238E27FC236}">
                <a16:creationId xmlns:a16="http://schemas.microsoft.com/office/drawing/2014/main" id="{D40E29CB-38A9-415B-8016-2A089712C48F}"/>
              </a:ext>
            </a:extLst>
          </p:cNvPr>
          <p:cNvPicPr>
            <a:picLocks noChangeAspect="1"/>
          </p:cNvPicPr>
          <p:nvPr userDrawn="1"/>
        </p:nvPicPr>
        <p:blipFill>
          <a:blip r:embed="rId3"/>
          <a:stretch>
            <a:fillRect/>
          </a:stretch>
        </p:blipFill>
        <p:spPr>
          <a:xfrm>
            <a:off x="8667729" y="4779207"/>
            <a:ext cx="266700" cy="180975"/>
          </a:xfrm>
          <a:prstGeom prst="rect">
            <a:avLst/>
          </a:prstGeom>
        </p:spPr>
      </p:pic>
    </p:spTree>
    <p:extLst>
      <p:ext uri="{BB962C8B-B14F-4D97-AF65-F5344CB8AC3E}">
        <p14:creationId xmlns:p14="http://schemas.microsoft.com/office/powerpoint/2010/main" val="1498177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Title slide - picture right">
    <p:spTree>
      <p:nvGrpSpPr>
        <p:cNvPr id="1" name=""/>
        <p:cNvGrpSpPr/>
        <p:nvPr/>
      </p:nvGrpSpPr>
      <p:grpSpPr>
        <a:xfrm>
          <a:off x="0" y="0"/>
          <a:ext cx="0" cy="0"/>
          <a:chOff x="0" y="0"/>
          <a:chExt cx="0" cy="0"/>
        </a:xfrm>
      </p:grpSpPr>
      <p:sp>
        <p:nvSpPr>
          <p:cNvPr id="15" name="Rectangle 14"/>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Picture Placeholder 2"/>
          <p:cNvSpPr>
            <a:spLocks noGrp="1"/>
          </p:cNvSpPr>
          <p:nvPr>
            <p:ph type="pic" sz="quarter" idx="13"/>
          </p:nvPr>
        </p:nvSpPr>
        <p:spPr>
          <a:xfrm>
            <a:off x="5851524" y="1"/>
            <a:ext cx="3292473" cy="5143499"/>
          </a:xfrm>
          <a:prstGeom prst="rect">
            <a:avLst/>
          </a:prstGeom>
        </p:spPr>
        <p:txBody>
          <a:bodyPr vert="horz"/>
          <a:lstStyle/>
          <a:p>
            <a:r>
              <a:rPr lang="en-US"/>
              <a:t>Click icon to add picture</a:t>
            </a:r>
          </a:p>
        </p:txBody>
      </p:sp>
      <p:pic>
        <p:nvPicPr>
          <p:cNvPr id="16" name="Picture 15"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8" name="Title 1"/>
          <p:cNvSpPr>
            <a:spLocks noGrp="1"/>
          </p:cNvSpPr>
          <p:nvPr>
            <p:ph type="ctrTitle" hasCustomPrompt="1"/>
          </p:nvPr>
        </p:nvSpPr>
        <p:spPr>
          <a:xfrm>
            <a:off x="570789" y="1152096"/>
            <a:ext cx="5093892" cy="1101431"/>
          </a:xfrm>
          <a:prstGeom prst="rect">
            <a:avLst/>
          </a:prstGeom>
        </p:spPr>
        <p:txBody>
          <a:bodyPr/>
          <a:lstStyle>
            <a:lvl1pPr algn="l">
              <a:lnSpc>
                <a:spcPct val="70000"/>
              </a:lnSpc>
              <a:defRPr sz="3600" b="1">
                <a:solidFill>
                  <a:srgbClr val="FFFFFF"/>
                </a:solidFill>
              </a:defRPr>
            </a:lvl1pPr>
          </a:lstStyle>
          <a:p>
            <a:r>
              <a:rPr lang="en-GB" dirty="0"/>
              <a:t>Title slide (with picture)</a:t>
            </a:r>
            <a:endParaRPr lang="en-US" dirty="0"/>
          </a:p>
        </p:txBody>
      </p:sp>
      <p:sp>
        <p:nvSpPr>
          <p:cNvPr id="9" name="Subtitle 2"/>
          <p:cNvSpPr>
            <a:spLocks noGrp="1"/>
          </p:cNvSpPr>
          <p:nvPr>
            <p:ph type="subTitle" idx="1" hasCustomPrompt="1"/>
          </p:nvPr>
        </p:nvSpPr>
        <p:spPr>
          <a:xfrm>
            <a:off x="570789" y="2498717"/>
            <a:ext cx="4159370" cy="1101431"/>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7" name="Subtitle 2">
            <a:extLst>
              <a:ext uri="{FF2B5EF4-FFF2-40B4-BE49-F238E27FC236}">
                <a16:creationId xmlns:a16="http://schemas.microsoft.com/office/drawing/2014/main" id="{B4B65D67-E6F7-40A7-9186-D62B894A484B}"/>
              </a:ext>
            </a:extLst>
          </p:cNvPr>
          <p:cNvSpPr txBox="1">
            <a:spLocks/>
          </p:cNvSpPr>
          <p:nvPr userDrawn="1"/>
        </p:nvSpPr>
        <p:spPr>
          <a:xfrm>
            <a:off x="2626263"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0" name="Picture 9">
            <a:extLst>
              <a:ext uri="{FF2B5EF4-FFF2-40B4-BE49-F238E27FC236}">
                <a16:creationId xmlns:a16="http://schemas.microsoft.com/office/drawing/2014/main" id="{5D950B68-BF84-48D2-AC0A-EF26AEBA8310}"/>
              </a:ext>
            </a:extLst>
          </p:cNvPr>
          <p:cNvPicPr>
            <a:picLocks noChangeAspect="1"/>
          </p:cNvPicPr>
          <p:nvPr userDrawn="1"/>
        </p:nvPicPr>
        <p:blipFill>
          <a:blip r:embed="rId3"/>
          <a:stretch>
            <a:fillRect/>
          </a:stretch>
        </p:blipFill>
        <p:spPr>
          <a:xfrm>
            <a:off x="5397981" y="4774367"/>
            <a:ext cx="266700" cy="180975"/>
          </a:xfrm>
          <a:prstGeom prst="rect">
            <a:avLst/>
          </a:prstGeom>
        </p:spPr>
      </p:pic>
    </p:spTree>
    <p:extLst>
      <p:ext uri="{BB962C8B-B14F-4D97-AF65-F5344CB8AC3E}">
        <p14:creationId xmlns:p14="http://schemas.microsoft.com/office/powerpoint/2010/main" val="2083222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 Chapter slide - picture right">
    <p:spTree>
      <p:nvGrpSpPr>
        <p:cNvPr id="1" name=""/>
        <p:cNvGrpSpPr/>
        <p:nvPr/>
      </p:nvGrpSpPr>
      <p:grpSpPr>
        <a:xfrm>
          <a:off x="0" y="0"/>
          <a:ext cx="0" cy="0"/>
          <a:chOff x="0" y="0"/>
          <a:chExt cx="0" cy="0"/>
        </a:xfrm>
      </p:grpSpPr>
      <p:sp>
        <p:nvSpPr>
          <p:cNvPr id="15" name="Rectangle 14"/>
          <p:cNvSpPr/>
          <p:nvPr userDrawn="1"/>
        </p:nvSpPr>
        <p:spPr>
          <a:xfrm>
            <a:off x="0" y="-46180"/>
            <a:ext cx="9144000" cy="518968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sz="quarter" idx="13"/>
          </p:nvPr>
        </p:nvSpPr>
        <p:spPr>
          <a:xfrm>
            <a:off x="5851524" y="-36942"/>
            <a:ext cx="3292473" cy="4767262"/>
          </a:xfrm>
          <a:prstGeom prst="rect">
            <a:avLst/>
          </a:prstGeom>
        </p:spPr>
        <p:txBody>
          <a:bodyPr vert="horz"/>
          <a:lstStyle/>
          <a:p>
            <a:r>
              <a:rPr lang="en-US"/>
              <a:t>Click icon to add picture</a:t>
            </a:r>
          </a:p>
        </p:txBody>
      </p:sp>
      <p:pic>
        <p:nvPicPr>
          <p:cNvPr id="16" name="Picture 15"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9" name="Subtitle 2"/>
          <p:cNvSpPr>
            <a:spLocks noGrp="1"/>
          </p:cNvSpPr>
          <p:nvPr>
            <p:ph type="subTitle" idx="1" hasCustomPrompt="1"/>
          </p:nvPr>
        </p:nvSpPr>
        <p:spPr>
          <a:xfrm>
            <a:off x="570789" y="2401967"/>
            <a:ext cx="4829782" cy="474745"/>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14" name="Slide Number Placeholder 5"/>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8" name="Title 1">
            <a:extLst>
              <a:ext uri="{FF2B5EF4-FFF2-40B4-BE49-F238E27FC236}">
                <a16:creationId xmlns:a16="http://schemas.microsoft.com/office/drawing/2014/main" id="{4A44A2EA-C4F3-4EE0-90AF-6FEC3514809C}"/>
              </a:ext>
            </a:extLst>
          </p:cNvPr>
          <p:cNvSpPr>
            <a:spLocks noGrp="1"/>
          </p:cNvSpPr>
          <p:nvPr>
            <p:ph type="ctrTitle" hasCustomPrompt="1"/>
          </p:nvPr>
        </p:nvSpPr>
        <p:spPr>
          <a:xfrm>
            <a:off x="570789" y="1152096"/>
            <a:ext cx="5093892" cy="1073868"/>
          </a:xfrm>
          <a:prstGeom prst="rect">
            <a:avLst/>
          </a:prstGeom>
        </p:spPr>
        <p:txBody>
          <a:bodyPr/>
          <a:lstStyle>
            <a:lvl1pPr algn="l">
              <a:lnSpc>
                <a:spcPct val="70000"/>
              </a:lnSpc>
              <a:defRPr sz="3600" b="1">
                <a:solidFill>
                  <a:srgbClr val="FFFFFF"/>
                </a:solidFill>
              </a:defRPr>
            </a:lvl1pPr>
          </a:lstStyle>
          <a:p>
            <a:r>
              <a:rPr lang="en-US" dirty="0"/>
              <a:t>Chapter title slide</a:t>
            </a:r>
          </a:p>
        </p:txBody>
      </p:sp>
      <p:sp>
        <p:nvSpPr>
          <p:cNvPr id="8" name="Subtitle 2">
            <a:extLst>
              <a:ext uri="{FF2B5EF4-FFF2-40B4-BE49-F238E27FC236}">
                <a16:creationId xmlns:a16="http://schemas.microsoft.com/office/drawing/2014/main" id="{2D513C0E-9830-428A-B541-F9FE7C6CB66A}"/>
              </a:ext>
            </a:extLst>
          </p:cNvPr>
          <p:cNvSpPr txBox="1">
            <a:spLocks/>
          </p:cNvSpPr>
          <p:nvPr userDrawn="1"/>
        </p:nvSpPr>
        <p:spPr>
          <a:xfrm>
            <a:off x="2626263"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0" name="Picture 9">
            <a:extLst>
              <a:ext uri="{FF2B5EF4-FFF2-40B4-BE49-F238E27FC236}">
                <a16:creationId xmlns:a16="http://schemas.microsoft.com/office/drawing/2014/main" id="{F44FED21-1DF9-4DFF-92A1-FF9709E9BC66}"/>
              </a:ext>
            </a:extLst>
          </p:cNvPr>
          <p:cNvPicPr>
            <a:picLocks noChangeAspect="1"/>
          </p:cNvPicPr>
          <p:nvPr userDrawn="1"/>
        </p:nvPicPr>
        <p:blipFill>
          <a:blip r:embed="rId3"/>
          <a:stretch>
            <a:fillRect/>
          </a:stretch>
        </p:blipFill>
        <p:spPr>
          <a:xfrm>
            <a:off x="5397981" y="4774367"/>
            <a:ext cx="266700" cy="180975"/>
          </a:xfrm>
          <a:prstGeom prst="rect">
            <a:avLst/>
          </a:prstGeom>
        </p:spPr>
      </p:pic>
      <p:sp>
        <p:nvSpPr>
          <p:cNvPr id="13" name="Slide Number Placeholder 5">
            <a:extLst>
              <a:ext uri="{FF2B5EF4-FFF2-40B4-BE49-F238E27FC236}">
                <a16:creationId xmlns:a16="http://schemas.microsoft.com/office/drawing/2014/main" id="{9DDCDD3E-A5B8-4D62-849C-FE71D5623934}"/>
              </a:ext>
            </a:extLst>
          </p:cNvPr>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22" name="Slide Number Placeholder 5">
            <a:extLst>
              <a:ext uri="{FF2B5EF4-FFF2-40B4-BE49-F238E27FC236}">
                <a16:creationId xmlns:a16="http://schemas.microsoft.com/office/drawing/2014/main" id="{7B27D005-032A-4D54-91DB-046B55120343}"/>
              </a:ext>
            </a:extLst>
          </p:cNvPr>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27" name="Slide Number Placeholder 5">
            <a:extLst>
              <a:ext uri="{FF2B5EF4-FFF2-40B4-BE49-F238E27FC236}">
                <a16:creationId xmlns:a16="http://schemas.microsoft.com/office/drawing/2014/main" id="{7B5DCEFE-8EA8-4440-8FA1-A10312EFADEF}"/>
              </a:ext>
            </a:extLst>
          </p:cNvPr>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31" name="Slide Number Placeholder 5">
            <a:extLst>
              <a:ext uri="{FF2B5EF4-FFF2-40B4-BE49-F238E27FC236}">
                <a16:creationId xmlns:a16="http://schemas.microsoft.com/office/drawing/2014/main" id="{BBA8A863-86F7-45A8-94C7-CEDAFBBCC684}"/>
              </a:ext>
            </a:extLst>
          </p:cNvPr>
          <p:cNvSpPr txBox="1">
            <a:spLocks/>
          </p:cNvSpPr>
          <p:nvPr userDrawn="1"/>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Tree>
    <p:extLst>
      <p:ext uri="{BB962C8B-B14F-4D97-AF65-F5344CB8AC3E}">
        <p14:creationId xmlns:p14="http://schemas.microsoft.com/office/powerpoint/2010/main" val="19822508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10" Type="http://schemas.openxmlformats.org/officeDocument/2006/relationships/theme" Target="../theme/theme2.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0575061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5D2370F-A0B4-448F-9A64-3507BAA6F3FF}"/>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de-DE" dirty="0"/>
          </a:p>
        </p:txBody>
      </p:sp>
      <p:sp>
        <p:nvSpPr>
          <p:cNvPr id="3" name="Text Placeholder 2">
            <a:extLst>
              <a:ext uri="{FF2B5EF4-FFF2-40B4-BE49-F238E27FC236}">
                <a16:creationId xmlns:a16="http://schemas.microsoft.com/office/drawing/2014/main" id="{387B6205-D486-43EB-8981-1C5127E8EA09}"/>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2B126132-06F2-4FC9-B338-A5A5134D76D2}"/>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3C7D0B09-0A56-48EE-B91F-94EB85ADF14D}" type="datetimeFigureOut">
              <a:rPr lang="de-DE" smtClean="0"/>
              <a:t>07.05.2024</a:t>
            </a:fld>
            <a:endParaRPr lang="de-DE"/>
          </a:p>
        </p:txBody>
      </p:sp>
      <p:sp>
        <p:nvSpPr>
          <p:cNvPr id="5" name="Footer Placeholder 4">
            <a:extLst>
              <a:ext uri="{FF2B5EF4-FFF2-40B4-BE49-F238E27FC236}">
                <a16:creationId xmlns:a16="http://schemas.microsoft.com/office/drawing/2014/main" id="{33210918-5DAB-412B-980F-035D0E628ADF}"/>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a:extLst>
              <a:ext uri="{FF2B5EF4-FFF2-40B4-BE49-F238E27FC236}">
                <a16:creationId xmlns:a16="http://schemas.microsoft.com/office/drawing/2014/main" id="{B68F957F-18B3-4E08-A226-3DA9A5FA2126}"/>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3C8172CD-57F7-4F8F-A226-0BDAF5023526}" type="slidenum">
              <a:rPr lang="de-DE" smtClean="0"/>
              <a:t>‹#›</a:t>
            </a:fld>
            <a:endParaRPr lang="de-DE"/>
          </a:p>
        </p:txBody>
      </p:sp>
    </p:spTree>
    <p:extLst>
      <p:ext uri="{BB962C8B-B14F-4D97-AF65-F5344CB8AC3E}">
        <p14:creationId xmlns:p14="http://schemas.microsoft.com/office/powerpoint/2010/main" val="3811178784"/>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altLang="en-US" sz="4000" dirty="0"/>
              <a:t>NAA's participation in the MRB, ISC, and/or WG activities</a:t>
            </a:r>
            <a:br>
              <a:rPr lang="en-US" altLang="en-US" sz="4000" dirty="0"/>
            </a:br>
            <a:endParaRPr lang="en-GB" sz="3200" dirty="0"/>
          </a:p>
        </p:txBody>
      </p:sp>
      <p:sp>
        <p:nvSpPr>
          <p:cNvPr id="4" name="TextBox 3">
            <a:extLst>
              <a:ext uri="{FF2B5EF4-FFF2-40B4-BE49-F238E27FC236}">
                <a16:creationId xmlns:a16="http://schemas.microsoft.com/office/drawing/2014/main" id="{7D95E0B1-6843-4D2C-9EF7-39D293A7DCCC}"/>
              </a:ext>
            </a:extLst>
          </p:cNvPr>
          <p:cNvSpPr txBox="1"/>
          <p:nvPr/>
        </p:nvSpPr>
        <p:spPr>
          <a:xfrm>
            <a:off x="570788" y="4330175"/>
            <a:ext cx="2667629" cy="307777"/>
          </a:xfrm>
          <a:prstGeom prst="rect">
            <a:avLst/>
          </a:prstGeom>
          <a:noFill/>
        </p:spPr>
        <p:txBody>
          <a:bodyPr wrap="square" rtlCol="0">
            <a:spAutoFit/>
          </a:bodyPr>
          <a:lstStyle/>
          <a:p>
            <a:r>
              <a:rPr lang="en-GB" sz="1400" dirty="0">
                <a:solidFill>
                  <a:schemeClr val="bg1"/>
                </a:solidFill>
              </a:rPr>
              <a:t>Date: 17/05/2024</a:t>
            </a:r>
            <a:endParaRPr lang="en-US" sz="1400" dirty="0">
              <a:solidFill>
                <a:schemeClr val="bg1"/>
              </a:solidFill>
            </a:endParaRPr>
          </a:p>
        </p:txBody>
      </p:sp>
      <p:sp>
        <p:nvSpPr>
          <p:cNvPr id="7" name="Subtitle 6">
            <a:extLst>
              <a:ext uri="{FF2B5EF4-FFF2-40B4-BE49-F238E27FC236}">
                <a16:creationId xmlns:a16="http://schemas.microsoft.com/office/drawing/2014/main" id="{60DD7C7E-DDD9-C624-702B-4C3DA69798F1}"/>
              </a:ext>
            </a:extLst>
          </p:cNvPr>
          <p:cNvSpPr txBox="1">
            <a:spLocks/>
          </p:cNvSpPr>
          <p:nvPr/>
        </p:nvSpPr>
        <p:spPr>
          <a:xfrm>
            <a:off x="570789" y="2762125"/>
            <a:ext cx="6674562" cy="2093070"/>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fr-LU" sz="1600" dirty="0" err="1"/>
              <a:t>Prepared</a:t>
            </a:r>
            <a:r>
              <a:rPr lang="fr-LU" sz="1600" dirty="0"/>
              <a:t> by: </a:t>
            </a:r>
          </a:p>
          <a:p>
            <a:r>
              <a:rPr lang="fr-LU" sz="1600" dirty="0"/>
              <a:t>Luca </a:t>
            </a:r>
            <a:r>
              <a:rPr lang="fr-LU" sz="1600" dirty="0" err="1"/>
              <a:t>Tosini</a:t>
            </a:r>
            <a:endParaRPr lang="fr-LU" sz="1600" dirty="0"/>
          </a:p>
          <a:p>
            <a:r>
              <a:rPr lang="fr-LU" sz="1600" dirty="0"/>
              <a:t>Aircraft Maintenance Expert</a:t>
            </a:r>
          </a:p>
          <a:p>
            <a:r>
              <a:rPr lang="fr-LU" sz="1600" dirty="0"/>
              <a:t>EASA Aircraft Maintenance &amp; CAMO Section (FS.1.2)</a:t>
            </a:r>
          </a:p>
          <a:p>
            <a:endParaRPr lang="fr-LU" dirty="0"/>
          </a:p>
        </p:txBody>
      </p:sp>
    </p:spTree>
    <p:extLst>
      <p:ext uri="{BB962C8B-B14F-4D97-AF65-F5344CB8AC3E}">
        <p14:creationId xmlns:p14="http://schemas.microsoft.com/office/powerpoint/2010/main" val="2272244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90827" y="2306512"/>
            <a:ext cx="8362345" cy="530475"/>
          </a:xfrm>
        </p:spPr>
        <p:txBody>
          <a:bodyPr/>
          <a:lstStyle/>
          <a:p>
            <a:pPr algn="ctr"/>
            <a:r>
              <a:rPr lang="en-GB" dirty="0"/>
              <a:t>Thank you!</a:t>
            </a:r>
          </a:p>
        </p:txBody>
      </p:sp>
    </p:spTree>
    <p:extLst>
      <p:ext uri="{BB962C8B-B14F-4D97-AF65-F5344CB8AC3E}">
        <p14:creationId xmlns:p14="http://schemas.microsoft.com/office/powerpoint/2010/main" val="1775671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fr-LU" dirty="0"/>
              <a:t>Introduction</a:t>
            </a:r>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220449" y="930792"/>
            <a:ext cx="8228607" cy="532248"/>
          </a:xfrm>
        </p:spPr>
        <p:txBody>
          <a:bodyPr>
            <a:normAutofit fontScale="85000" lnSpcReduction="20000"/>
          </a:bodyPr>
          <a:lstStyle/>
          <a:p>
            <a:r>
              <a:rPr lang="en-GB" dirty="0"/>
              <a:t>E</a:t>
            </a:r>
            <a:r>
              <a:rPr lang="en-US" dirty="0"/>
              <a:t>ASA have recently received requests for clarification on how to participate in MRB, ISC, and/or WG activities.</a:t>
            </a:r>
          </a:p>
        </p:txBody>
      </p:sp>
      <p:sp>
        <p:nvSpPr>
          <p:cNvPr id="5" name="Text Placeholder 2">
            <a:extLst>
              <a:ext uri="{FF2B5EF4-FFF2-40B4-BE49-F238E27FC236}">
                <a16:creationId xmlns:a16="http://schemas.microsoft.com/office/drawing/2014/main" id="{465684D2-B150-C3D9-964F-0BD80685CB75}"/>
              </a:ext>
            </a:extLst>
          </p:cNvPr>
          <p:cNvSpPr txBox="1">
            <a:spLocks/>
          </p:cNvSpPr>
          <p:nvPr/>
        </p:nvSpPr>
        <p:spPr>
          <a:xfrm>
            <a:off x="220450" y="1811810"/>
            <a:ext cx="8228607" cy="1076434"/>
          </a:xfrm>
          <a:prstGeom prst="rect">
            <a:avLst/>
          </a:prstGeom>
        </p:spPr>
        <p:txBody>
          <a:bodyPr vert="horz" lIns="0" tIns="0" rIns="0" bIns="0" rtlCol="0">
            <a:normAutofit/>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000" dirty="0"/>
              <a:t>The following official documents provide all the guidance needed:</a:t>
            </a:r>
          </a:p>
          <a:p>
            <a:pPr lvl="1"/>
            <a:r>
              <a:rPr lang="en-US" sz="1800" dirty="0"/>
              <a:t>IMRBPB Charter (latest revision 2023)</a:t>
            </a:r>
          </a:p>
          <a:p>
            <a:pPr lvl="1"/>
            <a:r>
              <a:rPr lang="en-US" sz="1800" dirty="0"/>
              <a:t>International MRB/MTB Process Standard (latest issue 02)</a:t>
            </a:r>
          </a:p>
        </p:txBody>
      </p:sp>
      <p:sp>
        <p:nvSpPr>
          <p:cNvPr id="3" name="Text Placeholder 2">
            <a:extLst>
              <a:ext uri="{FF2B5EF4-FFF2-40B4-BE49-F238E27FC236}">
                <a16:creationId xmlns:a16="http://schemas.microsoft.com/office/drawing/2014/main" id="{9488025F-7960-66E1-5D8E-93EB3C688FE8}"/>
              </a:ext>
            </a:extLst>
          </p:cNvPr>
          <p:cNvSpPr txBox="1">
            <a:spLocks/>
          </p:cNvSpPr>
          <p:nvPr/>
        </p:nvSpPr>
        <p:spPr>
          <a:xfrm>
            <a:off x="220450" y="3237014"/>
            <a:ext cx="8228607" cy="1347598"/>
          </a:xfrm>
          <a:prstGeom prst="rect">
            <a:avLst/>
          </a:prstGeom>
        </p:spPr>
        <p:txBody>
          <a:bodyPr vert="horz" lIns="0" tIns="0" rIns="0" bIns="0" rtlCol="0">
            <a:normAutofit lnSpcReduction="10000"/>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000" dirty="0"/>
              <a:t>This presentation is intended to provide a quick reference to the coordination process in place.</a:t>
            </a:r>
          </a:p>
          <a:p>
            <a:pPr lvl="1"/>
            <a:r>
              <a:rPr lang="en-US" sz="1600" dirty="0"/>
              <a:t>Throughout this presentation, the term “meeting” may refer to either a physical and/or a virtual meeting, and in addition, may reflect defined periods during which group activity is performed continuously using interactive tools.</a:t>
            </a:r>
          </a:p>
        </p:txBody>
      </p:sp>
    </p:spTree>
    <p:extLst>
      <p:ext uri="{BB962C8B-B14F-4D97-AF65-F5344CB8AC3E}">
        <p14:creationId xmlns:p14="http://schemas.microsoft.com/office/powerpoint/2010/main" val="408830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fr-LU" dirty="0"/>
              <a:t>IMRBPB </a:t>
            </a:r>
            <a:r>
              <a:rPr lang="fr-LU" dirty="0" err="1"/>
              <a:t>Membership</a:t>
            </a:r>
            <a:endParaRPr lang="fr-LU" dirty="0"/>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220449" y="930792"/>
            <a:ext cx="8228607" cy="1257462"/>
          </a:xfrm>
        </p:spPr>
        <p:txBody>
          <a:bodyPr>
            <a:normAutofit/>
          </a:bodyPr>
          <a:lstStyle/>
          <a:p>
            <a:r>
              <a:rPr lang="en-GB" sz="2000" dirty="0"/>
              <a:t>IMRBPB membership include Regulatory Authorities who signed the </a:t>
            </a:r>
            <a:r>
              <a:rPr lang="en-US" sz="2000" dirty="0"/>
              <a:t>IMRBPB Charter.</a:t>
            </a:r>
          </a:p>
          <a:p>
            <a:pPr lvl="1"/>
            <a:r>
              <a:rPr lang="en-US" sz="1600" dirty="0"/>
              <a:t>Participation to IMRBPB is open to any interested Regulatory Authority </a:t>
            </a:r>
            <a:r>
              <a:rPr lang="en-US" sz="1600" i="1" dirty="0"/>
              <a:t>(provided previous coordination with the IMRBPB Leadership Team) </a:t>
            </a:r>
            <a:r>
              <a:rPr lang="en-US" sz="1600" dirty="0"/>
              <a:t>	</a:t>
            </a:r>
            <a:r>
              <a:rPr lang="en-US" sz="1400" dirty="0"/>
              <a:t>  </a:t>
            </a:r>
            <a:r>
              <a:rPr lang="en-US" sz="1400" dirty="0">
                <a:solidFill>
                  <a:srgbClr val="0070C0"/>
                </a:solidFill>
              </a:rPr>
              <a:t>[IMRBPB Charter 6.]</a:t>
            </a:r>
            <a:endParaRPr lang="en-US" sz="1400" dirty="0"/>
          </a:p>
        </p:txBody>
      </p:sp>
      <p:sp>
        <p:nvSpPr>
          <p:cNvPr id="6" name="Text Placeholder 2">
            <a:extLst>
              <a:ext uri="{FF2B5EF4-FFF2-40B4-BE49-F238E27FC236}">
                <a16:creationId xmlns:a16="http://schemas.microsoft.com/office/drawing/2014/main" id="{724C1887-79FD-293E-8B20-98900EB09F09}"/>
              </a:ext>
            </a:extLst>
          </p:cNvPr>
          <p:cNvSpPr txBox="1">
            <a:spLocks/>
          </p:cNvSpPr>
          <p:nvPr/>
        </p:nvSpPr>
        <p:spPr>
          <a:xfrm>
            <a:off x="220448" y="2572800"/>
            <a:ext cx="8228607" cy="1765870"/>
          </a:xfrm>
          <a:prstGeom prst="rect">
            <a:avLst/>
          </a:prstGeom>
        </p:spPr>
        <p:txBody>
          <a:bodyPr vert="horz" lIns="0" tIns="0" rIns="0" bIns="0" rtlCol="0">
            <a:normAutofit/>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The Maintenance Programs Industry Group (MPIG) and Rotorcraft Maintenance Programs Industry Group (RMPIG), working under the Airlines for America (A4A) Airworthiness Committee, represent the industry at the IMRBPB meeting.</a:t>
            </a:r>
          </a:p>
          <a:p>
            <a:pPr lvl="1"/>
            <a:r>
              <a:rPr lang="en-US" sz="1600" dirty="0"/>
              <a:t>The board is also open to input from other parties within the aviation industry </a:t>
            </a:r>
            <a:r>
              <a:rPr lang="en-US" sz="1600" i="1" dirty="0"/>
              <a:t>(provided previous coordination with the MPIG/RMPIG Leadership Team) </a:t>
            </a:r>
            <a:r>
              <a:rPr lang="en-US" sz="1600" dirty="0"/>
              <a:t>	</a:t>
            </a:r>
            <a:r>
              <a:rPr lang="en-US" sz="1400" dirty="0"/>
              <a:t>  </a:t>
            </a:r>
            <a:r>
              <a:rPr lang="en-US" sz="1400" dirty="0">
                <a:solidFill>
                  <a:srgbClr val="0070C0"/>
                </a:solidFill>
              </a:rPr>
              <a:t>[IMPS 2.1]</a:t>
            </a:r>
            <a:endParaRPr lang="en-US" sz="1400" dirty="0"/>
          </a:p>
        </p:txBody>
      </p:sp>
    </p:spTree>
    <p:extLst>
      <p:ext uri="{BB962C8B-B14F-4D97-AF65-F5344CB8AC3E}">
        <p14:creationId xmlns:p14="http://schemas.microsoft.com/office/powerpoint/2010/main" val="3606993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fr-LU" dirty="0" err="1"/>
              <a:t>Definitions</a:t>
            </a:r>
            <a:r>
              <a:rPr lang="fr-LU" dirty="0"/>
              <a:t> relevant to </a:t>
            </a:r>
            <a:r>
              <a:rPr lang="fr-LU" dirty="0" err="1"/>
              <a:t>NAAs</a:t>
            </a:r>
            <a:r>
              <a:rPr lang="fr-LU" dirty="0"/>
              <a:t> </a:t>
            </a:r>
            <a:r>
              <a:rPr lang="fr-LU" dirty="0" err="1"/>
              <a:t>activities</a:t>
            </a:r>
            <a:endParaRPr lang="fr-LU" dirty="0"/>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220449" y="930792"/>
            <a:ext cx="8228607" cy="1257462"/>
          </a:xfrm>
        </p:spPr>
        <p:txBody>
          <a:bodyPr>
            <a:normAutofit/>
          </a:bodyPr>
          <a:lstStyle/>
          <a:p>
            <a:r>
              <a:rPr lang="en-GB" sz="2000" b="1" dirty="0"/>
              <a:t>Certifying Authority (CA)</a:t>
            </a:r>
            <a:endParaRPr lang="en-US" sz="2000" b="1" dirty="0"/>
          </a:p>
          <a:p>
            <a:pPr lvl="1"/>
            <a:r>
              <a:rPr lang="en-US" sz="1600" dirty="0"/>
              <a:t>The regulatory authority responsible for initial certification of an aeronautical product and would typically also be identified as the state of design. Normally the CA provides the MRB Chairperson during the MRB process. 	  </a:t>
            </a:r>
            <a:r>
              <a:rPr lang="en-US" sz="1400" dirty="0">
                <a:solidFill>
                  <a:srgbClr val="0070C0"/>
                </a:solidFill>
              </a:rPr>
              <a:t>[IMPS APPENDIX 4]</a:t>
            </a:r>
            <a:endParaRPr lang="en-US" sz="1600" dirty="0">
              <a:solidFill>
                <a:srgbClr val="0070C0"/>
              </a:solidFill>
            </a:endParaRPr>
          </a:p>
        </p:txBody>
      </p:sp>
      <p:sp>
        <p:nvSpPr>
          <p:cNvPr id="6" name="Text Placeholder 2">
            <a:extLst>
              <a:ext uri="{FF2B5EF4-FFF2-40B4-BE49-F238E27FC236}">
                <a16:creationId xmlns:a16="http://schemas.microsoft.com/office/drawing/2014/main" id="{724C1887-79FD-293E-8B20-98900EB09F09}"/>
              </a:ext>
            </a:extLst>
          </p:cNvPr>
          <p:cNvSpPr txBox="1">
            <a:spLocks/>
          </p:cNvSpPr>
          <p:nvPr/>
        </p:nvSpPr>
        <p:spPr>
          <a:xfrm>
            <a:off x="220448" y="2251185"/>
            <a:ext cx="8228607" cy="1198310"/>
          </a:xfrm>
          <a:prstGeom prst="rect">
            <a:avLst/>
          </a:prstGeom>
        </p:spPr>
        <p:txBody>
          <a:bodyPr vert="horz" lIns="0" tIns="0" rIns="0" bIns="0" rtlCol="0">
            <a:normAutofit/>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b="1" dirty="0"/>
              <a:t>Validating Authority (VA)</a:t>
            </a:r>
          </a:p>
          <a:p>
            <a:pPr lvl="1"/>
            <a:r>
              <a:rPr lang="en-US" sz="1600" dirty="0"/>
              <a:t>Either an authority that is responsible for validating the initial CA MRBR as defined in the letter of confirmation, or who carries out a post certification validation exercise, whether the validating authority signs the MRBR or not. 	  </a:t>
            </a:r>
            <a:r>
              <a:rPr lang="en-US" sz="1400" dirty="0">
                <a:solidFill>
                  <a:srgbClr val="0070C0"/>
                </a:solidFill>
              </a:rPr>
              <a:t>[IMPS APPENDIX 4]</a:t>
            </a:r>
            <a:endParaRPr lang="en-US" sz="1600" dirty="0"/>
          </a:p>
        </p:txBody>
      </p:sp>
      <p:sp>
        <p:nvSpPr>
          <p:cNvPr id="3" name="Text Placeholder 2">
            <a:extLst>
              <a:ext uri="{FF2B5EF4-FFF2-40B4-BE49-F238E27FC236}">
                <a16:creationId xmlns:a16="http://schemas.microsoft.com/office/drawing/2014/main" id="{D1F1D74E-7FB1-5482-1C01-369A1C14CF7C}"/>
              </a:ext>
            </a:extLst>
          </p:cNvPr>
          <p:cNvSpPr txBox="1">
            <a:spLocks/>
          </p:cNvSpPr>
          <p:nvPr/>
        </p:nvSpPr>
        <p:spPr>
          <a:xfrm>
            <a:off x="220450" y="3601895"/>
            <a:ext cx="8228607" cy="1198310"/>
          </a:xfrm>
          <a:prstGeom prst="rect">
            <a:avLst/>
          </a:prstGeom>
        </p:spPr>
        <p:txBody>
          <a:bodyPr vert="horz" lIns="0" tIns="0" rIns="0" bIns="0" rtlCol="0">
            <a:normAutofit/>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b="1" dirty="0"/>
              <a:t>Guest Authority</a:t>
            </a:r>
          </a:p>
          <a:p>
            <a:pPr lvl="1"/>
            <a:r>
              <a:rPr lang="en-US" sz="1600" dirty="0"/>
              <a:t>Normally neither a CA nor a VA but could be representing a country who is, or may become, an operator of the aircraft. 	  </a:t>
            </a:r>
            <a:r>
              <a:rPr lang="en-US" sz="1400" dirty="0">
                <a:solidFill>
                  <a:srgbClr val="0070C0"/>
                </a:solidFill>
              </a:rPr>
              <a:t>[IMPS 3.8]</a:t>
            </a:r>
            <a:endParaRPr lang="en-US" sz="1600" dirty="0"/>
          </a:p>
        </p:txBody>
      </p:sp>
    </p:spTree>
    <p:extLst>
      <p:ext uri="{BB962C8B-B14F-4D97-AF65-F5344CB8AC3E}">
        <p14:creationId xmlns:p14="http://schemas.microsoft.com/office/powerpoint/2010/main" val="30316969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fr-LU" dirty="0"/>
              <a:t>Interface </a:t>
            </a:r>
            <a:r>
              <a:rPr lang="fr-LU" dirty="0" err="1"/>
              <a:t>between</a:t>
            </a:r>
            <a:r>
              <a:rPr lang="fr-LU" dirty="0"/>
              <a:t> TCH and </a:t>
            </a:r>
            <a:r>
              <a:rPr lang="fr-LU" dirty="0" err="1"/>
              <a:t>Regulatory</a:t>
            </a:r>
            <a:r>
              <a:rPr lang="fr-LU" dirty="0"/>
              <a:t> Authorities</a:t>
            </a:r>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220449" y="930792"/>
            <a:ext cx="8228607" cy="1257462"/>
          </a:xfrm>
        </p:spPr>
        <p:txBody>
          <a:bodyPr>
            <a:normAutofit/>
          </a:bodyPr>
          <a:lstStyle/>
          <a:p>
            <a:r>
              <a:rPr lang="en-US" sz="2000" dirty="0"/>
              <a:t>The TCH should make an application for MRB process to the CA, and VA’s (as necessary), and assign a representative as </a:t>
            </a:r>
            <a:r>
              <a:rPr lang="en-US" sz="2000" b="1" dirty="0"/>
              <a:t>the ISC Co-Chairperson</a:t>
            </a:r>
          </a:p>
          <a:p>
            <a:pPr marL="219456" indent="0">
              <a:buNone/>
            </a:pPr>
            <a:r>
              <a:rPr lang="en-US" sz="2000" dirty="0"/>
              <a:t>	  </a:t>
            </a:r>
            <a:r>
              <a:rPr lang="en-US" sz="1400" dirty="0">
                <a:solidFill>
                  <a:srgbClr val="0070C0"/>
                </a:solidFill>
              </a:rPr>
              <a:t>[IMPS 4.2.1]</a:t>
            </a:r>
            <a:endParaRPr lang="en-US" sz="2000" dirty="0">
              <a:solidFill>
                <a:srgbClr val="0070C0"/>
              </a:solidFill>
            </a:endParaRPr>
          </a:p>
        </p:txBody>
      </p:sp>
      <p:sp>
        <p:nvSpPr>
          <p:cNvPr id="4" name="Text Placeholder 2">
            <a:extLst>
              <a:ext uri="{FF2B5EF4-FFF2-40B4-BE49-F238E27FC236}">
                <a16:creationId xmlns:a16="http://schemas.microsoft.com/office/drawing/2014/main" id="{4D36C5E4-4BF0-8775-0E29-7D4D7A9F3D8A}"/>
              </a:ext>
            </a:extLst>
          </p:cNvPr>
          <p:cNvSpPr txBox="1">
            <a:spLocks/>
          </p:cNvSpPr>
          <p:nvPr/>
        </p:nvSpPr>
        <p:spPr>
          <a:xfrm>
            <a:off x="220448" y="3172021"/>
            <a:ext cx="8228607" cy="662152"/>
          </a:xfrm>
          <a:prstGeom prst="rect">
            <a:avLst/>
          </a:prstGeom>
        </p:spPr>
        <p:txBody>
          <a:bodyPr vert="horz" lIns="0" tIns="0" rIns="0" bIns="0" rtlCol="0">
            <a:normAutofit/>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b="1" dirty="0"/>
              <a:t>The ISC Chairperson </a:t>
            </a:r>
            <a:r>
              <a:rPr lang="en-US" sz="2000" dirty="0"/>
              <a:t>will work with the MRB Chairperson and is normally an operator of the aircraft or similar model from the TCH.	  </a:t>
            </a:r>
            <a:r>
              <a:rPr lang="en-US" sz="1400" dirty="0">
                <a:solidFill>
                  <a:srgbClr val="0070C0"/>
                </a:solidFill>
              </a:rPr>
              <a:t>[IMPS 4.3.3]</a:t>
            </a:r>
            <a:endParaRPr lang="en-US" sz="2000" dirty="0">
              <a:solidFill>
                <a:srgbClr val="0070C0"/>
              </a:solidFill>
            </a:endParaRPr>
          </a:p>
        </p:txBody>
      </p:sp>
      <p:sp>
        <p:nvSpPr>
          <p:cNvPr id="5" name="Text Placeholder 2">
            <a:extLst>
              <a:ext uri="{FF2B5EF4-FFF2-40B4-BE49-F238E27FC236}">
                <a16:creationId xmlns:a16="http://schemas.microsoft.com/office/drawing/2014/main" id="{18E1D10C-799A-2B69-0CA2-3886C2D74D17}"/>
              </a:ext>
            </a:extLst>
          </p:cNvPr>
          <p:cNvSpPr txBox="1">
            <a:spLocks/>
          </p:cNvSpPr>
          <p:nvPr/>
        </p:nvSpPr>
        <p:spPr>
          <a:xfrm>
            <a:off x="220450" y="2188254"/>
            <a:ext cx="8228607" cy="662152"/>
          </a:xfrm>
          <a:prstGeom prst="rect">
            <a:avLst/>
          </a:prstGeom>
        </p:spPr>
        <p:txBody>
          <a:bodyPr vert="horz" lIns="0" tIns="0" rIns="0" bIns="0" rtlCol="0">
            <a:normAutofit/>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The appropriate CA manager will assign a qualified individual as </a:t>
            </a:r>
            <a:r>
              <a:rPr lang="en-US" sz="2000" b="1" dirty="0"/>
              <a:t>the MRB Chairperson</a:t>
            </a:r>
            <a:r>
              <a:rPr lang="en-US" sz="2000" dirty="0"/>
              <a:t> to manage the specific MRB process for the CA.	  </a:t>
            </a:r>
            <a:r>
              <a:rPr lang="en-US" sz="1400" dirty="0">
                <a:solidFill>
                  <a:srgbClr val="0070C0"/>
                </a:solidFill>
              </a:rPr>
              <a:t>[IMPS 4.1.3]</a:t>
            </a:r>
            <a:endParaRPr lang="en-US" sz="2000" dirty="0">
              <a:solidFill>
                <a:srgbClr val="0070C0"/>
              </a:solidFill>
            </a:endParaRPr>
          </a:p>
        </p:txBody>
      </p:sp>
    </p:spTree>
    <p:extLst>
      <p:ext uri="{BB962C8B-B14F-4D97-AF65-F5344CB8AC3E}">
        <p14:creationId xmlns:p14="http://schemas.microsoft.com/office/powerpoint/2010/main" val="3927492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fr-LU" dirty="0"/>
              <a:t>Participation to ISC/WG </a:t>
            </a:r>
            <a:r>
              <a:rPr lang="fr-LU" dirty="0" err="1"/>
              <a:t>activities</a:t>
            </a:r>
            <a:endParaRPr lang="fr-LU" dirty="0"/>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220449" y="930792"/>
            <a:ext cx="8228607" cy="797109"/>
          </a:xfrm>
        </p:spPr>
        <p:txBody>
          <a:bodyPr>
            <a:normAutofit/>
          </a:bodyPr>
          <a:lstStyle/>
          <a:p>
            <a:r>
              <a:rPr lang="en-US" sz="2000" dirty="0"/>
              <a:t>The ISC Chairperson/Co-Chairperson should invite the MRB Chairperson to the ISC meetings.		</a:t>
            </a:r>
            <a:r>
              <a:rPr lang="en-US" sz="1400" dirty="0">
                <a:solidFill>
                  <a:srgbClr val="0070C0"/>
                </a:solidFill>
              </a:rPr>
              <a:t>[IMPS 4.3.8]</a:t>
            </a:r>
            <a:endParaRPr lang="en-US" sz="2000" dirty="0">
              <a:solidFill>
                <a:srgbClr val="0070C0"/>
              </a:solidFill>
            </a:endParaRPr>
          </a:p>
        </p:txBody>
      </p:sp>
      <p:sp>
        <p:nvSpPr>
          <p:cNvPr id="4" name="Text Placeholder 2">
            <a:extLst>
              <a:ext uri="{FF2B5EF4-FFF2-40B4-BE49-F238E27FC236}">
                <a16:creationId xmlns:a16="http://schemas.microsoft.com/office/drawing/2014/main" id="{4D36C5E4-4BF0-8775-0E29-7D4D7A9F3D8A}"/>
              </a:ext>
            </a:extLst>
          </p:cNvPr>
          <p:cNvSpPr txBox="1">
            <a:spLocks/>
          </p:cNvSpPr>
          <p:nvPr/>
        </p:nvSpPr>
        <p:spPr>
          <a:xfrm>
            <a:off x="220447" y="3881632"/>
            <a:ext cx="8228607" cy="662152"/>
          </a:xfrm>
          <a:prstGeom prst="rect">
            <a:avLst/>
          </a:prstGeom>
        </p:spPr>
        <p:txBody>
          <a:bodyPr vert="horz" lIns="0" tIns="0" rIns="0" bIns="0" rtlCol="0">
            <a:normAutofit/>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Representatives of maintenance organizations may also be part of the ISC subject to acceptance by the ISC Chairperson/Co-Chairperson.	</a:t>
            </a:r>
            <a:r>
              <a:rPr lang="en-US" sz="1400" dirty="0">
                <a:solidFill>
                  <a:srgbClr val="0070C0"/>
                </a:solidFill>
              </a:rPr>
              <a:t>[IMPS 4.3.2]</a:t>
            </a:r>
            <a:endParaRPr lang="en-US" sz="2000" dirty="0">
              <a:solidFill>
                <a:srgbClr val="0070C0"/>
              </a:solidFill>
            </a:endParaRPr>
          </a:p>
        </p:txBody>
      </p:sp>
      <p:sp>
        <p:nvSpPr>
          <p:cNvPr id="5" name="Text Placeholder 2">
            <a:extLst>
              <a:ext uri="{FF2B5EF4-FFF2-40B4-BE49-F238E27FC236}">
                <a16:creationId xmlns:a16="http://schemas.microsoft.com/office/drawing/2014/main" id="{18E1D10C-799A-2B69-0CA2-3886C2D74D17}"/>
              </a:ext>
            </a:extLst>
          </p:cNvPr>
          <p:cNvSpPr txBox="1">
            <a:spLocks/>
          </p:cNvSpPr>
          <p:nvPr/>
        </p:nvSpPr>
        <p:spPr>
          <a:xfrm>
            <a:off x="220450" y="1859651"/>
            <a:ext cx="8228607" cy="797109"/>
          </a:xfrm>
          <a:prstGeom prst="rect">
            <a:avLst/>
          </a:prstGeom>
        </p:spPr>
        <p:txBody>
          <a:bodyPr vert="horz" lIns="0" tIns="0" rIns="0" bIns="0" rtlCol="0">
            <a:normAutofit fontScale="92500" lnSpcReduction="10000"/>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The ISC Chairperson/Co-Chairperson should invite other VA representatives to ISC and WG meetings, with concurrence and coordination of the MRB Chairperson.		</a:t>
            </a:r>
            <a:r>
              <a:rPr lang="en-US" sz="1500" dirty="0">
                <a:solidFill>
                  <a:srgbClr val="0070C0"/>
                </a:solidFill>
              </a:rPr>
              <a:t>[IMPS 4.3.9]</a:t>
            </a:r>
          </a:p>
        </p:txBody>
      </p:sp>
      <p:sp>
        <p:nvSpPr>
          <p:cNvPr id="3" name="Text Placeholder 2">
            <a:extLst>
              <a:ext uri="{FF2B5EF4-FFF2-40B4-BE49-F238E27FC236}">
                <a16:creationId xmlns:a16="http://schemas.microsoft.com/office/drawing/2014/main" id="{C5C9EF24-FD24-E793-FA28-3152C3BED755}"/>
              </a:ext>
            </a:extLst>
          </p:cNvPr>
          <p:cNvSpPr txBox="1">
            <a:spLocks/>
          </p:cNvSpPr>
          <p:nvPr/>
        </p:nvSpPr>
        <p:spPr>
          <a:xfrm>
            <a:off x="220448" y="2923647"/>
            <a:ext cx="8228607" cy="797109"/>
          </a:xfrm>
          <a:prstGeom prst="rect">
            <a:avLst/>
          </a:prstGeom>
        </p:spPr>
        <p:txBody>
          <a:bodyPr vert="horz" lIns="0" tIns="0" rIns="0" bIns="0" rtlCol="0">
            <a:normAutofit fontScale="92500" lnSpcReduction="10000"/>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Representatives of guest NAA's may attend ISC meetings if agreed to by the ISC Chairperson/Co-Chairperson, based on the invitation from the MRB Chairperson.		</a:t>
            </a:r>
            <a:r>
              <a:rPr lang="en-US" sz="1500" dirty="0">
                <a:solidFill>
                  <a:srgbClr val="0070C0"/>
                </a:solidFill>
              </a:rPr>
              <a:t>[IMPS 4.3.2]</a:t>
            </a:r>
          </a:p>
        </p:txBody>
      </p:sp>
    </p:spTree>
    <p:extLst>
      <p:ext uri="{BB962C8B-B14F-4D97-AF65-F5344CB8AC3E}">
        <p14:creationId xmlns:p14="http://schemas.microsoft.com/office/powerpoint/2010/main" val="645912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fr-LU" dirty="0"/>
              <a:t>Coordination </a:t>
            </a:r>
            <a:r>
              <a:rPr lang="fr-LU" dirty="0" err="1"/>
              <a:t>with</a:t>
            </a:r>
            <a:r>
              <a:rPr lang="fr-LU" dirty="0"/>
              <a:t> </a:t>
            </a:r>
            <a:r>
              <a:rPr lang="fr-LU" dirty="0" err="1"/>
              <a:t>other</a:t>
            </a:r>
            <a:r>
              <a:rPr lang="fr-LU" dirty="0"/>
              <a:t> </a:t>
            </a:r>
            <a:r>
              <a:rPr lang="fr-LU" dirty="0" err="1"/>
              <a:t>NAA’s</a:t>
            </a:r>
            <a:endParaRPr lang="fr-LU" dirty="0"/>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220449" y="930792"/>
            <a:ext cx="8228607" cy="797109"/>
          </a:xfrm>
        </p:spPr>
        <p:txBody>
          <a:bodyPr>
            <a:normAutofit/>
          </a:bodyPr>
          <a:lstStyle/>
          <a:p>
            <a:r>
              <a:rPr lang="en-US" sz="2000" b="1" dirty="0"/>
              <a:t>The MRB chairperson </a:t>
            </a:r>
            <a:r>
              <a:rPr lang="en-US" sz="2000" dirty="0"/>
              <a:t>is responsible for coordinating with other participating regulatory authorities.		</a:t>
            </a:r>
            <a:r>
              <a:rPr lang="en-US" sz="1400" dirty="0">
                <a:solidFill>
                  <a:srgbClr val="0070C0"/>
                </a:solidFill>
              </a:rPr>
              <a:t>[IMPS 10.1]</a:t>
            </a:r>
            <a:endParaRPr lang="en-US" sz="2000" dirty="0">
              <a:solidFill>
                <a:srgbClr val="0070C0"/>
              </a:solidFill>
            </a:endParaRPr>
          </a:p>
        </p:txBody>
      </p:sp>
      <p:sp>
        <p:nvSpPr>
          <p:cNvPr id="4" name="Text Placeholder 2">
            <a:extLst>
              <a:ext uri="{FF2B5EF4-FFF2-40B4-BE49-F238E27FC236}">
                <a16:creationId xmlns:a16="http://schemas.microsoft.com/office/drawing/2014/main" id="{4D36C5E4-4BF0-8775-0E29-7D4D7A9F3D8A}"/>
              </a:ext>
            </a:extLst>
          </p:cNvPr>
          <p:cNvSpPr txBox="1">
            <a:spLocks/>
          </p:cNvSpPr>
          <p:nvPr/>
        </p:nvSpPr>
        <p:spPr>
          <a:xfrm>
            <a:off x="220447" y="2851278"/>
            <a:ext cx="8228607" cy="1840540"/>
          </a:xfrm>
          <a:prstGeom prst="rect">
            <a:avLst/>
          </a:prstGeom>
        </p:spPr>
        <p:txBody>
          <a:bodyPr vert="horz" lIns="0" tIns="0" rIns="0" bIns="0" rtlCol="0">
            <a:normAutofit/>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The MRB Chairperson will issue </a:t>
            </a:r>
            <a:r>
              <a:rPr lang="en-US" sz="2000" u="sng" dirty="0"/>
              <a:t>letters of confirmation</a:t>
            </a:r>
            <a:r>
              <a:rPr lang="en-US" sz="2000" dirty="0"/>
              <a:t> to each VA and Guest participating Regulatory Authority.</a:t>
            </a:r>
            <a:r>
              <a:rPr lang="en-US" sz="2000" dirty="0">
                <a:solidFill>
                  <a:srgbClr val="0070C0"/>
                </a:solidFill>
              </a:rPr>
              <a:t>	</a:t>
            </a:r>
            <a:r>
              <a:rPr lang="en-US" sz="1400" dirty="0">
                <a:solidFill>
                  <a:srgbClr val="0070C0"/>
                </a:solidFill>
              </a:rPr>
              <a:t>[IMPS 10.4]</a:t>
            </a:r>
            <a:endParaRPr lang="en-US" sz="1400" dirty="0"/>
          </a:p>
          <a:p>
            <a:pPr lvl="1"/>
            <a:r>
              <a:rPr lang="en-US" sz="1600" dirty="0"/>
              <a:t>the scope of the agreed VA/guest involvement</a:t>
            </a:r>
          </a:p>
          <a:p>
            <a:pPr lvl="1"/>
            <a:r>
              <a:rPr lang="en-US" sz="1600" dirty="0"/>
              <a:t>CA expectations of the VA/guest</a:t>
            </a:r>
          </a:p>
          <a:p>
            <a:pPr lvl="1"/>
            <a:r>
              <a:rPr lang="en-US" sz="1600" dirty="0"/>
              <a:t>communications procedures</a:t>
            </a:r>
          </a:p>
          <a:p>
            <a:pPr lvl="1"/>
            <a:r>
              <a:rPr lang="en-US" sz="1600" dirty="0"/>
              <a:t>additional CA responsibilities to ensure that the MRB process meets VA needs (if any)</a:t>
            </a:r>
          </a:p>
        </p:txBody>
      </p:sp>
      <p:sp>
        <p:nvSpPr>
          <p:cNvPr id="5" name="Text Placeholder 2">
            <a:extLst>
              <a:ext uri="{FF2B5EF4-FFF2-40B4-BE49-F238E27FC236}">
                <a16:creationId xmlns:a16="http://schemas.microsoft.com/office/drawing/2014/main" id="{18E1D10C-799A-2B69-0CA2-3886C2D74D17}"/>
              </a:ext>
            </a:extLst>
          </p:cNvPr>
          <p:cNvSpPr txBox="1">
            <a:spLocks/>
          </p:cNvSpPr>
          <p:nvPr/>
        </p:nvSpPr>
        <p:spPr>
          <a:xfrm>
            <a:off x="220450" y="1859651"/>
            <a:ext cx="8228607" cy="797109"/>
          </a:xfrm>
          <a:prstGeom prst="rect">
            <a:avLst/>
          </a:prstGeom>
        </p:spPr>
        <p:txBody>
          <a:bodyPr vert="horz" lIns="0" tIns="0" rIns="0" bIns="0" rtlCol="0">
            <a:normAutofit/>
          </a:bodyPr>
          <a:lstStyle>
            <a:lvl1pPr marL="562356" indent="-342900" algn="l" defTabSz="457200" rtl="0" eaLnBrk="1" latinLnBrk="0" hangingPunct="1">
              <a:spcBef>
                <a:spcPct val="20000"/>
              </a:spcBef>
              <a:buClr>
                <a:srgbClr val="007FC2"/>
              </a:buClr>
              <a:buFont typeface="Calibri" panose="020F0502020204030204" pitchFamily="34" charset="0"/>
              <a:buChar char="→"/>
              <a:defRPr sz="2400" kern="1200">
                <a:solidFill>
                  <a:schemeClr val="tx1">
                    <a:lumMod val="65000"/>
                    <a:lumOff val="35000"/>
                  </a:schemeClr>
                </a:solidFill>
                <a:latin typeface="+mn-lt"/>
                <a:ea typeface="+mn-ea"/>
                <a:cs typeface="+mn-cs"/>
              </a:defRPr>
            </a:lvl1pPr>
            <a:lvl2pPr marL="878400" indent="-306000" algn="l" defTabSz="457200" rtl="0" eaLnBrk="1" latinLnBrk="0" hangingPunct="1">
              <a:spcBef>
                <a:spcPct val="20000"/>
              </a:spcBef>
              <a:buClr>
                <a:srgbClr val="007FC2"/>
              </a:buClr>
              <a:buSzPct val="100000"/>
              <a:buFont typeface="Calibri" panose="020F0502020204030204" pitchFamily="34" charset="0"/>
              <a:buChar char="→"/>
              <a:defRPr sz="2000" kern="1200" baseline="0">
                <a:solidFill>
                  <a:schemeClr val="tx1">
                    <a:lumMod val="65000"/>
                    <a:lumOff val="35000"/>
                  </a:schemeClr>
                </a:solidFill>
                <a:latin typeface="+mn-lt"/>
                <a:ea typeface="+mn-ea"/>
                <a:cs typeface="+mn-cs"/>
              </a:defRPr>
            </a:lvl2pPr>
            <a:lvl3pPr marL="1170000" indent="-288000" algn="l" defTabSz="457200" rtl="0" eaLnBrk="1" latinLnBrk="0" hangingPunct="1">
              <a:spcBef>
                <a:spcPct val="20000"/>
              </a:spcBef>
              <a:buClr>
                <a:srgbClr val="007FC2"/>
              </a:buClr>
              <a:buFont typeface="Calibri" panose="020F0502020204030204" pitchFamily="34" charset="0"/>
              <a:buChar char="→"/>
              <a:defRPr sz="1800" kern="1200" baseline="0">
                <a:solidFill>
                  <a:schemeClr val="tx1">
                    <a:lumMod val="65000"/>
                    <a:lumOff val="35000"/>
                  </a:schemeClr>
                </a:solidFill>
                <a:latin typeface="+mn-lt"/>
                <a:ea typeface="+mn-ea"/>
                <a:cs typeface="+mn-cs"/>
              </a:defRPr>
            </a:lvl3pPr>
            <a:lvl4pPr marL="1458000" indent="-288000" algn="l" defTabSz="457200" rtl="0" eaLnBrk="1" latinLnBrk="0" hangingPunct="1">
              <a:spcBef>
                <a:spcPct val="20000"/>
              </a:spcBef>
              <a:buClr>
                <a:srgbClr val="007FC2"/>
              </a:buClr>
              <a:buFont typeface="Calibri" panose="020F0502020204030204" pitchFamily="34" charset="0"/>
              <a:buChar char="→"/>
              <a:defRPr sz="1600" kern="1200" baseline="0">
                <a:solidFill>
                  <a:schemeClr val="tx1">
                    <a:lumMod val="65000"/>
                    <a:lumOff val="35000"/>
                  </a:schemeClr>
                </a:solidFill>
                <a:latin typeface="+mn-lt"/>
                <a:ea typeface="+mn-ea"/>
                <a:cs typeface="+mn-cs"/>
              </a:defRPr>
            </a:lvl4pPr>
            <a:lvl5pPr marL="1746000" indent="-288000" algn="l" defTabSz="457200" rtl="0" eaLnBrk="1" latinLnBrk="0" hangingPunct="1">
              <a:spcBef>
                <a:spcPct val="20000"/>
              </a:spcBef>
              <a:buClr>
                <a:srgbClr val="007FC2"/>
              </a:buClr>
              <a:buFont typeface="Calibri" panose="020F0502020204030204" pitchFamily="34" charset="0"/>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000" dirty="0"/>
              <a:t>The MRB Chairperson will invite other regulatory authorities, in coordination with the TCH, to participate in the MRB.		</a:t>
            </a:r>
            <a:r>
              <a:rPr lang="en-US" sz="1500" dirty="0">
                <a:solidFill>
                  <a:srgbClr val="0070C0"/>
                </a:solidFill>
              </a:rPr>
              <a:t>[IMPS 10.2]</a:t>
            </a:r>
          </a:p>
        </p:txBody>
      </p:sp>
    </p:spTree>
    <p:extLst>
      <p:ext uri="{BB962C8B-B14F-4D97-AF65-F5344CB8AC3E}">
        <p14:creationId xmlns:p14="http://schemas.microsoft.com/office/powerpoint/2010/main" val="31682916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fr-LU" dirty="0" err="1"/>
              <a:t>Letter</a:t>
            </a:r>
            <a:r>
              <a:rPr lang="fr-LU" dirty="0"/>
              <a:t> of confirmation to VA</a:t>
            </a:r>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220449" y="930792"/>
            <a:ext cx="4130834" cy="3010587"/>
          </a:xfrm>
        </p:spPr>
        <p:txBody>
          <a:bodyPr>
            <a:normAutofit/>
          </a:bodyPr>
          <a:lstStyle/>
          <a:p>
            <a:r>
              <a:rPr lang="en-US" sz="2000" dirty="0">
                <a:solidFill>
                  <a:srgbClr val="0070C0"/>
                </a:solidFill>
              </a:rPr>
              <a:t>IMPS APPENDIX 2, FIGURE 5</a:t>
            </a:r>
            <a:r>
              <a:rPr lang="en-US" sz="2000" dirty="0"/>
              <a:t> provides an example of a letter of confirmation issued by the MRB Chairperson </a:t>
            </a:r>
            <a:r>
              <a:rPr lang="en-US" sz="2000" u="sng" dirty="0"/>
              <a:t>to a Validating Authority</a:t>
            </a:r>
            <a:r>
              <a:rPr lang="en-US" sz="2000" dirty="0"/>
              <a:t> focal.</a:t>
            </a:r>
          </a:p>
          <a:p>
            <a:endParaRPr lang="en-US" sz="2000" dirty="0"/>
          </a:p>
          <a:p>
            <a:pPr lvl="1"/>
            <a:r>
              <a:rPr lang="en-US" sz="1600" dirty="0"/>
              <a:t>ISC Chairperson and</a:t>
            </a:r>
          </a:p>
          <a:p>
            <a:pPr marL="572400" lvl="1" indent="0">
              <a:buNone/>
            </a:pPr>
            <a:r>
              <a:rPr lang="en-US" sz="1600" dirty="0"/>
              <a:t>       ISC Co-Chairperson to be copied	</a:t>
            </a:r>
            <a:endParaRPr lang="en-US" sz="1600" dirty="0">
              <a:solidFill>
                <a:srgbClr val="0070C0"/>
              </a:solidFill>
            </a:endParaRPr>
          </a:p>
        </p:txBody>
      </p:sp>
      <p:pic>
        <p:nvPicPr>
          <p:cNvPr id="6" name="Picture 5">
            <a:extLst>
              <a:ext uri="{FF2B5EF4-FFF2-40B4-BE49-F238E27FC236}">
                <a16:creationId xmlns:a16="http://schemas.microsoft.com/office/drawing/2014/main" id="{93662A0E-8614-0776-3D6C-C113D5BC5C27}"/>
              </a:ext>
            </a:extLst>
          </p:cNvPr>
          <p:cNvPicPr>
            <a:picLocks noChangeAspect="1"/>
          </p:cNvPicPr>
          <p:nvPr/>
        </p:nvPicPr>
        <p:blipFill>
          <a:blip r:embed="rId2"/>
          <a:stretch>
            <a:fillRect/>
          </a:stretch>
        </p:blipFill>
        <p:spPr>
          <a:xfrm>
            <a:off x="5226043" y="769359"/>
            <a:ext cx="2526978" cy="4016357"/>
          </a:xfrm>
          <a:prstGeom prst="rect">
            <a:avLst/>
          </a:prstGeom>
        </p:spPr>
      </p:pic>
    </p:spTree>
    <p:extLst>
      <p:ext uri="{BB962C8B-B14F-4D97-AF65-F5344CB8AC3E}">
        <p14:creationId xmlns:p14="http://schemas.microsoft.com/office/powerpoint/2010/main" val="1320765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fr-LU" dirty="0" err="1"/>
              <a:t>Letter</a:t>
            </a:r>
            <a:r>
              <a:rPr lang="fr-LU" dirty="0"/>
              <a:t> of confirmation to Guest </a:t>
            </a:r>
            <a:r>
              <a:rPr lang="fr-LU" dirty="0" err="1"/>
              <a:t>Authority</a:t>
            </a:r>
            <a:endParaRPr lang="fr-LU" dirty="0"/>
          </a:p>
        </p:txBody>
      </p:sp>
      <p:sp>
        <p:nvSpPr>
          <p:cNvPr id="2" name="Text Placeholder 2">
            <a:extLst>
              <a:ext uri="{FF2B5EF4-FFF2-40B4-BE49-F238E27FC236}">
                <a16:creationId xmlns:a16="http://schemas.microsoft.com/office/drawing/2014/main" id="{3DF06D0C-6455-9446-A3C3-1D9A50C2BF92}"/>
              </a:ext>
            </a:extLst>
          </p:cNvPr>
          <p:cNvSpPr>
            <a:spLocks noGrp="1"/>
          </p:cNvSpPr>
          <p:nvPr>
            <p:ph type="body" sz="quarter" idx="17"/>
          </p:nvPr>
        </p:nvSpPr>
        <p:spPr>
          <a:xfrm>
            <a:off x="220449" y="930792"/>
            <a:ext cx="4130834" cy="3010587"/>
          </a:xfrm>
        </p:spPr>
        <p:txBody>
          <a:bodyPr>
            <a:normAutofit/>
          </a:bodyPr>
          <a:lstStyle/>
          <a:p>
            <a:r>
              <a:rPr lang="en-US" sz="2000" dirty="0">
                <a:solidFill>
                  <a:srgbClr val="0070C0"/>
                </a:solidFill>
              </a:rPr>
              <a:t>IMPS APPENDIX 2, FIGURE 5</a:t>
            </a:r>
            <a:r>
              <a:rPr lang="en-US" sz="2000" dirty="0"/>
              <a:t> provides an example of a letter of confirmation issued by the MRB Chairperson </a:t>
            </a:r>
            <a:r>
              <a:rPr lang="en-US" sz="2000" u="sng" dirty="0"/>
              <a:t>to a Guest participating Regulatory Authority</a:t>
            </a:r>
            <a:r>
              <a:rPr lang="en-US" sz="2000" dirty="0"/>
              <a:t>.</a:t>
            </a:r>
          </a:p>
          <a:p>
            <a:endParaRPr lang="en-US" sz="2000" dirty="0"/>
          </a:p>
          <a:p>
            <a:pPr lvl="1"/>
            <a:r>
              <a:rPr lang="en-US" sz="1600" dirty="0"/>
              <a:t>ISC Chairperson and</a:t>
            </a:r>
          </a:p>
          <a:p>
            <a:pPr marL="572400" lvl="1" indent="0">
              <a:buNone/>
            </a:pPr>
            <a:r>
              <a:rPr lang="en-US" sz="1600" dirty="0"/>
              <a:t>       ISC Co-Chairperson to be copied	</a:t>
            </a:r>
            <a:endParaRPr lang="en-US" sz="1600" dirty="0">
              <a:solidFill>
                <a:srgbClr val="0070C0"/>
              </a:solidFill>
            </a:endParaRPr>
          </a:p>
        </p:txBody>
      </p:sp>
      <p:pic>
        <p:nvPicPr>
          <p:cNvPr id="4" name="Picture 3">
            <a:extLst>
              <a:ext uri="{FF2B5EF4-FFF2-40B4-BE49-F238E27FC236}">
                <a16:creationId xmlns:a16="http://schemas.microsoft.com/office/drawing/2014/main" id="{6418E6A9-63ED-1285-F86A-069927D42182}"/>
              </a:ext>
            </a:extLst>
          </p:cNvPr>
          <p:cNvPicPr>
            <a:picLocks noChangeAspect="1"/>
          </p:cNvPicPr>
          <p:nvPr/>
        </p:nvPicPr>
        <p:blipFill>
          <a:blip r:embed="rId2"/>
          <a:stretch>
            <a:fillRect/>
          </a:stretch>
        </p:blipFill>
        <p:spPr>
          <a:xfrm>
            <a:off x="5256557" y="735979"/>
            <a:ext cx="2591454" cy="4153426"/>
          </a:xfrm>
          <a:prstGeom prst="rect">
            <a:avLst/>
          </a:prstGeom>
        </p:spPr>
      </p:pic>
    </p:spTree>
    <p:extLst>
      <p:ext uri="{BB962C8B-B14F-4D97-AF65-F5344CB8AC3E}">
        <p14:creationId xmlns:p14="http://schemas.microsoft.com/office/powerpoint/2010/main" val="32448022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EASA">
  <a:themeElements>
    <a:clrScheme name="EASA-blue">
      <a:dk1>
        <a:sysClr val="windowText" lastClr="000000"/>
      </a:dk1>
      <a:lt1>
        <a:sysClr val="window" lastClr="FFFFFF"/>
      </a:lt1>
      <a:dk2>
        <a:srgbClr val="222F64"/>
      </a:dk2>
      <a:lt2>
        <a:srgbClr val="27ACCC"/>
      </a:lt2>
      <a:accent1>
        <a:srgbClr val="007FC2"/>
      </a:accent1>
      <a:accent2>
        <a:srgbClr val="FBBC39"/>
      </a:accent2>
      <a:accent3>
        <a:srgbClr val="B2CF42"/>
      </a:accent3>
      <a:accent4>
        <a:srgbClr val="16CC7F"/>
      </a:accent4>
      <a:accent5>
        <a:srgbClr val="18C4BC"/>
      </a:accent5>
      <a:accent6>
        <a:srgbClr val="FF6B66"/>
      </a:accent6>
      <a:hlink>
        <a:srgbClr val="1F2954"/>
      </a:hlink>
      <a:folHlink>
        <a:srgbClr val="1A2143"/>
      </a:folHlink>
    </a:clrScheme>
    <a:fontScheme name="Custom">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ASA" id="{6AFEF22F-07BE-4FD7-9E2C-C061E47115F5}" vid="{BB07A42E-B153-490E-8452-2AEE515C21D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Version=14.0.0.0, Culture=neutral, PublicKeyToken=71e9bce111e9429c</Assembly>
    <Class>Microsoft.Office.DocumentManagement.Internal.DocIdHandler</Class>
    <Data/>
    <Filter/>
  </Receiver>
  <Receiver>
    <Name>CopyVersionInformation ItemAdded</Name>
    <Synchronization>Synchronous</Synchronization>
    <Type>10001</Type>
    <SequenceNumber>40100</SequenceNumber>
    <Url/>
    <Assembly>EASA.BA.IMF.RC.Core.Application, Version=1.0.0.0, Culture=neutral, PublicKeyToken=a01c64e5cd1f2deb</Assembly>
    <Class>EASA.BA.IMF.RC.Core.Application.EventReceivers.CopyVersionInformation</Class>
    <Data/>
    <Filter/>
  </Receiver>
  <Receiver>
    <Name>CopyVersionInformation ItemUpdated</Name>
    <Synchronization>Synchronous</Synchronization>
    <Type>10002</Type>
    <SequenceNumber>40100</SequenceNumber>
    <Url/>
    <Assembly>EASA.BA.IMF.RC.Core.Application, Version=1.0.0.0, Culture=neutral, PublicKeyToken=a01c64e5cd1f2deb</Assembly>
    <Class>EASA.BA.IMF.RC.Core.Application.EventReceivers.CopyVersionInformation</Class>
    <Data/>
    <Filter/>
  </Receiver>
  <Receiver>
    <Name>CopyVersionInformation ItemCheckedIn</Name>
    <Synchronization>Synchronous</Synchronization>
    <Type>10004</Type>
    <SequenceNumber>40100</SequenceNumber>
    <Url/>
    <Assembly>EASA.BA.IMF.RC.Core.Application, Version=1.0.0.0, Culture=neutral, PublicKeyToken=a01c64e5cd1f2deb</Assembly>
    <Class>EASA.BA.IMF.RC.Core.Application.EventReceivers.CopyVersionInformation</Class>
    <Data/>
    <Filter/>
  </Receiver>
  <Receiver>
    <Name>CopyToRecordsCenter ItemUpdated</Name>
    <Synchronization>Asynchronous</Synchronization>
    <Type>10002</Type>
    <SequenceNumber>40110</SequenceNumber>
    <Url/>
    <Assembly>EASA.BA.IMF.RC.Core.Application, Version=1.0.0.0, Culture=neutral, PublicKeyToken=a01c64e5cd1f2deb</Assembly>
    <Class>EASA.BA.IMF.RC.Core.Application.EventReceivers.CopyToRecordsCenter</Class>
    <Data/>
    <Filter/>
  </Receiver>
</spe:Receivers>
</file>

<file path=customXml/item2.xml><?xml version="1.0" encoding="utf-8"?>
<?mso-contentType ?>
<SharedContentType xmlns="Microsoft.SharePoint.Taxonomy.ContentTypeSync" SourceId="8358dc2d-5dac-4cc2-8ed1-5c2041965753" ContentTypeId="0x010100A14FE9BE6CE84F1BB23C774EC08C4AEA2D01" PreviousValue="false"/>
</file>

<file path=customXml/item3.xml><?xml version="1.0" encoding="utf-8"?>
<p:properties xmlns:p="http://schemas.microsoft.com/office/2006/metadata/properties" xmlns:xsi="http://www.w3.org/2001/XMLSchema-instance" xmlns:pc="http://schemas.microsoft.com/office/infopath/2007/PartnerControls">
  <documentManagement>
    <IMF_C0_PublicationStatus xmlns="391a2f22-9f1b-4edd-a10b-257ace2d067d">EASA internal</IMF_C0_PublicationStatus>
    <IMF_C0_SourceTaxHTField0 xmlns="720140C3-6DF4-409B-A1F7-429D32417DCA">
      <Terms xmlns="http://schemas.microsoft.com/office/infopath/2007/PartnerControls">
        <TermInfo xmlns="http://schemas.microsoft.com/office/infopath/2007/PartnerControls">
          <TermName xmlns="http://schemas.microsoft.com/office/infopath/2007/PartnerControls">EASA</TermName>
          <TermId xmlns="http://schemas.microsoft.com/office/infopath/2007/PartnerControls">f2fd8376-381c-4ede-a9cd-0a84d06f4d45</TermId>
        </TermInfo>
      </Terms>
    </IMF_C0_SourceTaxHTField0>
    <IMSApprovalDate xmlns="13a41462-d3c5-4676-81cf-1cb4ae80045f">2019-03-11T23:00:00+00:00</IMSApprovalDate>
    <IMF_RC_RefDocumentGuid xmlns="6E10281A-CD3A-4F0C-9B7D-A2009929208B">7c976db1-23c1-400d-97ad-6f114f120250</IMF_RC_RefDocumentGuid>
    <IMF_C0_Distribution xmlns="391a2f22-9f1b-4edd-a10b-257ace2d067d">EASA</IMF_C0_Distribution>
    <IMF_C0_Description xmlns="391a2f22-9f1b-4edd-a10b-257ace2d067d" xsi:nil="true"/>
    <IMF_C0_TaxonomyTaxHTField0 xmlns="720140C3-6DF4-409B-A1F7-429D32417DCA">
      <Terms xmlns="http://schemas.microsoft.com/office/infopath/2007/PartnerControls">
        <TermInfo xmlns="http://schemas.microsoft.com/office/infopath/2007/PartnerControls">
          <TermName xmlns="http://schemas.microsoft.com/office/infopath/2007/PartnerControls">Quality management</TermName>
          <TermId xmlns="http://schemas.microsoft.com/office/infopath/2007/PartnerControls">98155c21-be43-4aae-96d5-e4bc945720de</TermId>
        </TermInfo>
      </Terms>
    </IMF_C0_TaxonomyTaxHTField0>
    <IMF_RC_RefDocumentId xmlns="6E10281A-CD3A-4F0C-9B7D-A2009929208B">EASAIMS-6-1338</IMF_RC_RefDocumentId>
    <IMSAcronymTaxHTField0 xmlns="13a41462-d3c5-4676-81cf-1cb4ae80045f">
      <Terms xmlns="http://schemas.microsoft.com/office/infopath/2007/PartnerControls">
        <TermInfo xmlns="http://schemas.microsoft.com/office/infopath/2007/PartnerControls">
          <TermName xmlns="http://schemas.microsoft.com/office/infopath/2007/PartnerControls">GEN</TermName>
          <TermId xmlns="http://schemas.microsoft.com/office/infopath/2007/PartnerControls">f714bfdc-8072-4548-9471-f17a1c62a484</TermId>
        </TermInfo>
      </Terms>
    </IMSAcronymTaxHTField0>
    <IMSProcessTaxonomyTaxHTField0 xmlns="13a41462-d3c5-4676-81cf-1cb4ae80045f">
      <Terms xmlns="http://schemas.microsoft.com/office/infopath/2007/PartnerControls">
        <TermInfo xmlns="http://schemas.microsoft.com/office/infopath/2007/PartnerControls">
          <TermName xmlns="http://schemas.microsoft.com/office/infopath/2007/PartnerControls">Documents and records management</TermName>
          <TermId xmlns="http://schemas.microsoft.com/office/infopath/2007/PartnerControls">12b15273-32eb-4bfd-a22a-bf49c6fe5b8b</TermId>
        </TermInfo>
      </Terms>
    </IMSProcessTaxonomyTaxHTField0>
    <IMF_C0_Archived xmlns="391a2f22-9f1b-4edd-a10b-257ace2d067d">false</IMF_C0_Archived>
    <IMF_C0_Contributor xmlns="391a2f22-9f1b-4edd-a10b-257ace2d067d">
      <UserInfo>
        <DisplayName/>
        <AccountId xsi:nil="true"/>
        <AccountType/>
      </UserInfo>
    </IMF_C0_Contributor>
    <_dlc_DocId xmlns="391a2f22-9f1b-4edd-a10b-257ace2d067d">EASAIMS-6-1338</_dlc_DocId>
    <IMF_C0_Language xmlns="391a2f22-9f1b-4edd-a10b-257ace2d067d">English</IMF_C0_Language>
    <IMSArisId xmlns="13a41462-d3c5-4676-81cf-1cb4ae80045f">c10cc280-5e12-11e6-1387-005056ba44df</IMSArisId>
    <IMF_RC_RefDocumentVersion xmlns="6E10281A-CD3A-4F0C-9B7D-A2009929208B">2.0</IMF_RC_RefDocumentVersion>
    <TaxCatchAll xmlns="391a2f22-9f1b-4edd-a10b-257ace2d067d">
      <Value>195</Value>
      <Value>18</Value>
      <Value>45</Value>
      <Value>109</Value>
      <Value>1</Value>
    </TaxCatchAll>
    <IMF_RC_RefDocumentSet xmlns="6E10281A-CD3A-4F0C-9B7D-A2009929208B" xsi:nil="true"/>
    <TaxKeywordTaxHTField xmlns="391a2f22-9f1b-4edd-a10b-257ace2d067d">
      <Terms xmlns="http://schemas.microsoft.com/office/infopath/2007/PartnerControls">
        <TermInfo xmlns="http://schemas.microsoft.com/office/infopath/2007/PartnerControls">
          <TermName xmlns="http://schemas.microsoft.com/office/infopath/2007/PartnerControls">002</TermName>
          <TermId xmlns="http://schemas.microsoft.com/office/infopath/2007/PartnerControls">1cddd0fa-1d3f-4d3b-a149-aeb683f282e1</TermId>
        </TermInfo>
      </Terms>
    </TaxKeywordTaxHTField>
    <IMSSensitivityMarking xmlns="13a41462-d3c5-4676-81cf-1cb4ae80045f">Non applicable</IMSSensitivityMarking>
    <IMF_C0_Owner xmlns="391a2f22-9f1b-4edd-a10b-257ace2d067d">
      <UserInfo>
        <DisplayName/>
        <AccountId xsi:nil="true"/>
        <AccountType/>
      </UserInfo>
    </IMF_C0_Owner>
    <IMSRegulatorySource xmlns="13a41462-d3c5-4676-81cf-1cb4ae80045f">Non applicable</IMSRegulatorySource>
    <IMF_C0_OriginatedTimestamp xmlns="391a2f22-9f1b-4edd-a10b-257ace2d067d">2015-05-08T08:13:00+00:00</IMF_C0_OriginatedTimestamp>
    <IMSFormType xmlns="13a41462-d3c5-4676-81cf-1cb4ae80045f">Quality template</IMSFormType>
    <IMF_RC_RefDocumentLib xmlns="6E10281A-CD3A-4F0C-9B7D-A2009929208B">IMS Qdocs publication</IMF_RC_RefDocumentLib>
    <IMSApprovalStatus xmlns="13a41462-d3c5-4676-81cf-1cb4ae80045f">Approved</IMSApprovalStatus>
    <_dlc_DocIdUrl xmlns="391a2f22-9f1b-4edd-a10b-257ace2d067d">
      <Url>https://dms.easa.europa.eu/case/IMS/_layouts/15/DocIdRedir.aspx?ID=EASAIMS-6-1338</Url>
      <Description>EASAIMS-6-1338</Description>
    </_dlc_DocIdUrl>
    <IMF_RC_RefDocumentInfo xmlns="6E10281A-CD3A-4F0C-9B7D-A2009929208B">{"Web":{"Path":"/","Title":"Integrated Management System","Description":""}}</IMF_RC_RefDocumentInfo>
  </documentManagement>
</p:properties>
</file>

<file path=customXml/item4.xml><?xml version="1.0" encoding="utf-8"?>
<ct:contentTypeSchema xmlns:ct="http://schemas.microsoft.com/office/2006/metadata/contentType" xmlns:ma="http://schemas.microsoft.com/office/2006/metadata/properties/metaAttributes" ct:_="" ma:_="" ma:contentTypeName="IMS Template" ma:contentTypeID="0x010100A14FE9BE6CE84F1BB23C774EC08C4AEA2D010039FCBC2891070F46ABE301F7C89982DF" ma:contentTypeVersion="48" ma:contentTypeDescription="" ma:contentTypeScope="" ma:versionID="37cc8e28a638d34901233498803dd1da">
  <xsd:schema xmlns:xsd="http://www.w3.org/2001/XMLSchema" xmlns:xs="http://www.w3.org/2001/XMLSchema" xmlns:p="http://schemas.microsoft.com/office/2006/metadata/properties" xmlns:ns2="391a2f22-9f1b-4edd-a10b-257ace2d067d" xmlns:ns3="720140C3-6DF4-409B-A1F7-429D32417DCA" xmlns:ns4="13a41462-d3c5-4676-81cf-1cb4ae80045f" xmlns:ns5="6E10281A-CD3A-4F0C-9B7D-A2009929208B" targetNamespace="http://schemas.microsoft.com/office/2006/metadata/properties" ma:root="true" ma:fieldsID="f5594b97b3c9f824a30a476505a4ca82" ns2:_="" ns3:_="" ns4:_="" ns5:_="">
    <xsd:import namespace="391a2f22-9f1b-4edd-a10b-257ace2d067d"/>
    <xsd:import namespace="720140C3-6DF4-409B-A1F7-429D32417DCA"/>
    <xsd:import namespace="13a41462-d3c5-4676-81cf-1cb4ae80045f"/>
    <xsd:import namespace="6E10281A-CD3A-4F0C-9B7D-A2009929208B"/>
    <xsd:element name="properties">
      <xsd:complexType>
        <xsd:sequence>
          <xsd:element name="documentManagement">
            <xsd:complexType>
              <xsd:all>
                <xsd:element ref="ns2:_dlc_DocId" minOccurs="0"/>
                <xsd:element ref="ns2:_dlc_DocIdUrl" minOccurs="0"/>
                <xsd:element ref="ns2:_dlc_DocIdPersistId" minOccurs="0"/>
                <xsd:element ref="ns2:IMF_C0_Description" minOccurs="0"/>
                <xsd:element ref="ns2:IMF_C0_Contributor" minOccurs="0"/>
                <xsd:element ref="ns2:IMF_C0_Archived" minOccurs="0"/>
                <xsd:element ref="ns3:IMF_C0_TaxonomyTaxHTField0" minOccurs="0"/>
                <xsd:element ref="ns2:IMF_C0_Owner" minOccurs="0"/>
                <xsd:element ref="ns2:IMF_C0_OriginatedTimestamp" minOccurs="0"/>
                <xsd:element ref="ns2:IMF_C0_PublicationStatus"/>
                <xsd:element ref="ns3:IMF_C0_SourceTaxHTField0" minOccurs="0"/>
                <xsd:element ref="ns2:IMF_C0_Distribution" minOccurs="0"/>
                <xsd:element ref="ns2:IMF_C0_Language" minOccurs="0"/>
                <xsd:element ref="ns2:TaxKeywordTaxHTField" minOccurs="0"/>
                <xsd:element ref="ns4:IMSProcessTaxonomyTaxHTField0" minOccurs="0"/>
                <xsd:element ref="ns2:TaxCatchAll" minOccurs="0"/>
                <xsd:element ref="ns2:TaxCatchAllLabel" minOccurs="0"/>
                <xsd:element ref="ns4:IMSApprovalDate"/>
                <xsd:element ref="ns4:IMSApprovalStatus"/>
                <xsd:element ref="ns4:IMSArisId" minOccurs="0"/>
                <xsd:element ref="ns4:IMSAcronymTaxHTField0" minOccurs="0"/>
                <xsd:element ref="ns4:IMSFormType"/>
                <xsd:element ref="ns4:IMSRegulatorySource"/>
                <xsd:element ref="ns4:IMSSensitivityMarking"/>
                <xsd:element ref="ns5:IMF_RC_RefDocumentGuid" minOccurs="0"/>
                <xsd:element ref="ns5:IMF_RC_RefDocumentId" minOccurs="0"/>
                <xsd:element ref="ns5:IMF_RC_RefDocumentVersion" minOccurs="0"/>
                <xsd:element ref="ns5:IMF_RC_RefDocumentLib" minOccurs="0"/>
                <xsd:element ref="ns5:IMF_RC_RefDocumentSet" minOccurs="0"/>
                <xsd:element ref="ns5:IMF_RC_RefDocumentInfo"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91a2f22-9f1b-4edd-a10b-257ace2d067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IMF_C0_Description" ma:index="12" nillable="true" ma:displayName="Description" ma:description="Short description of document and its contents" ma:internalName="IMF_C0_Description" ma:readOnly="false">
      <xsd:simpleType>
        <xsd:restriction base="dms:Note">
          <xsd:maxLength value="255"/>
        </xsd:restriction>
      </xsd:simpleType>
    </xsd:element>
    <xsd:element name="IMF_C0_Contributor" ma:index="13" nillable="true" ma:displayName="Contributor" ma:description="Indicate one or more contributors to the object" ma:list="UserInfo" ma:internalName="IMF_C0_Contribu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MF_C0_Archived" ma:index="14" nillable="true" ma:displayName="Archived" ma:default="0" ma:description="Indicates cycle status of object" ma:hidden="true" ma:internalName="IMF_C0_Archived" ma:readOnly="false">
      <xsd:simpleType>
        <xsd:restriction base="dms:Boolean"/>
      </xsd:simpleType>
    </xsd:element>
    <xsd:element name="IMF_C0_Owner" ma:index="17" nillable="true" ma:displayName="Owner" ma:default="" ma:description="Indicates Head of department" ma:hidden="true" ma:list="UserInfo" ma:internalName="IMF_C0_Own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MF_C0_OriginatedTimestamp" ma:index="18" nillable="true" ma:displayName="Originated timestamp" ma:default="[today]" ma:description="Indicates originated timestamp of object if not created in SP" ma:format="DateTime" ma:internalName="IMF_C0_OriginatedTimestamp" ma:readOnly="false">
      <xsd:simpleType>
        <xsd:restriction base="dms:DateTime"/>
      </xsd:simpleType>
    </xsd:element>
    <xsd:element name="IMF_C0_PublicationStatus" ma:index="19" ma:displayName="Publication status" ma:default="EASA internal" ma:description="Indictates if the object can be published outwards the Internet" ma:internalName="IMF_C0_PublicationStatus" ma:readOnly="false">
      <xsd:simpleType>
        <xsd:restriction base="dms:Choice">
          <xsd:enumeration value="EASA internal"/>
          <xsd:enumeration value="Not reviewed for public release"/>
          <xsd:enumeration value="Approved for public release"/>
          <xsd:enumeration value="Sensitive but unclassified"/>
        </xsd:restriction>
      </xsd:simpleType>
    </xsd:element>
    <xsd:element name="IMF_C0_Distribution" ma:index="22" nillable="true" ma:displayName="Distribution" ma:default="EASA" ma:description="Indicate if object comes into or leaves EASA (EASA/In/Out)" ma:hidden="true" ma:internalName="IMF_C0_Distribution" ma:readOnly="false">
      <xsd:simpleType>
        <xsd:restriction base="dms:Choice">
          <xsd:enumeration value="EASA"/>
          <xsd:enumeration value="In"/>
          <xsd:enumeration value="Out"/>
        </xsd:restriction>
      </xsd:simpleType>
    </xsd:element>
    <xsd:element name="IMF_C0_Language" ma:index="23" nillable="true" ma:displayName="Language" ma:default="English" ma:description="" ma:hidden="true" ma:internalName="IMF_C0_Language" ma:readOnly="false">
      <xsd:simpleType>
        <xsd:restriction base="dms:Choice">
          <xsd:enumeration value="English"/>
          <xsd:enumeration value="French"/>
          <xsd:enumeration value="German"/>
        </xsd:restriction>
      </xsd:simpleType>
    </xsd:element>
    <xsd:element name="TaxKeywordTaxHTField" ma:index="24" nillable="true" ma:taxonomy="true" ma:internalName="TaxKeywordTaxHTField" ma:taxonomyFieldName="TaxKeyword" ma:displayName="Enterprise Keywords" ma:readOnly="false" ma:fieldId="{23f27201-bee3-471e-b2e7-b64fd8b7ca38}" ma:taxonomyMulti="true" ma:sspId="8358dc2d-5dac-4cc2-8ed1-5c2041965753" ma:termSetId="00000000-0000-0000-0000-000000000000" ma:anchorId="00000000-0000-0000-0000-000000000000" ma:open="true" ma:isKeyword="true">
      <xsd:complexType>
        <xsd:sequence>
          <xsd:element ref="pc:Terms" minOccurs="0" maxOccurs="1"/>
        </xsd:sequence>
      </xsd:complexType>
    </xsd:element>
    <xsd:element name="TaxCatchAll" ma:index="27" nillable="true" ma:displayName="Taxonomy Catch All Column" ma:hidden="true" ma:list="{23859e3b-acf6-4239-bdbf-866f974b27ec}" ma:internalName="TaxCatchAll" ma:showField="CatchAllData" ma:web="9187730d-d789-474d-9594-c335a1009584">
      <xsd:complexType>
        <xsd:complexContent>
          <xsd:extension base="dms:MultiChoiceLookup">
            <xsd:sequence>
              <xsd:element name="Value" type="dms:Lookup" maxOccurs="unbounded" minOccurs="0" nillable="true"/>
            </xsd:sequence>
          </xsd:extension>
        </xsd:complexContent>
      </xsd:complexType>
    </xsd:element>
    <xsd:element name="TaxCatchAllLabel" ma:index="28" nillable="true" ma:displayName="Taxonomy Catch All Column1" ma:hidden="true" ma:list="{23859e3b-acf6-4239-bdbf-866f974b27ec}" ma:internalName="TaxCatchAllLabel" ma:readOnly="true" ma:showField="CatchAllDataLabel" ma:web="9187730d-d789-474d-9594-c335a100958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720140C3-6DF4-409B-A1F7-429D32417DCA" elementFormDefault="qualified">
    <xsd:import namespace="http://schemas.microsoft.com/office/2006/documentManagement/types"/>
    <xsd:import namespace="http://schemas.microsoft.com/office/infopath/2007/PartnerControls"/>
    <xsd:element name="IMF_C0_TaxonomyTaxHTField0" ma:index="15" ma:taxonomy="true" ma:internalName="IMF_C0_TaxonomyTaxHTField0" ma:taxonomyFieldName="IMF_C0_Taxonomy" ma:displayName="Taxonomy" ma:readOnly="false" ma:fieldId="{cf456d8d-8c00-4f58-9eea-3acf158a8d25}" ma:sspId="8358dc2d-5dac-4cc2-8ed1-5c2041965753" ma:termSetId="4b10b631-c2b5-4fc7-abfe-3cafbec3fca2" ma:anchorId="00000000-0000-0000-0000-000000000000" ma:open="false" ma:isKeyword="false">
      <xsd:complexType>
        <xsd:sequence>
          <xsd:element ref="pc:Terms" minOccurs="0" maxOccurs="1"/>
        </xsd:sequence>
      </xsd:complexType>
    </xsd:element>
    <xsd:element name="IMF_C0_SourceTaxHTField0" ma:index="20" ma:taxonomy="true" ma:internalName="IMF_C0_SourceTaxHTField0" ma:taxonomyFieldName="IMF_C0_Source" ma:displayName="Source" ma:readOnly="false" ma:default="1;#EASA|f2fd8376-381c-4ede-a9cd-0a84d06f4d45" ma:fieldId="{eb94dad3-d236-47b0-8922-8fe392b9072c}" ma:sspId="8358dc2d-5dac-4cc2-8ed1-5c2041965753" ma:termSetId="c85d0ee6-6f1d-4fee-ac6f-42b79544e648"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3a41462-d3c5-4676-81cf-1cb4ae80045f" elementFormDefault="qualified">
    <xsd:import namespace="http://schemas.microsoft.com/office/2006/documentManagement/types"/>
    <xsd:import namespace="http://schemas.microsoft.com/office/infopath/2007/PartnerControls"/>
    <xsd:element name="IMSProcessTaxonomyTaxHTField0" ma:index="26" ma:taxonomy="true" ma:internalName="IMSProcessTaxonomyTaxHTField0" ma:taxonomyFieldName="IMSProcessTaxonomy" ma:displayName="Process taxonomy (Q)" ma:default="" ma:fieldId="f18fae71-a947-4e07-8845-dca4bf3d380c" ma:taxonomyMulti="true" ma:sspId="8358dc2d-5dac-4cc2-8ed1-5c2041965753" ma:termSetId="89011a43-13ba-4f07-a418-2eea87b9aeb6" ma:anchorId="00000000-0000-0000-0000-000000000000" ma:open="false" ma:isKeyword="false">
      <xsd:complexType>
        <xsd:sequence>
          <xsd:element ref="pc:Terms" minOccurs="0" maxOccurs="1"/>
        </xsd:sequence>
      </xsd:complexType>
    </xsd:element>
    <xsd:element name="IMSApprovalDate" ma:index="30" ma:displayName="Approval date" ma:default="[today]" ma:description="Approval date" ma:format="DateTime" ma:indexed="true" ma:internalName="IMSApprovalDate">
      <xsd:simpleType>
        <xsd:restriction base="dms:DateTime"/>
      </xsd:simpleType>
    </xsd:element>
    <xsd:element name="IMSApprovalStatus" ma:index="31" ma:displayName="Approval status" ma:default="Draft" ma:description="Approval status" ma:indexed="true" ma:internalName="IMSApprovalStatus">
      <xsd:simpleType>
        <xsd:restriction base="dms:Choice">
          <xsd:enumeration value="Draft"/>
          <xsd:enumeration value="In review"/>
          <xsd:enumeration value="Approved"/>
        </xsd:restriction>
      </xsd:simpleType>
    </xsd:element>
    <xsd:element name="IMSArisId" ma:index="32" nillable="true" ma:displayName="Aris ID" ma:description="Aris ID" ma:internalName="IMSArisId">
      <xsd:simpleType>
        <xsd:restriction base="dms:Text"/>
      </xsd:simpleType>
    </xsd:element>
    <xsd:element name="IMSAcronymTaxHTField0" ma:index="33" ma:taxonomy="true" ma:internalName="IMSAcronymTaxHTField0" ma:taxonomyFieldName="IMSAcronym" ma:displayName="Acronym" ma:indexed="true" ma:default="" ma:fieldId="{dbafa9dc-4115-4a1e-a712-8c79b5d311f8}" ma:sspId="8358dc2d-5dac-4cc2-8ed1-5c2041965753" ma:termSetId="5682b1a9-309c-4d53-a544-a3b112910516" ma:anchorId="00000000-0000-0000-0000-000000000000" ma:open="false" ma:isKeyword="false">
      <xsd:complexType>
        <xsd:sequence>
          <xsd:element ref="pc:Terms" minOccurs="0" maxOccurs="1"/>
        </xsd:sequence>
      </xsd:complexType>
    </xsd:element>
    <xsd:element name="IMSFormType" ma:index="35" ma:displayName="Form type" ma:default="Quality form" ma:description="Form type" ma:internalName="IMSFormType">
      <xsd:simpleType>
        <xsd:restriction base="dms:Choice">
          <xsd:enumeration value="Quality template"/>
          <xsd:enumeration value="Quality form"/>
          <xsd:enumeration value="EASA form"/>
          <xsd:enumeration value="Application form"/>
        </xsd:restriction>
      </xsd:simpleType>
    </xsd:element>
    <xsd:element name="IMSRegulatorySource" ma:index="36" ma:displayName="Regulatory source" ma:default="Non applicable" ma:description="Regulatory source" ma:internalName="IMSRegulatorySource">
      <xsd:simpleType>
        <xsd:restriction base="dms:Choice">
          <xsd:enumeration value="Non applicable"/>
          <xsd:enumeration value="Implementing rule"/>
          <xsd:enumeration value="Acceptable means of compliance"/>
          <xsd:enumeration value="Guidance material"/>
        </xsd:restriction>
      </xsd:simpleType>
    </xsd:element>
    <xsd:element name="IMSSensitivityMarking" ma:index="37" ma:displayName="Sensitivity marking" ma:default="Non applicable" ma:description="Indicates sensitivity level" ma:internalName="IMSSensitivityMarking">
      <xsd:simpleType>
        <xsd:restriction base="dms:Choice">
          <xsd:enumeration value="Non applicable"/>
          <xsd:enumeration value="Public"/>
          <xsd:enumeration value="Internal"/>
          <xsd:enumeration value="Limited distribution"/>
          <xsd:enumeration value="HR matters"/>
        </xsd:restriction>
      </xsd:simpleType>
    </xsd:element>
  </xsd:schema>
  <xsd:schema xmlns:xsd="http://www.w3.org/2001/XMLSchema" xmlns:xs="http://www.w3.org/2001/XMLSchema" xmlns:dms="http://schemas.microsoft.com/office/2006/documentManagement/types" xmlns:pc="http://schemas.microsoft.com/office/infopath/2007/PartnerControls" targetNamespace="6E10281A-CD3A-4F0C-9B7D-A2009929208B" elementFormDefault="qualified">
    <xsd:import namespace="http://schemas.microsoft.com/office/2006/documentManagement/types"/>
    <xsd:import namespace="http://schemas.microsoft.com/office/infopath/2007/PartnerControls"/>
    <xsd:element name="IMF_RC_RefDocumentGuid" ma:index="38" nillable="true" ma:displayName="RefGuid" ma:description="" ma:hidden="true" ma:internalName="IMF_RC_RefDocumentGuid">
      <xsd:simpleType>
        <xsd:restriction base="dms:Text"/>
      </xsd:simpleType>
    </xsd:element>
    <xsd:element name="IMF_RC_RefDocumentId" ma:index="39" nillable="true" ma:displayName="RefId" ma:description="" ma:hidden="true" ma:internalName="IMF_RC_RefDocumentId">
      <xsd:simpleType>
        <xsd:restriction base="dms:Text"/>
      </xsd:simpleType>
    </xsd:element>
    <xsd:element name="IMF_RC_RefDocumentVersion" ma:index="40" nillable="true" ma:displayName="RefVer" ma:description="" ma:hidden="true" ma:internalName="IMF_RC_RefDocumentVersion">
      <xsd:simpleType>
        <xsd:restriction base="dms:Text"/>
      </xsd:simpleType>
    </xsd:element>
    <xsd:element name="IMF_RC_RefDocumentLib" ma:index="41" nillable="true" ma:displayName="RefLib" ma:description="" ma:hidden="true" ma:internalName="IMF_RC_RefDocumentLib">
      <xsd:simpleType>
        <xsd:restriction base="dms:Text"/>
      </xsd:simpleType>
    </xsd:element>
    <xsd:element name="IMF_RC_RefDocumentSet" ma:index="42" nillable="true" ma:displayName="RefDs" ma:description="" ma:hidden="true" ma:internalName="IMF_RC_RefDocumentSet">
      <xsd:simpleType>
        <xsd:restriction base="dms:Text"/>
      </xsd:simpleType>
    </xsd:element>
    <xsd:element name="IMF_RC_RefDocumentInfo" ma:index="43" nillable="true" ma:displayName="RefInfo" ma:description="" ma:hidden="true" ma:internalName="IMF_RC_RefDocumentInfo" ma:readOnly="fals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A511110-FB2E-4923-BB70-92FFD90286FC}">
  <ds:schemaRefs>
    <ds:schemaRef ds:uri="http://schemas.microsoft.com/sharepoint/events"/>
  </ds:schemaRefs>
</ds:datastoreItem>
</file>

<file path=customXml/itemProps2.xml><?xml version="1.0" encoding="utf-8"?>
<ds:datastoreItem xmlns:ds="http://schemas.openxmlformats.org/officeDocument/2006/customXml" ds:itemID="{B2A88A6D-5086-4D3E-9150-442D95372A85}">
  <ds:schemaRefs>
    <ds:schemaRef ds:uri="Microsoft.SharePoint.Taxonomy.ContentTypeSync"/>
  </ds:schemaRefs>
</ds:datastoreItem>
</file>

<file path=customXml/itemProps3.xml><?xml version="1.0" encoding="utf-8"?>
<ds:datastoreItem xmlns:ds="http://schemas.openxmlformats.org/officeDocument/2006/customXml" ds:itemID="{69B0780D-C26B-40DA-B88A-61A01AD1429F}">
  <ds:schemaRefs>
    <ds:schemaRef ds:uri="http://purl.org/dc/elements/1.1/"/>
    <ds:schemaRef ds:uri="http://schemas.microsoft.com/office/2006/metadata/properties"/>
    <ds:schemaRef ds:uri="720140C3-6DF4-409B-A1F7-429D32417DCA"/>
    <ds:schemaRef ds:uri="http://purl.org/dc/terms/"/>
    <ds:schemaRef ds:uri="http://schemas.openxmlformats.org/package/2006/metadata/core-properties"/>
    <ds:schemaRef ds:uri="13a41462-d3c5-4676-81cf-1cb4ae80045f"/>
    <ds:schemaRef ds:uri="http://schemas.microsoft.com/office/2006/documentManagement/types"/>
    <ds:schemaRef ds:uri="6E10281A-CD3A-4F0C-9B7D-A2009929208B"/>
    <ds:schemaRef ds:uri="http://schemas.microsoft.com/office/infopath/2007/PartnerControls"/>
    <ds:schemaRef ds:uri="391a2f22-9f1b-4edd-a10b-257ace2d067d"/>
    <ds:schemaRef ds:uri="http://www.w3.org/XML/1998/namespace"/>
    <ds:schemaRef ds:uri="http://purl.org/dc/dcmitype/"/>
  </ds:schemaRefs>
</ds:datastoreItem>
</file>

<file path=customXml/itemProps4.xml><?xml version="1.0" encoding="utf-8"?>
<ds:datastoreItem xmlns:ds="http://schemas.openxmlformats.org/officeDocument/2006/customXml" ds:itemID="{4E791F39-F842-4309-9AD1-A3268C5A4B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91a2f22-9f1b-4edd-a10b-257ace2d067d"/>
    <ds:schemaRef ds:uri="720140C3-6DF4-409B-A1F7-429D32417DCA"/>
    <ds:schemaRef ds:uri="13a41462-d3c5-4676-81cf-1cb4ae80045f"/>
    <ds:schemaRef ds:uri="6E10281A-CD3A-4F0C-9B7D-A200992920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003FCB61-EA6A-4FDA-B883-73A7AFBBCD9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3485</TotalTime>
  <Words>798</Words>
  <Application>Microsoft Office PowerPoint</Application>
  <PresentationFormat>On-screen Show (16:9)</PresentationFormat>
  <Paragraphs>54</Paragraphs>
  <Slides>10</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10</vt:i4>
      </vt:variant>
    </vt:vector>
  </HeadingPairs>
  <TitlesOfParts>
    <vt:vector size="14" baseType="lpstr">
      <vt:lpstr>Arial</vt:lpstr>
      <vt:lpstr>Calibri</vt:lpstr>
      <vt:lpstr>Office Theme</vt:lpstr>
      <vt:lpstr>EASA</vt:lpstr>
      <vt:lpstr>NAA's participation in the MRB, ISC, and/or WG activities </vt:lpstr>
      <vt:lpstr>Introduction</vt:lpstr>
      <vt:lpstr>IMRBPB Membership</vt:lpstr>
      <vt:lpstr>Definitions relevant to NAAs activities</vt:lpstr>
      <vt:lpstr>Interface between TCH and Regulatory Authorities</vt:lpstr>
      <vt:lpstr>Participation to ISC/WG activities</vt:lpstr>
      <vt:lpstr>Coordination with other NAA’s</vt:lpstr>
      <vt:lpstr>Letter of confirmation to VA</vt:lpstr>
      <vt:lpstr>Letter of confirmation to Guest Authority</vt:lpstr>
      <vt:lpstr>Thank you!</vt:lpstr>
    </vt:vector>
  </TitlesOfParts>
  <Manager/>
  <Company>PC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 - Powerpoint presentation 16-9</dc:title>
  <dc:subject/>
  <dc:creator>Gabi Mircea</dc:creator>
  <cp:keywords>002</cp:keywords>
  <dc:description/>
  <cp:lastModifiedBy>TOSINI Luca</cp:lastModifiedBy>
  <cp:revision>243</cp:revision>
  <dcterms:created xsi:type="dcterms:W3CDTF">2019-02-11T13:14:42Z</dcterms:created>
  <dcterms:modified xsi:type="dcterms:W3CDTF">2024-05-07T15:07:24Z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MF_C0_Taxonomy">
    <vt:lpwstr>18;#Quality management|98155c21-be43-4aae-96d5-e4bc945720de</vt:lpwstr>
  </property>
  <property fmtid="{D5CDD505-2E9C-101B-9397-08002B2CF9AE}" pid="3" name="TaxKeyword">
    <vt:lpwstr>45;#002|1cddd0fa-1d3f-4d3b-a149-aeb683f282e1</vt:lpwstr>
  </property>
  <property fmtid="{D5CDD505-2E9C-101B-9397-08002B2CF9AE}" pid="4" name="Order">
    <vt:r8>9600</vt:r8>
  </property>
  <property fmtid="{D5CDD505-2E9C-101B-9397-08002B2CF9AE}" pid="5" name="IMSAcronym">
    <vt:lpwstr>109;#GEN|f714bfdc-8072-4548-9471-f17a1c62a484</vt:lpwstr>
  </property>
  <property fmtid="{D5CDD505-2E9C-101B-9397-08002B2CF9AE}" pid="6" name="ContentTypeId">
    <vt:lpwstr>0x010100A14FE9BE6CE84F1BB23C774EC08C4AEA2D010039FCBC2891070F46ABE301F7C89982DF</vt:lpwstr>
  </property>
  <property fmtid="{D5CDD505-2E9C-101B-9397-08002B2CF9AE}" pid="7" name="_dlc_DocIdItemGuid">
    <vt:lpwstr>7c976db1-23c1-400d-97ad-6f114f120250</vt:lpwstr>
  </property>
  <property fmtid="{D5CDD505-2E9C-101B-9397-08002B2CF9AE}" pid="8" name="IMF_C0_Source">
    <vt:lpwstr>1;#EASA|f2fd8376-381c-4ede-a9cd-0a84d06f4d45</vt:lpwstr>
  </property>
  <property fmtid="{D5CDD505-2E9C-101B-9397-08002B2CF9AE}" pid="9" name="IMSProcessTaxonomy">
    <vt:lpwstr>195;#Documents and records management|12b15273-32eb-4bfd-a22a-bf49c6fe5b8b</vt:lpwstr>
  </property>
  <property fmtid="{D5CDD505-2E9C-101B-9397-08002B2CF9AE}" pid="10" name="xd_ProgID">
    <vt:lpwstr/>
  </property>
  <property fmtid="{D5CDD505-2E9C-101B-9397-08002B2CF9AE}" pid="11" name="TemplateUrl">
    <vt:lpwstr/>
  </property>
  <property fmtid="{D5CDD505-2E9C-101B-9397-08002B2CF9AE}" pid="12" name="_CopySource">
    <vt:lpwstr>http://imf.easa.local/case/IMS/IMSQdocsdesign/TE.GEN.00410.pptx</vt:lpwstr>
  </property>
</Properties>
</file>