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8.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tags/tag12.xml" ContentType="application/vnd.openxmlformats-officedocument.presentationml.tags+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comments/comment1.xml" ContentType="application/vnd.openxmlformats-officedocument.presentationml.comments+xml"/>
  <Override PartName="/ppt/tags/tag18.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23"/>
  </p:notesMasterIdLst>
  <p:handoutMasterIdLst>
    <p:handoutMasterId r:id="rId24"/>
  </p:handoutMasterIdLst>
  <p:sldIdLst>
    <p:sldId id="966" r:id="rId6"/>
    <p:sldId id="1232" r:id="rId7"/>
    <p:sldId id="1277" r:id="rId8"/>
    <p:sldId id="1279" r:id="rId9"/>
    <p:sldId id="1282" r:id="rId10"/>
    <p:sldId id="1268" r:id="rId11"/>
    <p:sldId id="1263" r:id="rId12"/>
    <p:sldId id="1264" r:id="rId13"/>
    <p:sldId id="1267" r:id="rId14"/>
    <p:sldId id="1265" r:id="rId15"/>
    <p:sldId id="1283" r:id="rId16"/>
    <p:sldId id="1286" r:id="rId17"/>
    <p:sldId id="1266" r:id="rId18"/>
    <p:sldId id="1285" r:id="rId19"/>
    <p:sldId id="1288" r:id="rId20"/>
    <p:sldId id="1281" r:id="rId21"/>
    <p:sldId id="1269" r:id="rId22"/>
  </p:sldIdLst>
  <p:sldSz cx="9602788" cy="6858000"/>
  <p:notesSz cx="7010400" cy="9236075"/>
  <p:custDataLst>
    <p:tags r:id="rId25"/>
  </p:custDataLst>
  <p:defaultTextStyle>
    <a:defPPr>
      <a:defRPr lang="en-US"/>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day" initials="v" lastIdx="2" clrIdx="0"/>
  <p:cmAuthor id="1" name="Giacomo Gibilisco" initials="GG" lastIdx="2" clrIdx="1">
    <p:extLst>
      <p:ext uri="{19B8F6BF-5375-455C-9EA6-DF929625EA0E}">
        <p15:presenceInfo xmlns:p15="http://schemas.microsoft.com/office/powerpoint/2012/main" userId="Giacomo Gibilisc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B1222B"/>
    <a:srgbClr val="CCECFF"/>
    <a:srgbClr val="0066FF"/>
    <a:srgbClr val="58595B"/>
    <a:srgbClr val="919397"/>
    <a:srgbClr val="69B24B"/>
    <a:srgbClr val="B0232C"/>
    <a:srgbClr val="1785B8"/>
    <a:srgbClr val="F0A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0" autoAdjust="0"/>
    <p:restoredTop sz="98803" autoAdjust="0"/>
  </p:normalViewPr>
  <p:slideViewPr>
    <p:cSldViewPr snapToGrid="0">
      <p:cViewPr varScale="1">
        <p:scale>
          <a:sx n="119" d="100"/>
          <a:sy n="119" d="100"/>
        </p:scale>
        <p:origin x="1206" y="114"/>
      </p:cViewPr>
      <p:guideLst>
        <p:guide orient="horz" pos="2465"/>
        <p:guide pos="139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0" d="100"/>
        <a:sy n="180" d="100"/>
      </p:scale>
      <p:origin x="0" y="0"/>
    </p:cViewPr>
  </p:sorterViewPr>
  <p:notesViewPr>
    <p:cSldViewPr snapToGrid="0">
      <p:cViewPr varScale="1">
        <p:scale>
          <a:sx n="132" d="100"/>
          <a:sy n="132" d="100"/>
        </p:scale>
        <p:origin x="-1648" y="-104"/>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ITCCGROUPDATA\Direzione%20Tecnica\Scambioram\DOCUMENTI%20UFFICIO%20RAM\AW189\MRB\BB%20-%20USEFUL%20DATA\INTERNATIONAL%20MRB%20COMMITTEES\MPIG\CIPs\CIP%20IND%20202X%20XXX%20Placard%20and%20Marking\Survey\Survey%20on%20Marking%20and%20Placard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742B-4B5F-B068-91095422210D}"/>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742B-4B5F-B068-91095422210D}"/>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742B-4B5F-B068-91095422210D}"/>
              </c:ext>
            </c:extLst>
          </c:dPt>
          <c:dLbls>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it-IT"/>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'Risposte del modulo 1'!$G$62:$I$62</c:f>
              <c:strCache>
                <c:ptCount val="3"/>
                <c:pt idx="0">
                  <c:v>Missing M&amp;P</c:v>
                </c:pt>
                <c:pt idx="1">
                  <c:v>Degraded/unreadable M&amp;P</c:v>
                </c:pt>
                <c:pt idx="2">
                  <c:v>Incorrect M&amp;P</c:v>
                </c:pt>
              </c:strCache>
            </c:strRef>
          </c:cat>
          <c:val>
            <c:numRef>
              <c:f>'Risposte del modulo 1'!$G$61:$I$61</c:f>
              <c:numCache>
                <c:formatCode>0.00%</c:formatCode>
                <c:ptCount val="3"/>
                <c:pt idx="0">
                  <c:v>0.62608695652173918</c:v>
                </c:pt>
                <c:pt idx="1">
                  <c:v>0.73913043478260865</c:v>
                </c:pt>
                <c:pt idx="2">
                  <c:v>0.42608695652173911</c:v>
                </c:pt>
              </c:numCache>
            </c:numRef>
          </c:val>
          <c:extLst>
            <c:ext xmlns:c16="http://schemas.microsoft.com/office/drawing/2014/chart" uri="{C3380CC4-5D6E-409C-BE32-E72D297353CC}">
              <c16:uniqueId val="{00000006-742B-4B5F-B068-91095422210D}"/>
            </c:ext>
          </c:extLst>
        </c:ser>
        <c:dLbls>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sz="1600"/>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stacked"/>
        <c:varyColors val="0"/>
        <c:ser>
          <c:idx val="0"/>
          <c:order val="0"/>
          <c:spPr>
            <a:solidFill>
              <a:schemeClr val="accent1"/>
            </a:solidFill>
            <a:ln>
              <a:noFill/>
            </a:ln>
            <a:effectLst/>
            <a:scene3d>
              <a:camera prst="orthographicFront"/>
              <a:lightRig rig="brightRoom" dir="t"/>
            </a:scene3d>
            <a:sp3d prstMaterial="flat">
              <a:bevelT w="50800" h="101600" prst="angle"/>
              <a:contourClr>
                <a:srgbClr val="000000"/>
              </a:contourClr>
            </a:sp3d>
          </c:spPr>
          <c:invertIfNegative val="0"/>
          <c:dPt>
            <c:idx val="0"/>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BEEC-4100-9725-43507ED5BB97}"/>
              </c:ext>
            </c:extLst>
          </c:dPt>
          <c:dPt>
            <c:idx val="1"/>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BEEC-4100-9725-43507ED5BB97}"/>
              </c:ext>
            </c:extLst>
          </c:dPt>
          <c:dPt>
            <c:idx val="2"/>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BEEC-4100-9725-43507ED5BB97}"/>
              </c:ext>
            </c:extLst>
          </c:dPt>
          <c:dLbls>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'Risposte del modulo 1'!$G$62:$I$62</c:f>
              <c:strCache>
                <c:ptCount val="3"/>
                <c:pt idx="0">
                  <c:v>Missing M&amp;P</c:v>
                </c:pt>
                <c:pt idx="1">
                  <c:v>Degraded/unreadable M&amp;P</c:v>
                </c:pt>
                <c:pt idx="2">
                  <c:v>Incorrect M&amp;P</c:v>
                </c:pt>
              </c:strCache>
            </c:strRef>
          </c:cat>
          <c:val>
            <c:numRef>
              <c:f>'Risposte del modulo 1'!$G$60:$I$60</c:f>
              <c:numCache>
                <c:formatCode>0.00</c:formatCode>
                <c:ptCount val="3"/>
                <c:pt idx="0">
                  <c:v>3.1304347826086958</c:v>
                </c:pt>
                <c:pt idx="1">
                  <c:v>3.6956521739130435</c:v>
                </c:pt>
                <c:pt idx="2">
                  <c:v>2.1304347826086958</c:v>
                </c:pt>
              </c:numCache>
            </c:numRef>
          </c:val>
          <c:extLst>
            <c:ext xmlns:c16="http://schemas.microsoft.com/office/drawing/2014/chart" uri="{C3380CC4-5D6E-409C-BE32-E72D297353CC}">
              <c16:uniqueId val="{00000006-BEEC-4100-9725-43507ED5BB97}"/>
            </c:ext>
          </c:extLst>
        </c:ser>
        <c:dLbls>
          <c:showLegendKey val="0"/>
          <c:showVal val="0"/>
          <c:showCatName val="0"/>
          <c:showSerName val="0"/>
          <c:showPercent val="0"/>
          <c:showBubbleSize val="0"/>
        </c:dLbls>
        <c:gapWidth val="100"/>
        <c:overlap val="100"/>
        <c:axId val="744596112"/>
        <c:axId val="744596440"/>
      </c:barChart>
      <c:valAx>
        <c:axId val="744596440"/>
        <c:scaling>
          <c:orientation val="minMax"/>
          <c:max val="5"/>
          <c:min val="1"/>
        </c:scaling>
        <c:delete val="0"/>
        <c:axPos val="b"/>
        <c:majorGridlines>
          <c:spPr>
            <a:ln w="9525" cap="flat" cmpd="sng" algn="ctr">
              <a:solidFill>
                <a:schemeClr val="tx1">
                  <a:lumMod val="15000"/>
                  <a:lumOff val="85000"/>
                </a:schemeClr>
              </a:solidFill>
              <a:round/>
            </a:ln>
            <a:effectLst/>
          </c:spPr>
        </c:majorGridlines>
        <c:numFmt formatCode="@" sourceLinked="0"/>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crossAx val="744596112"/>
        <c:crosses val="autoZero"/>
        <c:crossBetween val="between"/>
      </c:valAx>
      <c:catAx>
        <c:axId val="74459611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crossAx val="7445964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600"/>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40342955476491366"/>
          <c:y val="6.8697564014868567E-2"/>
          <c:w val="0.56676338788276237"/>
          <c:h val="0.71876633534147905"/>
        </c:manualLayout>
      </c:layout>
      <c:barChart>
        <c:barDir val="bar"/>
        <c:grouping val="stacked"/>
        <c:varyColors val="0"/>
        <c:ser>
          <c:idx val="0"/>
          <c:order val="0"/>
          <c:spPr>
            <a:solidFill>
              <a:schemeClr val="accent1"/>
            </a:solidFill>
            <a:ln>
              <a:noFill/>
            </a:ln>
            <a:effectLst/>
            <a:scene3d>
              <a:camera prst="orthographicFront"/>
              <a:lightRig rig="brightRoom" dir="t"/>
            </a:scene3d>
            <a:sp3d prstMaterial="flat">
              <a:bevelT w="50800" h="101600" prst="angle"/>
              <a:contourClr>
                <a:srgbClr val="000000"/>
              </a:contourClr>
            </a:sp3d>
          </c:spPr>
          <c:invertIfNegative val="0"/>
          <c:dPt>
            <c:idx val="0"/>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22F5-4105-8EFD-A95B02828328}"/>
              </c:ext>
            </c:extLst>
          </c:dPt>
          <c:dPt>
            <c:idx val="1"/>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22F5-4105-8EFD-A95B02828328}"/>
              </c:ext>
            </c:extLst>
          </c:dPt>
          <c:dPt>
            <c:idx val="2"/>
            <c:invertIfNegative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22F5-4105-8EFD-A95B02828328}"/>
              </c:ext>
            </c:extLst>
          </c:dPt>
          <c:dLbls>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'Risposte del modulo 1'!$J$62:$N$62</c:f>
              <c:strCache>
                <c:ptCount val="5"/>
                <c:pt idx="0">
                  <c:v>Scheduled Insp.</c:v>
                </c:pt>
                <c:pt idx="1">
                  <c:v>Unscheduled Insp.</c:v>
                </c:pt>
                <c:pt idx="2">
                  <c:v>Daily</c:v>
                </c:pt>
                <c:pt idx="3">
                  <c:v>Ramp up /audit</c:v>
                </c:pt>
                <c:pt idx="4">
                  <c:v>Crew normal duties</c:v>
                </c:pt>
              </c:strCache>
            </c:strRef>
          </c:cat>
          <c:val>
            <c:numRef>
              <c:f>'Risposte del modulo 1'!$J$60:$N$60</c:f>
              <c:numCache>
                <c:formatCode>0.00</c:formatCode>
                <c:ptCount val="5"/>
                <c:pt idx="0">
                  <c:v>3.7826086956521738</c:v>
                </c:pt>
                <c:pt idx="1">
                  <c:v>2.9565217391304346</c:v>
                </c:pt>
                <c:pt idx="2">
                  <c:v>3.2173913043478262</c:v>
                </c:pt>
                <c:pt idx="3">
                  <c:v>3.3913043478260869</c:v>
                </c:pt>
                <c:pt idx="4">
                  <c:v>3.347826086956522</c:v>
                </c:pt>
              </c:numCache>
            </c:numRef>
          </c:val>
          <c:extLst>
            <c:ext xmlns:c16="http://schemas.microsoft.com/office/drawing/2014/chart" uri="{C3380CC4-5D6E-409C-BE32-E72D297353CC}">
              <c16:uniqueId val="{00000006-22F5-4105-8EFD-A95B02828328}"/>
            </c:ext>
          </c:extLst>
        </c:ser>
        <c:dLbls>
          <c:showLegendKey val="0"/>
          <c:showVal val="0"/>
          <c:showCatName val="0"/>
          <c:showSerName val="0"/>
          <c:showPercent val="0"/>
          <c:showBubbleSize val="0"/>
        </c:dLbls>
        <c:gapWidth val="100"/>
        <c:overlap val="100"/>
        <c:axId val="744596112"/>
        <c:axId val="744596440"/>
      </c:barChart>
      <c:valAx>
        <c:axId val="744596440"/>
        <c:scaling>
          <c:orientation val="minMax"/>
          <c:max val="5"/>
          <c:min val="1"/>
        </c:scaling>
        <c:delete val="0"/>
        <c:axPos val="b"/>
        <c:majorGridlines>
          <c:spPr>
            <a:ln w="9525" cap="flat" cmpd="sng" algn="ctr">
              <a:solidFill>
                <a:schemeClr val="tx1">
                  <a:lumMod val="15000"/>
                  <a:lumOff val="85000"/>
                </a:schemeClr>
              </a:solidFill>
              <a:round/>
            </a:ln>
            <a:effectLst/>
          </c:spPr>
        </c:majorGridlines>
        <c:numFmt formatCode="@" sourceLinked="0"/>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crossAx val="744596112"/>
        <c:crosses val="autoZero"/>
        <c:crossBetween val="between"/>
      </c:valAx>
      <c:catAx>
        <c:axId val="74459611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crossAx val="744596440"/>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sz="1600"/>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B5E4-4081-92F5-17005EFF4F65}"/>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B5E4-4081-92F5-17005EFF4F65}"/>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B5E4-4081-92F5-17005EFF4F65}"/>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B5E4-4081-92F5-17005EFF4F65}"/>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B5E4-4081-92F5-17005EFF4F65}"/>
              </c:ext>
            </c:extLst>
          </c:dPt>
          <c:dLbls>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it-IT"/>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'Risposte del modulo 1'!$J$62:$N$62</c:f>
              <c:strCache>
                <c:ptCount val="5"/>
                <c:pt idx="0">
                  <c:v>Scheduled Insp.</c:v>
                </c:pt>
                <c:pt idx="1">
                  <c:v>Unscheduled Insp.</c:v>
                </c:pt>
                <c:pt idx="2">
                  <c:v>Daily</c:v>
                </c:pt>
                <c:pt idx="3">
                  <c:v>Ramp up /audit</c:v>
                </c:pt>
                <c:pt idx="4">
                  <c:v>Crew normal duties</c:v>
                </c:pt>
              </c:strCache>
            </c:strRef>
          </c:cat>
          <c:val>
            <c:numRef>
              <c:f>'Risposte del modulo 1'!$J$61:$N$61</c:f>
              <c:numCache>
                <c:formatCode>0.00%</c:formatCode>
                <c:ptCount val="5"/>
                <c:pt idx="0">
                  <c:v>0.75652173913043474</c:v>
                </c:pt>
                <c:pt idx="1">
                  <c:v>0.59130434782608698</c:v>
                </c:pt>
                <c:pt idx="2">
                  <c:v>0.64347826086956517</c:v>
                </c:pt>
                <c:pt idx="3">
                  <c:v>0.67826086956521736</c:v>
                </c:pt>
                <c:pt idx="4">
                  <c:v>0.66956521739130437</c:v>
                </c:pt>
              </c:numCache>
            </c:numRef>
          </c:val>
          <c:extLst>
            <c:ext xmlns:c16="http://schemas.microsoft.com/office/drawing/2014/chart" uri="{C3380CC4-5D6E-409C-BE32-E72D297353CC}">
              <c16:uniqueId val="{0000000A-B5E4-4081-92F5-17005EFF4F65}"/>
            </c:ext>
          </c:extLst>
        </c:ser>
        <c:dLbls>
          <c:showLegendKey val="0"/>
          <c:showVal val="0"/>
          <c:showCatName val="0"/>
          <c:showSerName val="0"/>
          <c:showPercent val="1"/>
          <c:showBubbleSize val="0"/>
          <c:showLeaderLines val="1"/>
        </c:dLbls>
        <c:firstSliceAng val="0"/>
      </c:pieChart>
      <c:spPr>
        <a:noFill/>
        <a:ln>
          <a:noFill/>
        </a:ln>
        <a:effectLst/>
      </c:spPr>
    </c:plotArea>
    <c:legend>
      <c:legendPos val="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sz="1600"/>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298921352214053"/>
          <c:y val="7.8435881599862381E-2"/>
          <c:w val="0.48786542812093681"/>
          <c:h val="0.89335899588956269"/>
        </c:manualLayout>
      </c:layout>
      <c:barChart>
        <c:barDir val="bar"/>
        <c:grouping val="stacked"/>
        <c:varyColors val="0"/>
        <c:ser>
          <c:idx val="0"/>
          <c:order val="0"/>
          <c:spPr>
            <a:solidFill>
              <a:srgbClr val="8CE4A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'Q5'!$C$33:$C$37</c:f>
              <c:strCache>
                <c:ptCount val="5"/>
                <c:pt idx="0">
                  <c:v>MSI analysis (either as part of each system MSI or as a standalone ATA code 11)</c:v>
                </c:pt>
                <c:pt idx="1">
                  <c:v>Zonal analysis (with placards considered respect to M&amp;P location)</c:v>
                </c:pt>
                <c:pt idx="2">
                  <c:v>Address safety related P&amp;M within MSI the rest within zonal based on FEC</c:v>
                </c:pt>
                <c:pt idx="3">
                  <c:v>Neither nor, MSG-3 is not considered as the  right means to address P&amp;M specifically.</c:v>
                </c:pt>
                <c:pt idx="4">
                  <c:v>MSI and GVI to be transferred to Zonal unless safety FEC.</c:v>
                </c:pt>
              </c:strCache>
            </c:strRef>
          </c:cat>
          <c:val>
            <c:numRef>
              <c:f>'Q5'!$D$33:$D$37</c:f>
              <c:numCache>
                <c:formatCode>General</c:formatCode>
                <c:ptCount val="5"/>
                <c:pt idx="0">
                  <c:v>3</c:v>
                </c:pt>
                <c:pt idx="1">
                  <c:v>19</c:v>
                </c:pt>
                <c:pt idx="2">
                  <c:v>1</c:v>
                </c:pt>
                <c:pt idx="3">
                  <c:v>1</c:v>
                </c:pt>
                <c:pt idx="4">
                  <c:v>1</c:v>
                </c:pt>
              </c:numCache>
            </c:numRef>
          </c:val>
          <c:extLst>
            <c:ext xmlns:c16="http://schemas.microsoft.com/office/drawing/2014/chart" uri="{C3380CC4-5D6E-409C-BE32-E72D297353CC}">
              <c16:uniqueId val="{00000000-8FF3-485C-B7EA-428C9BEFD5E3}"/>
            </c:ext>
          </c:extLst>
        </c:ser>
        <c:ser>
          <c:idx val="1"/>
          <c:order val="1"/>
          <c:spPr>
            <a:noFill/>
            <a:ln>
              <a:noFill/>
            </a:ln>
            <a:effectLst/>
          </c:spPr>
          <c:invertIfNegative val="0"/>
          <c:dLbls>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'Q5'!$C$33:$C$37</c:f>
              <c:strCache>
                <c:ptCount val="5"/>
                <c:pt idx="0">
                  <c:v>MSI analysis (either as part of each system MSI or as a standalone ATA code 11)</c:v>
                </c:pt>
                <c:pt idx="1">
                  <c:v>Zonal analysis (with placards considered respect to M&amp;P location)</c:v>
                </c:pt>
                <c:pt idx="2">
                  <c:v>Address safety related P&amp;M within MSI the rest within zonal based on FEC</c:v>
                </c:pt>
                <c:pt idx="3">
                  <c:v>Neither nor, MSG-3 is not considered as the  right means to address P&amp;M specifically.</c:v>
                </c:pt>
                <c:pt idx="4">
                  <c:v>MSI and GVI to be transferred to Zonal unless safety FEC.</c:v>
                </c:pt>
              </c:strCache>
            </c:strRef>
          </c:cat>
          <c:val>
            <c:numRef>
              <c:f>'Q5'!$E$33:$E$37</c:f>
              <c:numCache>
                <c:formatCode>0.00%</c:formatCode>
                <c:ptCount val="5"/>
                <c:pt idx="0">
                  <c:v>0.13043478260869565</c:v>
                </c:pt>
                <c:pt idx="1">
                  <c:v>0.82608695652173914</c:v>
                </c:pt>
                <c:pt idx="2">
                  <c:v>4.3478260869565216E-2</c:v>
                </c:pt>
                <c:pt idx="3">
                  <c:v>4.3478260869565216E-2</c:v>
                </c:pt>
                <c:pt idx="4">
                  <c:v>4.3478260869565216E-2</c:v>
                </c:pt>
              </c:numCache>
            </c:numRef>
          </c:val>
          <c:extLst>
            <c:ext xmlns:c16="http://schemas.microsoft.com/office/drawing/2014/chart" uri="{C3380CC4-5D6E-409C-BE32-E72D297353CC}">
              <c16:uniqueId val="{00000001-8FF3-485C-B7EA-428C9BEFD5E3}"/>
            </c:ext>
          </c:extLst>
        </c:ser>
        <c:dLbls>
          <c:showLegendKey val="0"/>
          <c:showVal val="1"/>
          <c:showCatName val="0"/>
          <c:showSerName val="0"/>
          <c:showPercent val="0"/>
          <c:showBubbleSize val="0"/>
        </c:dLbls>
        <c:gapWidth val="75"/>
        <c:overlap val="100"/>
        <c:axId val="810031880"/>
        <c:axId val="810030568"/>
      </c:barChart>
      <c:catAx>
        <c:axId val="8100318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810030568"/>
        <c:crosses val="autoZero"/>
        <c:auto val="1"/>
        <c:lblAlgn val="ctr"/>
        <c:lblOffset val="100"/>
        <c:noMultiLvlLbl val="0"/>
      </c:catAx>
      <c:valAx>
        <c:axId val="810030568"/>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0"/>
          <a:lstStyle/>
          <a:p>
            <a:pPr>
              <a:defRPr sz="1400" b="0" i="0" u="none" strike="noStrike" kern="1200" baseline="0">
                <a:solidFill>
                  <a:schemeClr val="tx1">
                    <a:lumMod val="65000"/>
                    <a:lumOff val="35000"/>
                  </a:schemeClr>
                </a:solidFill>
                <a:latin typeface="+mn-lt"/>
                <a:ea typeface="+mn-ea"/>
                <a:cs typeface="+mn-cs"/>
              </a:defRPr>
            </a:pPr>
            <a:endParaRPr lang="it-IT"/>
          </a:p>
        </c:txPr>
        <c:crossAx val="810031880"/>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'Q6'!$A$37</c:f>
              <c:strCache>
                <c:ptCount val="1"/>
                <c:pt idx="0">
                  <c:v>YES</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dLbl>
              <c:idx val="0"/>
              <c:layout/>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0-E253-4C75-B80B-B0D94575B8BA}"/>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'Q6'!$B$37</c:f>
              <c:numCache>
                <c:formatCode>General</c:formatCode>
                <c:ptCount val="1"/>
                <c:pt idx="0">
                  <c:v>11</c:v>
                </c:pt>
              </c:numCache>
            </c:numRef>
          </c:val>
          <c:extLst>
            <c:ext xmlns:c16="http://schemas.microsoft.com/office/drawing/2014/chart" uri="{C3380CC4-5D6E-409C-BE32-E72D297353CC}">
              <c16:uniqueId val="{00000001-E253-4C75-B80B-B0D94575B8BA}"/>
            </c:ext>
          </c:extLst>
        </c:ser>
        <c:ser>
          <c:idx val="1"/>
          <c:order val="1"/>
          <c:tx>
            <c:strRef>
              <c:f>'Q6'!$A$38</c:f>
              <c:strCache>
                <c:ptCount val="1"/>
                <c:pt idx="0">
                  <c:v>NO</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dLbl>
              <c:idx val="0"/>
              <c:layout/>
              <c:showLegendKey val="0"/>
              <c:showVal val="1"/>
              <c:showCatName val="0"/>
              <c:showSerName val="1"/>
              <c:showPercent val="0"/>
              <c:showBubbleSize val="0"/>
              <c:extLst>
                <c:ext xmlns:c15="http://schemas.microsoft.com/office/drawing/2012/chart" uri="{CE6537A1-D6FC-4f65-9D91-7224C49458BB}">
                  <c15:layout/>
                </c:ext>
                <c:ext xmlns:c16="http://schemas.microsoft.com/office/drawing/2014/chart" uri="{C3380CC4-5D6E-409C-BE32-E72D297353CC}">
                  <c16:uniqueId val="{00000002-E253-4C75-B80B-B0D94575B8BA}"/>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'Q6'!$B$38</c:f>
              <c:numCache>
                <c:formatCode>General</c:formatCode>
                <c:ptCount val="1"/>
                <c:pt idx="0">
                  <c:v>12</c:v>
                </c:pt>
              </c:numCache>
            </c:numRef>
          </c:val>
          <c:extLst>
            <c:ext xmlns:c16="http://schemas.microsoft.com/office/drawing/2014/chart" uri="{C3380CC4-5D6E-409C-BE32-E72D297353CC}">
              <c16:uniqueId val="{00000003-E253-4C75-B80B-B0D94575B8BA}"/>
            </c:ext>
          </c:extLst>
        </c:ser>
        <c:dLbls>
          <c:showLegendKey val="0"/>
          <c:showVal val="0"/>
          <c:showCatName val="0"/>
          <c:showSerName val="0"/>
          <c:showPercent val="0"/>
          <c:showBubbleSize val="0"/>
        </c:dLbls>
        <c:gapWidth val="150"/>
        <c:axId val="609166304"/>
        <c:axId val="609174504"/>
      </c:barChart>
      <c:valAx>
        <c:axId val="609174504"/>
        <c:scaling>
          <c:orientation val="minMax"/>
          <c:max val="15"/>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609166304"/>
        <c:crosses val="autoZero"/>
        <c:crossBetween val="between"/>
        <c:minorUnit val="1"/>
      </c:valAx>
      <c:catAx>
        <c:axId val="609166304"/>
        <c:scaling>
          <c:orientation val="minMax"/>
        </c:scaling>
        <c:delete val="1"/>
        <c:axPos val="l"/>
        <c:numFmt formatCode="General" sourceLinked="1"/>
        <c:majorTickMark val="none"/>
        <c:minorTickMark val="none"/>
        <c:tickLblPos val="nextTo"/>
        <c:crossAx val="609174504"/>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46421465672968"/>
          <c:y val="7.6520038369040047E-2"/>
          <c:w val="0.21874800482415216"/>
          <c:h val="0.89596376607491413"/>
        </c:manualLayout>
      </c:layout>
      <c:barChart>
        <c:barDir val="bar"/>
        <c:grouping val="stacked"/>
        <c:varyColors val="0"/>
        <c:ser>
          <c:idx val="0"/>
          <c:order val="0"/>
          <c:spPr>
            <a:solidFill>
              <a:srgbClr val="8CE4A7"/>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'Q7'!$C$33:$C$41</c:f>
              <c:strCache>
                <c:ptCount val="9"/>
                <c:pt idx="0">
                  <c:v>A. Those M&amp;Ps with safety impacts</c:v>
                </c:pt>
                <c:pt idx="1">
                  <c:v>B. Extended subset proposed from TCH including as a minimum those at point A</c:v>
                </c:pt>
                <c:pt idx="2">
                  <c:v>C. M&amp;P with servicing/limits</c:v>
                </c:pt>
                <c:pt idx="3">
                  <c:v>D. M&amp;P with system name and description</c:v>
                </c:pt>
                <c:pt idx="4">
                  <c:v>E. M&amp;P with operational instruction</c:v>
                </c:pt>
                <c:pt idx="5">
                  <c:v>F. All placards and markings</c:v>
                </c:pt>
                <c:pt idx="6">
                  <c:v>All P&amp;M part of an analyzed system (MSI) and have operational implications (non-maintenance function).</c:v>
                </c:pt>
                <c:pt idx="7">
                  <c:v>None of above.</c:v>
                </c:pt>
                <c:pt idx="8">
                  <c:v>None, safety related P&amp;M should be addressed by other processes (e.g. AFM, CCOM, ARC))</c:v>
                </c:pt>
              </c:strCache>
            </c:strRef>
          </c:cat>
          <c:val>
            <c:numRef>
              <c:f>'Q7'!$D$33:$D$41</c:f>
              <c:numCache>
                <c:formatCode>General</c:formatCode>
                <c:ptCount val="9"/>
                <c:pt idx="0">
                  <c:v>15</c:v>
                </c:pt>
                <c:pt idx="1">
                  <c:v>7</c:v>
                </c:pt>
                <c:pt idx="2">
                  <c:v>6</c:v>
                </c:pt>
                <c:pt idx="3">
                  <c:v>2</c:v>
                </c:pt>
                <c:pt idx="4">
                  <c:v>7</c:v>
                </c:pt>
                <c:pt idx="5">
                  <c:v>3</c:v>
                </c:pt>
                <c:pt idx="6">
                  <c:v>1</c:v>
                </c:pt>
                <c:pt idx="7">
                  <c:v>1</c:v>
                </c:pt>
                <c:pt idx="8">
                  <c:v>1</c:v>
                </c:pt>
              </c:numCache>
            </c:numRef>
          </c:val>
          <c:extLst>
            <c:ext xmlns:c16="http://schemas.microsoft.com/office/drawing/2014/chart" uri="{C3380CC4-5D6E-409C-BE32-E72D297353CC}">
              <c16:uniqueId val="{00000000-B7AD-4879-8B51-665455CA9331}"/>
            </c:ext>
          </c:extLst>
        </c:ser>
        <c:ser>
          <c:idx val="1"/>
          <c:order val="1"/>
          <c:spPr>
            <a:noFill/>
            <a:ln>
              <a:noFill/>
            </a:ln>
            <a:effectLst/>
          </c:spPr>
          <c:invertIfNegative val="0"/>
          <c:dLbls>
            <c:dLbl>
              <c:idx val="0"/>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B7AD-4879-8B51-665455CA9331}"/>
                </c:ext>
              </c:extLst>
            </c:dLbl>
            <c:dLbl>
              <c:idx val="1"/>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B7AD-4879-8B51-665455CA9331}"/>
                </c:ext>
              </c:extLst>
            </c:dLbl>
            <c:dLbl>
              <c:idx val="2"/>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B7AD-4879-8B51-665455CA9331}"/>
                </c:ext>
              </c:extLst>
            </c:dLbl>
            <c:dLbl>
              <c:idx val="3"/>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B7AD-4879-8B51-665455CA9331}"/>
                </c:ext>
              </c:extLst>
            </c:dLbl>
            <c:dLbl>
              <c:idx val="4"/>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B7AD-4879-8B51-665455CA9331}"/>
                </c:ext>
              </c:extLst>
            </c:dLbl>
            <c:dLbl>
              <c:idx val="5"/>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B7AD-4879-8B51-665455CA9331}"/>
                </c:ext>
              </c:extLst>
            </c:dLbl>
            <c:dLbl>
              <c:idx val="6"/>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B7AD-4879-8B51-665455CA9331}"/>
                </c:ext>
              </c:extLst>
            </c:dLbl>
            <c:dLbl>
              <c:idx val="7"/>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B7AD-4879-8B51-665455CA9331}"/>
                </c:ext>
              </c:extLst>
            </c:dLbl>
            <c:dLbl>
              <c:idx val="8"/>
              <c:layout/>
              <c:numFmt formatCode="0.00%" sourceLinked="0"/>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B7AD-4879-8B51-665455CA9331}"/>
                </c:ext>
              </c:extLst>
            </c:dLbl>
            <c:spPr>
              <a:solidFill>
                <a:sysClr val="window" lastClr="FFFFFF"/>
              </a:solid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it-IT"/>
              </a:p>
            </c:txPr>
            <c:dLblPos val="inBase"/>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'Q7'!$C$33:$C$41</c:f>
              <c:strCache>
                <c:ptCount val="9"/>
                <c:pt idx="0">
                  <c:v>A. Those M&amp;Ps with safety impacts</c:v>
                </c:pt>
                <c:pt idx="1">
                  <c:v>B. Extended subset proposed from TCH including as a minimum those at point A</c:v>
                </c:pt>
                <c:pt idx="2">
                  <c:v>C. M&amp;P with servicing/limits</c:v>
                </c:pt>
                <c:pt idx="3">
                  <c:v>D. M&amp;P with system name and description</c:v>
                </c:pt>
                <c:pt idx="4">
                  <c:v>E. M&amp;P with operational instruction</c:v>
                </c:pt>
                <c:pt idx="5">
                  <c:v>F. All placards and markings</c:v>
                </c:pt>
                <c:pt idx="6">
                  <c:v>All P&amp;M part of an analyzed system (MSI) and have operational implications (non-maintenance function).</c:v>
                </c:pt>
                <c:pt idx="7">
                  <c:v>None of above.</c:v>
                </c:pt>
                <c:pt idx="8">
                  <c:v>None, safety related P&amp;M should be addressed by other processes (e.g. AFM, CCOM, ARC))</c:v>
                </c:pt>
              </c:strCache>
            </c:strRef>
          </c:cat>
          <c:val>
            <c:numRef>
              <c:f>'Q7'!$E$33:$E$41</c:f>
              <c:numCache>
                <c:formatCode>0.0%</c:formatCode>
                <c:ptCount val="9"/>
                <c:pt idx="0">
                  <c:v>0.65217391304347827</c:v>
                </c:pt>
                <c:pt idx="1">
                  <c:v>0.30434782608695654</c:v>
                </c:pt>
                <c:pt idx="2">
                  <c:v>0.2608695652173913</c:v>
                </c:pt>
                <c:pt idx="3">
                  <c:v>8.6956521739130432E-2</c:v>
                </c:pt>
                <c:pt idx="4">
                  <c:v>0.30434782608695654</c:v>
                </c:pt>
                <c:pt idx="5">
                  <c:v>0.13043478260869565</c:v>
                </c:pt>
                <c:pt idx="6">
                  <c:v>4.3478260869565216E-2</c:v>
                </c:pt>
                <c:pt idx="7">
                  <c:v>4.3478260869565216E-2</c:v>
                </c:pt>
                <c:pt idx="8">
                  <c:v>4.3478260869565216E-2</c:v>
                </c:pt>
              </c:numCache>
            </c:numRef>
          </c:val>
          <c:extLst>
            <c:ext xmlns:c16="http://schemas.microsoft.com/office/drawing/2014/chart" uri="{C3380CC4-5D6E-409C-BE32-E72D297353CC}">
              <c16:uniqueId val="{0000000A-B7AD-4879-8B51-665455CA9331}"/>
            </c:ext>
          </c:extLst>
        </c:ser>
        <c:dLbls>
          <c:showLegendKey val="0"/>
          <c:showVal val="1"/>
          <c:showCatName val="0"/>
          <c:showSerName val="0"/>
          <c:showPercent val="0"/>
          <c:showBubbleSize val="0"/>
        </c:dLbls>
        <c:gapWidth val="75"/>
        <c:overlap val="100"/>
        <c:axId val="810031880"/>
        <c:axId val="810030568"/>
      </c:barChart>
      <c:catAx>
        <c:axId val="8100318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810030568"/>
        <c:crosses val="autoZero"/>
        <c:auto val="1"/>
        <c:lblAlgn val="ctr"/>
        <c:lblOffset val="100"/>
        <c:noMultiLvlLbl val="0"/>
      </c:catAx>
      <c:valAx>
        <c:axId val="810030568"/>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0"/>
          <a:lstStyle/>
          <a:p>
            <a:pPr>
              <a:defRPr sz="1400" b="0" i="0" u="none" strike="noStrike" kern="1200" baseline="0">
                <a:solidFill>
                  <a:schemeClr val="tx1">
                    <a:lumMod val="65000"/>
                    <a:lumOff val="35000"/>
                  </a:schemeClr>
                </a:solidFill>
                <a:latin typeface="+mn-lt"/>
                <a:ea typeface="+mn-ea"/>
                <a:cs typeface="+mn-cs"/>
              </a:defRPr>
            </a:pPr>
            <a:endParaRPr lang="it-IT"/>
          </a:p>
        </c:txPr>
        <c:crossAx val="810031880"/>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4-04-15T12:39:40.742" idx="2">
    <p:pos x="19" y="1141"/>
    <p:text>Based on this consideration a schedule task raised by an MSG-3 methodology would not be necessarily more effective than current rules in place.</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3BB0EA-D98F-4684-A1A3-899ABC0B18FA}" type="doc">
      <dgm:prSet loTypeId="urn:microsoft.com/office/officeart/2005/8/layout/hProcess11" loCatId="process" qsTypeId="urn:microsoft.com/office/officeart/2005/8/quickstyle/simple1" qsCatId="simple" csTypeId="urn:microsoft.com/office/officeart/2005/8/colors/colorful5" csCatId="colorful" phldr="1"/>
      <dgm:spPr/>
    </dgm:pt>
    <dgm:pt modelId="{DD391E87-684D-424E-A9E4-628E5058A40C}">
      <dgm:prSet phldrT="[Text]"/>
      <dgm:spPr/>
      <dgm:t>
        <a:bodyPr/>
        <a:lstStyle/>
        <a:p>
          <a:r>
            <a:rPr lang="en-US" dirty="0" smtClean="0"/>
            <a:t>May 2023 </a:t>
          </a:r>
        </a:p>
        <a:p>
          <a:r>
            <a:rPr lang="en-US" dirty="0" smtClean="0"/>
            <a:t>AI2023-07 OPENED</a:t>
          </a:r>
          <a:endParaRPr lang="en-US" dirty="0"/>
        </a:p>
      </dgm:t>
    </dgm:pt>
    <dgm:pt modelId="{78461F7F-C49D-4E10-AF30-8E1E9CE5FE8E}" type="parTrans" cxnId="{0C39F52B-B96F-44D0-AB7E-4AEC7EAC922F}">
      <dgm:prSet/>
      <dgm:spPr/>
      <dgm:t>
        <a:bodyPr/>
        <a:lstStyle/>
        <a:p>
          <a:endParaRPr lang="en-US"/>
        </a:p>
      </dgm:t>
    </dgm:pt>
    <dgm:pt modelId="{D879BBD3-5CBE-454C-B206-6BD3FE96EE1B}" type="sibTrans" cxnId="{0C39F52B-B96F-44D0-AB7E-4AEC7EAC922F}">
      <dgm:prSet/>
      <dgm:spPr/>
      <dgm:t>
        <a:bodyPr/>
        <a:lstStyle/>
        <a:p>
          <a:endParaRPr lang="en-US"/>
        </a:p>
      </dgm:t>
    </dgm:pt>
    <dgm:pt modelId="{EF5DA0F1-61AF-4A66-849B-4821B8C110A5}">
      <dgm:prSet phldrT="[Text]"/>
      <dgm:spPr/>
      <dgm:t>
        <a:bodyPr/>
        <a:lstStyle/>
        <a:p>
          <a:r>
            <a:rPr lang="en-US" dirty="0" smtClean="0"/>
            <a:t>August 2023 1</a:t>
          </a:r>
          <a:r>
            <a:rPr lang="en-US" baseline="30000" dirty="0" smtClean="0"/>
            <a:t>St </a:t>
          </a:r>
          <a:r>
            <a:rPr lang="en-US" dirty="0" smtClean="0"/>
            <a:t>PROPOSAL CIP for brainstorming</a:t>
          </a:r>
        </a:p>
        <a:p>
          <a:r>
            <a:rPr lang="en-US" baseline="30000" dirty="0" smtClean="0"/>
            <a:t>(RMPIG proposal)  </a:t>
          </a:r>
          <a:endParaRPr lang="en-US" dirty="0"/>
        </a:p>
      </dgm:t>
    </dgm:pt>
    <dgm:pt modelId="{F3354E4D-E6B9-4114-BAFC-A0D8A26BDF3C}" type="parTrans" cxnId="{5321C143-34C1-4B6E-877C-D5DA859E5318}">
      <dgm:prSet/>
      <dgm:spPr/>
      <dgm:t>
        <a:bodyPr/>
        <a:lstStyle/>
        <a:p>
          <a:endParaRPr lang="en-US"/>
        </a:p>
      </dgm:t>
    </dgm:pt>
    <dgm:pt modelId="{7C19A693-CD83-474F-843F-3F0D8013580F}" type="sibTrans" cxnId="{5321C143-34C1-4B6E-877C-D5DA859E5318}">
      <dgm:prSet/>
      <dgm:spPr/>
      <dgm:t>
        <a:bodyPr/>
        <a:lstStyle/>
        <a:p>
          <a:endParaRPr lang="en-US"/>
        </a:p>
      </dgm:t>
    </dgm:pt>
    <dgm:pt modelId="{F0633E11-0260-41C4-987C-3C80F4B835D3}">
      <dgm:prSet phldrT="[Text]"/>
      <dgm:spPr/>
      <dgm:t>
        <a:bodyPr/>
        <a:lstStyle/>
        <a:p>
          <a:r>
            <a:rPr lang="en-US" dirty="0" smtClean="0"/>
            <a:t>September – December 2023 MPIG/RMPIG  review</a:t>
          </a:r>
          <a:endParaRPr lang="en-US" dirty="0"/>
        </a:p>
      </dgm:t>
    </dgm:pt>
    <dgm:pt modelId="{9652D46B-E3B5-44BC-BAAB-D31CBB433E5A}" type="parTrans" cxnId="{2C7758AD-0027-4566-814E-BA107ACF2D46}">
      <dgm:prSet/>
      <dgm:spPr/>
      <dgm:t>
        <a:bodyPr/>
        <a:lstStyle/>
        <a:p>
          <a:endParaRPr lang="en-US"/>
        </a:p>
      </dgm:t>
    </dgm:pt>
    <dgm:pt modelId="{DAA0ED77-F6D5-496F-B526-4A79C24980D0}" type="sibTrans" cxnId="{2C7758AD-0027-4566-814E-BA107ACF2D46}">
      <dgm:prSet/>
      <dgm:spPr/>
      <dgm:t>
        <a:bodyPr/>
        <a:lstStyle/>
        <a:p>
          <a:endParaRPr lang="en-US"/>
        </a:p>
      </dgm:t>
    </dgm:pt>
    <dgm:pt modelId="{5876D8A2-1D25-4EE7-B731-F7B25CAD9B97}">
      <dgm:prSet phldrT="[Text]"/>
      <dgm:spPr/>
      <dgm:t>
        <a:bodyPr/>
        <a:lstStyle/>
        <a:p>
          <a:r>
            <a:rPr lang="en-US" dirty="0" smtClean="0"/>
            <a:t>IAM December 2023 – PB expectation of a discussion and not a CIP for IAM 2024</a:t>
          </a:r>
          <a:endParaRPr lang="en-US" dirty="0"/>
        </a:p>
      </dgm:t>
    </dgm:pt>
    <dgm:pt modelId="{FE61ACB9-1A0D-4B99-BE6B-F4B8F3387EC1}" type="parTrans" cxnId="{97102ED8-D34A-4562-BE29-31F3C4427DD7}">
      <dgm:prSet/>
      <dgm:spPr/>
      <dgm:t>
        <a:bodyPr/>
        <a:lstStyle/>
        <a:p>
          <a:endParaRPr lang="en-US"/>
        </a:p>
      </dgm:t>
    </dgm:pt>
    <dgm:pt modelId="{CB7AEBAE-E74B-46BF-8F25-19636F42F5AF}" type="sibTrans" cxnId="{97102ED8-D34A-4562-BE29-31F3C4427DD7}">
      <dgm:prSet/>
      <dgm:spPr/>
      <dgm:t>
        <a:bodyPr/>
        <a:lstStyle/>
        <a:p>
          <a:endParaRPr lang="en-US"/>
        </a:p>
      </dgm:t>
    </dgm:pt>
    <dgm:pt modelId="{6BCAD5C4-0117-4318-B56E-FE5C96056D4F}">
      <dgm:prSet phldrT="[Text]"/>
      <dgm:spPr/>
      <dgm:t>
        <a:bodyPr/>
        <a:lstStyle/>
        <a:p>
          <a:r>
            <a:rPr lang="en-US" dirty="0" smtClean="0"/>
            <a:t>February – April 2024 SURVEY PROPOSED ON M&amp;P TOPIC perception </a:t>
          </a:r>
          <a:endParaRPr lang="en-US" dirty="0"/>
        </a:p>
      </dgm:t>
    </dgm:pt>
    <dgm:pt modelId="{08085927-E1AB-4149-AEB5-91CA99D45956}" type="parTrans" cxnId="{04DAD34A-3AA8-4089-949C-7D2241467877}">
      <dgm:prSet/>
      <dgm:spPr/>
      <dgm:t>
        <a:bodyPr/>
        <a:lstStyle/>
        <a:p>
          <a:endParaRPr lang="en-US"/>
        </a:p>
      </dgm:t>
    </dgm:pt>
    <dgm:pt modelId="{B8AC3DCA-B164-4005-8371-771DCF3CA25E}" type="sibTrans" cxnId="{04DAD34A-3AA8-4089-949C-7D2241467877}">
      <dgm:prSet/>
      <dgm:spPr/>
      <dgm:t>
        <a:bodyPr/>
        <a:lstStyle/>
        <a:p>
          <a:endParaRPr lang="en-US"/>
        </a:p>
      </dgm:t>
    </dgm:pt>
    <dgm:pt modelId="{6D509B54-78ED-4C70-86FE-EB479FBCD3B3}">
      <dgm:prSet phldrT="[Text]"/>
      <dgm:spPr/>
      <dgm:t>
        <a:bodyPr/>
        <a:lstStyle/>
        <a:p>
          <a:r>
            <a:rPr lang="en-US" dirty="0" smtClean="0"/>
            <a:t>MAY 2024</a:t>
          </a:r>
        </a:p>
        <a:p>
          <a:r>
            <a:rPr lang="en-US" dirty="0" smtClean="0"/>
            <a:t>Survey result presentation and WAY FORWARD</a:t>
          </a:r>
          <a:endParaRPr lang="en-US" dirty="0"/>
        </a:p>
      </dgm:t>
    </dgm:pt>
    <dgm:pt modelId="{2A3656AA-53BD-4C5E-BD12-DE923B09E6C3}" type="parTrans" cxnId="{02745E5F-A0F8-499F-BA1B-FA9A427BC8E7}">
      <dgm:prSet/>
      <dgm:spPr/>
      <dgm:t>
        <a:bodyPr/>
        <a:lstStyle/>
        <a:p>
          <a:endParaRPr lang="en-US"/>
        </a:p>
      </dgm:t>
    </dgm:pt>
    <dgm:pt modelId="{C278EC0D-5CA1-413C-A815-7CDC82E81869}" type="sibTrans" cxnId="{02745E5F-A0F8-499F-BA1B-FA9A427BC8E7}">
      <dgm:prSet/>
      <dgm:spPr/>
      <dgm:t>
        <a:bodyPr/>
        <a:lstStyle/>
        <a:p>
          <a:endParaRPr lang="en-US"/>
        </a:p>
      </dgm:t>
    </dgm:pt>
    <dgm:pt modelId="{EBE8C538-7DD6-474A-A476-138CB13C23EF}" type="pres">
      <dgm:prSet presAssocID="{333BB0EA-D98F-4684-A1A3-899ABC0B18FA}" presName="Name0" presStyleCnt="0">
        <dgm:presLayoutVars>
          <dgm:dir/>
          <dgm:resizeHandles val="exact"/>
        </dgm:presLayoutVars>
      </dgm:prSet>
      <dgm:spPr/>
    </dgm:pt>
    <dgm:pt modelId="{BD3F6CEB-B7FC-4168-B793-13CDBDBCDC3C}" type="pres">
      <dgm:prSet presAssocID="{333BB0EA-D98F-4684-A1A3-899ABC0B18FA}" presName="arrow" presStyleLbl="bgShp" presStyleIdx="0" presStyleCnt="1"/>
      <dgm:spPr/>
    </dgm:pt>
    <dgm:pt modelId="{A31C8C11-1731-47A5-B508-59B6549BC72C}" type="pres">
      <dgm:prSet presAssocID="{333BB0EA-D98F-4684-A1A3-899ABC0B18FA}" presName="points" presStyleCnt="0"/>
      <dgm:spPr/>
    </dgm:pt>
    <dgm:pt modelId="{37A6C9CE-76D2-4D8D-A5E8-2A98B74C5BE4}" type="pres">
      <dgm:prSet presAssocID="{DD391E87-684D-424E-A9E4-628E5058A40C}" presName="compositeA" presStyleCnt="0"/>
      <dgm:spPr/>
    </dgm:pt>
    <dgm:pt modelId="{F7C326C9-B4F9-489C-95BC-3413A81B5761}" type="pres">
      <dgm:prSet presAssocID="{DD391E87-684D-424E-A9E4-628E5058A40C}" presName="textA" presStyleLbl="revTx" presStyleIdx="0" presStyleCnt="6">
        <dgm:presLayoutVars>
          <dgm:bulletEnabled val="1"/>
        </dgm:presLayoutVars>
      </dgm:prSet>
      <dgm:spPr/>
      <dgm:t>
        <a:bodyPr/>
        <a:lstStyle/>
        <a:p>
          <a:endParaRPr lang="en-US"/>
        </a:p>
      </dgm:t>
    </dgm:pt>
    <dgm:pt modelId="{C66FD8D4-9F7B-4336-A31A-C744093FFBEA}" type="pres">
      <dgm:prSet presAssocID="{DD391E87-684D-424E-A9E4-628E5058A40C}" presName="circleA" presStyleLbl="node1" presStyleIdx="0" presStyleCnt="6"/>
      <dgm:spPr/>
    </dgm:pt>
    <dgm:pt modelId="{77531033-CB32-47F0-B16F-F043D732EA31}" type="pres">
      <dgm:prSet presAssocID="{DD391E87-684D-424E-A9E4-628E5058A40C}" presName="spaceA" presStyleCnt="0"/>
      <dgm:spPr/>
    </dgm:pt>
    <dgm:pt modelId="{49585502-F6EC-4147-9791-90CC62DB7D2F}" type="pres">
      <dgm:prSet presAssocID="{D879BBD3-5CBE-454C-B206-6BD3FE96EE1B}" presName="space" presStyleCnt="0"/>
      <dgm:spPr/>
    </dgm:pt>
    <dgm:pt modelId="{3263BADA-E5CF-463A-AD9D-47F23E257061}" type="pres">
      <dgm:prSet presAssocID="{EF5DA0F1-61AF-4A66-849B-4821B8C110A5}" presName="compositeB" presStyleCnt="0"/>
      <dgm:spPr/>
    </dgm:pt>
    <dgm:pt modelId="{8CA87CB6-F12F-47D3-B138-31D1B4A84FDE}" type="pres">
      <dgm:prSet presAssocID="{EF5DA0F1-61AF-4A66-849B-4821B8C110A5}" presName="textB" presStyleLbl="revTx" presStyleIdx="1" presStyleCnt="6">
        <dgm:presLayoutVars>
          <dgm:bulletEnabled val="1"/>
        </dgm:presLayoutVars>
      </dgm:prSet>
      <dgm:spPr/>
      <dgm:t>
        <a:bodyPr/>
        <a:lstStyle/>
        <a:p>
          <a:endParaRPr lang="en-US"/>
        </a:p>
      </dgm:t>
    </dgm:pt>
    <dgm:pt modelId="{64A1B6DA-962A-4207-A63F-1A8E53B555AD}" type="pres">
      <dgm:prSet presAssocID="{EF5DA0F1-61AF-4A66-849B-4821B8C110A5}" presName="circleB" presStyleLbl="node1" presStyleIdx="1" presStyleCnt="6"/>
      <dgm:spPr/>
    </dgm:pt>
    <dgm:pt modelId="{099594AD-0991-40FD-9ED3-E431BA8C2002}" type="pres">
      <dgm:prSet presAssocID="{EF5DA0F1-61AF-4A66-849B-4821B8C110A5}" presName="spaceB" presStyleCnt="0"/>
      <dgm:spPr/>
    </dgm:pt>
    <dgm:pt modelId="{0726D9A0-E224-4BAA-AFA3-F20B015EEBA8}" type="pres">
      <dgm:prSet presAssocID="{7C19A693-CD83-474F-843F-3F0D8013580F}" presName="space" presStyleCnt="0"/>
      <dgm:spPr/>
    </dgm:pt>
    <dgm:pt modelId="{1193FBBE-F54F-4148-9A7B-7882113CCBFF}" type="pres">
      <dgm:prSet presAssocID="{F0633E11-0260-41C4-987C-3C80F4B835D3}" presName="compositeA" presStyleCnt="0"/>
      <dgm:spPr/>
    </dgm:pt>
    <dgm:pt modelId="{F57EDC63-3A5B-4B9B-BB2A-E6B95420DFD4}" type="pres">
      <dgm:prSet presAssocID="{F0633E11-0260-41C4-987C-3C80F4B835D3}" presName="textA" presStyleLbl="revTx" presStyleIdx="2" presStyleCnt="6">
        <dgm:presLayoutVars>
          <dgm:bulletEnabled val="1"/>
        </dgm:presLayoutVars>
      </dgm:prSet>
      <dgm:spPr/>
      <dgm:t>
        <a:bodyPr/>
        <a:lstStyle/>
        <a:p>
          <a:endParaRPr lang="en-US"/>
        </a:p>
      </dgm:t>
    </dgm:pt>
    <dgm:pt modelId="{FCF68232-7C04-4897-ADBB-18180E6395A2}" type="pres">
      <dgm:prSet presAssocID="{F0633E11-0260-41C4-987C-3C80F4B835D3}" presName="circleA" presStyleLbl="node1" presStyleIdx="2" presStyleCnt="6"/>
      <dgm:spPr/>
    </dgm:pt>
    <dgm:pt modelId="{6B77AD81-8547-4E14-8938-2ED6ADBCA121}" type="pres">
      <dgm:prSet presAssocID="{F0633E11-0260-41C4-987C-3C80F4B835D3}" presName="spaceA" presStyleCnt="0"/>
      <dgm:spPr/>
    </dgm:pt>
    <dgm:pt modelId="{56725F78-B177-4ECE-83AF-0E1F8ADC5462}" type="pres">
      <dgm:prSet presAssocID="{DAA0ED77-F6D5-496F-B526-4A79C24980D0}" presName="space" presStyleCnt="0"/>
      <dgm:spPr/>
    </dgm:pt>
    <dgm:pt modelId="{33DF70AF-DC43-41FC-8065-09CAEBBC1FC3}" type="pres">
      <dgm:prSet presAssocID="{5876D8A2-1D25-4EE7-B731-F7B25CAD9B97}" presName="compositeB" presStyleCnt="0"/>
      <dgm:spPr/>
    </dgm:pt>
    <dgm:pt modelId="{4985446F-9110-4FBA-BAA4-62AB76EA8FE5}" type="pres">
      <dgm:prSet presAssocID="{5876D8A2-1D25-4EE7-B731-F7B25CAD9B97}" presName="textB" presStyleLbl="revTx" presStyleIdx="3" presStyleCnt="6">
        <dgm:presLayoutVars>
          <dgm:bulletEnabled val="1"/>
        </dgm:presLayoutVars>
      </dgm:prSet>
      <dgm:spPr/>
      <dgm:t>
        <a:bodyPr/>
        <a:lstStyle/>
        <a:p>
          <a:endParaRPr lang="en-US"/>
        </a:p>
      </dgm:t>
    </dgm:pt>
    <dgm:pt modelId="{C44E1490-B245-4FC0-AA2E-041C561B78AE}" type="pres">
      <dgm:prSet presAssocID="{5876D8A2-1D25-4EE7-B731-F7B25CAD9B97}" presName="circleB" presStyleLbl="node1" presStyleIdx="3" presStyleCnt="6"/>
      <dgm:spPr/>
    </dgm:pt>
    <dgm:pt modelId="{1DDEBF95-2158-4131-9ACF-6CA502FC8FBC}" type="pres">
      <dgm:prSet presAssocID="{5876D8A2-1D25-4EE7-B731-F7B25CAD9B97}" presName="spaceB" presStyleCnt="0"/>
      <dgm:spPr/>
    </dgm:pt>
    <dgm:pt modelId="{C6928DCB-9BB7-4C18-8648-972D262D4BC8}" type="pres">
      <dgm:prSet presAssocID="{CB7AEBAE-E74B-46BF-8F25-19636F42F5AF}" presName="space" presStyleCnt="0"/>
      <dgm:spPr/>
    </dgm:pt>
    <dgm:pt modelId="{370D55A3-0BCF-4F54-944A-273C33083C41}" type="pres">
      <dgm:prSet presAssocID="{6BCAD5C4-0117-4318-B56E-FE5C96056D4F}" presName="compositeA" presStyleCnt="0"/>
      <dgm:spPr/>
    </dgm:pt>
    <dgm:pt modelId="{A5FB0D35-796C-48D4-BBD8-53DA83BC374F}" type="pres">
      <dgm:prSet presAssocID="{6BCAD5C4-0117-4318-B56E-FE5C96056D4F}" presName="textA" presStyleLbl="revTx" presStyleIdx="4" presStyleCnt="6">
        <dgm:presLayoutVars>
          <dgm:bulletEnabled val="1"/>
        </dgm:presLayoutVars>
      </dgm:prSet>
      <dgm:spPr/>
      <dgm:t>
        <a:bodyPr/>
        <a:lstStyle/>
        <a:p>
          <a:endParaRPr lang="en-US"/>
        </a:p>
      </dgm:t>
    </dgm:pt>
    <dgm:pt modelId="{6F652C7C-89AF-4B6B-A3B2-73D15BBBCF79}" type="pres">
      <dgm:prSet presAssocID="{6BCAD5C4-0117-4318-B56E-FE5C96056D4F}" presName="circleA" presStyleLbl="node1" presStyleIdx="4" presStyleCnt="6"/>
      <dgm:spPr/>
    </dgm:pt>
    <dgm:pt modelId="{3892BFBA-854D-4148-AF23-54A8C6A821AB}" type="pres">
      <dgm:prSet presAssocID="{6BCAD5C4-0117-4318-B56E-FE5C96056D4F}" presName="spaceA" presStyleCnt="0"/>
      <dgm:spPr/>
    </dgm:pt>
    <dgm:pt modelId="{D1B4997F-E30A-423B-B733-9160B347BE3D}" type="pres">
      <dgm:prSet presAssocID="{B8AC3DCA-B164-4005-8371-771DCF3CA25E}" presName="space" presStyleCnt="0"/>
      <dgm:spPr/>
    </dgm:pt>
    <dgm:pt modelId="{5ECAB0E0-A750-45DE-8E4B-E8C727C36267}" type="pres">
      <dgm:prSet presAssocID="{6D509B54-78ED-4C70-86FE-EB479FBCD3B3}" presName="compositeB" presStyleCnt="0"/>
      <dgm:spPr/>
    </dgm:pt>
    <dgm:pt modelId="{7972FBE5-8CCF-4FD7-AF3D-F1A2997E8111}" type="pres">
      <dgm:prSet presAssocID="{6D509B54-78ED-4C70-86FE-EB479FBCD3B3}" presName="textB" presStyleLbl="revTx" presStyleIdx="5" presStyleCnt="6">
        <dgm:presLayoutVars>
          <dgm:bulletEnabled val="1"/>
        </dgm:presLayoutVars>
      </dgm:prSet>
      <dgm:spPr/>
      <dgm:t>
        <a:bodyPr/>
        <a:lstStyle/>
        <a:p>
          <a:endParaRPr lang="en-US"/>
        </a:p>
      </dgm:t>
    </dgm:pt>
    <dgm:pt modelId="{B928CE4E-4A92-491E-B9FC-DE02DFF6C0F5}" type="pres">
      <dgm:prSet presAssocID="{6D509B54-78ED-4C70-86FE-EB479FBCD3B3}" presName="circleB" presStyleLbl="node1" presStyleIdx="5" presStyleCnt="6"/>
      <dgm:spPr/>
    </dgm:pt>
    <dgm:pt modelId="{0F670B93-FA1E-4252-99EE-8A912CF85271}" type="pres">
      <dgm:prSet presAssocID="{6D509B54-78ED-4C70-86FE-EB479FBCD3B3}" presName="spaceB" presStyleCnt="0"/>
      <dgm:spPr/>
    </dgm:pt>
  </dgm:ptLst>
  <dgm:cxnLst>
    <dgm:cxn modelId="{5321C143-34C1-4B6E-877C-D5DA859E5318}" srcId="{333BB0EA-D98F-4684-A1A3-899ABC0B18FA}" destId="{EF5DA0F1-61AF-4A66-849B-4821B8C110A5}" srcOrd="1" destOrd="0" parTransId="{F3354E4D-E6B9-4114-BAFC-A0D8A26BDF3C}" sibTransId="{7C19A693-CD83-474F-843F-3F0D8013580F}"/>
    <dgm:cxn modelId="{62972248-90A8-4161-BA32-288497023548}" type="presOf" srcId="{6D509B54-78ED-4C70-86FE-EB479FBCD3B3}" destId="{7972FBE5-8CCF-4FD7-AF3D-F1A2997E8111}" srcOrd="0" destOrd="0" presId="urn:microsoft.com/office/officeart/2005/8/layout/hProcess11"/>
    <dgm:cxn modelId="{E5A09780-0878-4CDD-9290-9883B6A8E25F}" type="presOf" srcId="{333BB0EA-D98F-4684-A1A3-899ABC0B18FA}" destId="{EBE8C538-7DD6-474A-A476-138CB13C23EF}" srcOrd="0" destOrd="0" presId="urn:microsoft.com/office/officeart/2005/8/layout/hProcess11"/>
    <dgm:cxn modelId="{0C39F52B-B96F-44D0-AB7E-4AEC7EAC922F}" srcId="{333BB0EA-D98F-4684-A1A3-899ABC0B18FA}" destId="{DD391E87-684D-424E-A9E4-628E5058A40C}" srcOrd="0" destOrd="0" parTransId="{78461F7F-C49D-4E10-AF30-8E1E9CE5FE8E}" sibTransId="{D879BBD3-5CBE-454C-B206-6BD3FE96EE1B}"/>
    <dgm:cxn modelId="{04DAD34A-3AA8-4089-949C-7D2241467877}" srcId="{333BB0EA-D98F-4684-A1A3-899ABC0B18FA}" destId="{6BCAD5C4-0117-4318-B56E-FE5C96056D4F}" srcOrd="4" destOrd="0" parTransId="{08085927-E1AB-4149-AEB5-91CA99D45956}" sibTransId="{B8AC3DCA-B164-4005-8371-771DCF3CA25E}"/>
    <dgm:cxn modelId="{F377E244-4977-4751-ABA0-E6E1E0E0983C}" type="presOf" srcId="{5876D8A2-1D25-4EE7-B731-F7B25CAD9B97}" destId="{4985446F-9110-4FBA-BAA4-62AB76EA8FE5}" srcOrd="0" destOrd="0" presId="urn:microsoft.com/office/officeart/2005/8/layout/hProcess11"/>
    <dgm:cxn modelId="{DF550C60-CFAA-4096-933D-8A8196FA5F01}" type="presOf" srcId="{EF5DA0F1-61AF-4A66-849B-4821B8C110A5}" destId="{8CA87CB6-F12F-47D3-B138-31D1B4A84FDE}" srcOrd="0" destOrd="0" presId="urn:microsoft.com/office/officeart/2005/8/layout/hProcess11"/>
    <dgm:cxn modelId="{0C8B668D-D32E-4EAD-B2EF-0C5AB3F6DEFA}" type="presOf" srcId="{DD391E87-684D-424E-A9E4-628E5058A40C}" destId="{F7C326C9-B4F9-489C-95BC-3413A81B5761}" srcOrd="0" destOrd="0" presId="urn:microsoft.com/office/officeart/2005/8/layout/hProcess11"/>
    <dgm:cxn modelId="{E59F7DD8-DBA5-4581-84F6-34A4F81A153B}" type="presOf" srcId="{6BCAD5C4-0117-4318-B56E-FE5C96056D4F}" destId="{A5FB0D35-796C-48D4-BBD8-53DA83BC374F}" srcOrd="0" destOrd="0" presId="urn:microsoft.com/office/officeart/2005/8/layout/hProcess11"/>
    <dgm:cxn modelId="{2C7758AD-0027-4566-814E-BA107ACF2D46}" srcId="{333BB0EA-D98F-4684-A1A3-899ABC0B18FA}" destId="{F0633E11-0260-41C4-987C-3C80F4B835D3}" srcOrd="2" destOrd="0" parTransId="{9652D46B-E3B5-44BC-BAAB-D31CBB433E5A}" sibTransId="{DAA0ED77-F6D5-496F-B526-4A79C24980D0}"/>
    <dgm:cxn modelId="{02745E5F-A0F8-499F-BA1B-FA9A427BC8E7}" srcId="{333BB0EA-D98F-4684-A1A3-899ABC0B18FA}" destId="{6D509B54-78ED-4C70-86FE-EB479FBCD3B3}" srcOrd="5" destOrd="0" parTransId="{2A3656AA-53BD-4C5E-BD12-DE923B09E6C3}" sibTransId="{C278EC0D-5CA1-413C-A815-7CDC82E81869}"/>
    <dgm:cxn modelId="{FE8D0F1B-E4BC-4C51-A1AD-DBE5E26C3CE2}" type="presOf" srcId="{F0633E11-0260-41C4-987C-3C80F4B835D3}" destId="{F57EDC63-3A5B-4B9B-BB2A-E6B95420DFD4}" srcOrd="0" destOrd="0" presId="urn:microsoft.com/office/officeart/2005/8/layout/hProcess11"/>
    <dgm:cxn modelId="{97102ED8-D34A-4562-BE29-31F3C4427DD7}" srcId="{333BB0EA-D98F-4684-A1A3-899ABC0B18FA}" destId="{5876D8A2-1D25-4EE7-B731-F7B25CAD9B97}" srcOrd="3" destOrd="0" parTransId="{FE61ACB9-1A0D-4B99-BE6B-F4B8F3387EC1}" sibTransId="{CB7AEBAE-E74B-46BF-8F25-19636F42F5AF}"/>
    <dgm:cxn modelId="{97B165AB-6890-4CA6-986D-3DC7B6B6D4BF}" type="presParOf" srcId="{EBE8C538-7DD6-474A-A476-138CB13C23EF}" destId="{BD3F6CEB-B7FC-4168-B793-13CDBDBCDC3C}" srcOrd="0" destOrd="0" presId="urn:microsoft.com/office/officeart/2005/8/layout/hProcess11"/>
    <dgm:cxn modelId="{73246908-BFC3-4907-BB95-2C82D2F2D5B3}" type="presParOf" srcId="{EBE8C538-7DD6-474A-A476-138CB13C23EF}" destId="{A31C8C11-1731-47A5-B508-59B6549BC72C}" srcOrd="1" destOrd="0" presId="urn:microsoft.com/office/officeart/2005/8/layout/hProcess11"/>
    <dgm:cxn modelId="{D824CE26-DE74-485E-92E7-2DB1D604686C}" type="presParOf" srcId="{A31C8C11-1731-47A5-B508-59B6549BC72C}" destId="{37A6C9CE-76D2-4D8D-A5E8-2A98B74C5BE4}" srcOrd="0" destOrd="0" presId="urn:microsoft.com/office/officeart/2005/8/layout/hProcess11"/>
    <dgm:cxn modelId="{2E5463B5-6E3B-463D-93C8-DDA7866830EB}" type="presParOf" srcId="{37A6C9CE-76D2-4D8D-A5E8-2A98B74C5BE4}" destId="{F7C326C9-B4F9-489C-95BC-3413A81B5761}" srcOrd="0" destOrd="0" presId="urn:microsoft.com/office/officeart/2005/8/layout/hProcess11"/>
    <dgm:cxn modelId="{295504F5-ECE5-4948-A218-D593C46389EC}" type="presParOf" srcId="{37A6C9CE-76D2-4D8D-A5E8-2A98B74C5BE4}" destId="{C66FD8D4-9F7B-4336-A31A-C744093FFBEA}" srcOrd="1" destOrd="0" presId="urn:microsoft.com/office/officeart/2005/8/layout/hProcess11"/>
    <dgm:cxn modelId="{473409F2-E1D9-4E9E-AD1B-04423DDCB280}" type="presParOf" srcId="{37A6C9CE-76D2-4D8D-A5E8-2A98B74C5BE4}" destId="{77531033-CB32-47F0-B16F-F043D732EA31}" srcOrd="2" destOrd="0" presId="urn:microsoft.com/office/officeart/2005/8/layout/hProcess11"/>
    <dgm:cxn modelId="{43261EC0-AB64-4611-B19E-BE60115A0BAD}" type="presParOf" srcId="{A31C8C11-1731-47A5-B508-59B6549BC72C}" destId="{49585502-F6EC-4147-9791-90CC62DB7D2F}" srcOrd="1" destOrd="0" presId="urn:microsoft.com/office/officeart/2005/8/layout/hProcess11"/>
    <dgm:cxn modelId="{4B7C2BC9-FF80-44DD-901C-7540219C8EED}" type="presParOf" srcId="{A31C8C11-1731-47A5-B508-59B6549BC72C}" destId="{3263BADA-E5CF-463A-AD9D-47F23E257061}" srcOrd="2" destOrd="0" presId="urn:microsoft.com/office/officeart/2005/8/layout/hProcess11"/>
    <dgm:cxn modelId="{943C34B1-79BF-47D3-9A65-39AEB870F3F8}" type="presParOf" srcId="{3263BADA-E5CF-463A-AD9D-47F23E257061}" destId="{8CA87CB6-F12F-47D3-B138-31D1B4A84FDE}" srcOrd="0" destOrd="0" presId="urn:microsoft.com/office/officeart/2005/8/layout/hProcess11"/>
    <dgm:cxn modelId="{30DB53F4-46AF-40D9-B11A-12AAA20B2AC0}" type="presParOf" srcId="{3263BADA-E5CF-463A-AD9D-47F23E257061}" destId="{64A1B6DA-962A-4207-A63F-1A8E53B555AD}" srcOrd="1" destOrd="0" presId="urn:microsoft.com/office/officeart/2005/8/layout/hProcess11"/>
    <dgm:cxn modelId="{27DE1445-DD96-48DC-99CD-7D59678B0438}" type="presParOf" srcId="{3263BADA-E5CF-463A-AD9D-47F23E257061}" destId="{099594AD-0991-40FD-9ED3-E431BA8C2002}" srcOrd="2" destOrd="0" presId="urn:microsoft.com/office/officeart/2005/8/layout/hProcess11"/>
    <dgm:cxn modelId="{1C53DD68-87D7-4851-A7ED-D27428D5678B}" type="presParOf" srcId="{A31C8C11-1731-47A5-B508-59B6549BC72C}" destId="{0726D9A0-E224-4BAA-AFA3-F20B015EEBA8}" srcOrd="3" destOrd="0" presId="urn:microsoft.com/office/officeart/2005/8/layout/hProcess11"/>
    <dgm:cxn modelId="{7E549791-961A-4D76-841E-0AAADAEAE5BE}" type="presParOf" srcId="{A31C8C11-1731-47A5-B508-59B6549BC72C}" destId="{1193FBBE-F54F-4148-9A7B-7882113CCBFF}" srcOrd="4" destOrd="0" presId="urn:microsoft.com/office/officeart/2005/8/layout/hProcess11"/>
    <dgm:cxn modelId="{C0B0907D-BB04-48B5-86F5-FE0615A12E19}" type="presParOf" srcId="{1193FBBE-F54F-4148-9A7B-7882113CCBFF}" destId="{F57EDC63-3A5B-4B9B-BB2A-E6B95420DFD4}" srcOrd="0" destOrd="0" presId="urn:microsoft.com/office/officeart/2005/8/layout/hProcess11"/>
    <dgm:cxn modelId="{8A074588-C3E3-4688-B418-F12326C89CF6}" type="presParOf" srcId="{1193FBBE-F54F-4148-9A7B-7882113CCBFF}" destId="{FCF68232-7C04-4897-ADBB-18180E6395A2}" srcOrd="1" destOrd="0" presId="urn:microsoft.com/office/officeart/2005/8/layout/hProcess11"/>
    <dgm:cxn modelId="{B61AE2CD-24EE-49BE-9D70-55BB518EE81B}" type="presParOf" srcId="{1193FBBE-F54F-4148-9A7B-7882113CCBFF}" destId="{6B77AD81-8547-4E14-8938-2ED6ADBCA121}" srcOrd="2" destOrd="0" presId="urn:microsoft.com/office/officeart/2005/8/layout/hProcess11"/>
    <dgm:cxn modelId="{5329314A-BFAB-4779-A626-F0F3E095002C}" type="presParOf" srcId="{A31C8C11-1731-47A5-B508-59B6549BC72C}" destId="{56725F78-B177-4ECE-83AF-0E1F8ADC5462}" srcOrd="5" destOrd="0" presId="urn:microsoft.com/office/officeart/2005/8/layout/hProcess11"/>
    <dgm:cxn modelId="{DCCDC201-1952-4BC3-939C-830F7E4BD0C0}" type="presParOf" srcId="{A31C8C11-1731-47A5-B508-59B6549BC72C}" destId="{33DF70AF-DC43-41FC-8065-09CAEBBC1FC3}" srcOrd="6" destOrd="0" presId="urn:microsoft.com/office/officeart/2005/8/layout/hProcess11"/>
    <dgm:cxn modelId="{C0D9E5C2-7DEA-49BB-89C5-EA4D3001417F}" type="presParOf" srcId="{33DF70AF-DC43-41FC-8065-09CAEBBC1FC3}" destId="{4985446F-9110-4FBA-BAA4-62AB76EA8FE5}" srcOrd="0" destOrd="0" presId="urn:microsoft.com/office/officeart/2005/8/layout/hProcess11"/>
    <dgm:cxn modelId="{50ECE522-B5D4-4CFF-9285-81C5D6644A2F}" type="presParOf" srcId="{33DF70AF-DC43-41FC-8065-09CAEBBC1FC3}" destId="{C44E1490-B245-4FC0-AA2E-041C561B78AE}" srcOrd="1" destOrd="0" presId="urn:microsoft.com/office/officeart/2005/8/layout/hProcess11"/>
    <dgm:cxn modelId="{4CC8BFB6-2FF8-479D-A035-426BAE74EDE2}" type="presParOf" srcId="{33DF70AF-DC43-41FC-8065-09CAEBBC1FC3}" destId="{1DDEBF95-2158-4131-9ACF-6CA502FC8FBC}" srcOrd="2" destOrd="0" presId="urn:microsoft.com/office/officeart/2005/8/layout/hProcess11"/>
    <dgm:cxn modelId="{7DAFF3E0-B978-4769-A49C-AD35C8F59491}" type="presParOf" srcId="{A31C8C11-1731-47A5-B508-59B6549BC72C}" destId="{C6928DCB-9BB7-4C18-8648-972D262D4BC8}" srcOrd="7" destOrd="0" presId="urn:microsoft.com/office/officeart/2005/8/layout/hProcess11"/>
    <dgm:cxn modelId="{2AFA79C0-2535-4FBC-9F45-78E146CFE223}" type="presParOf" srcId="{A31C8C11-1731-47A5-B508-59B6549BC72C}" destId="{370D55A3-0BCF-4F54-944A-273C33083C41}" srcOrd="8" destOrd="0" presId="urn:microsoft.com/office/officeart/2005/8/layout/hProcess11"/>
    <dgm:cxn modelId="{A00BB113-7326-48EE-B973-BFEFE060FAFB}" type="presParOf" srcId="{370D55A3-0BCF-4F54-944A-273C33083C41}" destId="{A5FB0D35-796C-48D4-BBD8-53DA83BC374F}" srcOrd="0" destOrd="0" presId="urn:microsoft.com/office/officeart/2005/8/layout/hProcess11"/>
    <dgm:cxn modelId="{5198D326-5668-4AA8-AE1B-6D30EA9853D1}" type="presParOf" srcId="{370D55A3-0BCF-4F54-944A-273C33083C41}" destId="{6F652C7C-89AF-4B6B-A3B2-73D15BBBCF79}" srcOrd="1" destOrd="0" presId="urn:microsoft.com/office/officeart/2005/8/layout/hProcess11"/>
    <dgm:cxn modelId="{A51F3532-C2F3-4952-84E0-AB0FCBB8C43F}" type="presParOf" srcId="{370D55A3-0BCF-4F54-944A-273C33083C41}" destId="{3892BFBA-854D-4148-AF23-54A8C6A821AB}" srcOrd="2" destOrd="0" presId="urn:microsoft.com/office/officeart/2005/8/layout/hProcess11"/>
    <dgm:cxn modelId="{8CE3134A-AAC3-433F-8EC6-F3C2B407F9F0}" type="presParOf" srcId="{A31C8C11-1731-47A5-B508-59B6549BC72C}" destId="{D1B4997F-E30A-423B-B733-9160B347BE3D}" srcOrd="9" destOrd="0" presId="urn:microsoft.com/office/officeart/2005/8/layout/hProcess11"/>
    <dgm:cxn modelId="{EF59BF48-2C0D-4FFD-81E3-6BF1B15F6510}" type="presParOf" srcId="{A31C8C11-1731-47A5-B508-59B6549BC72C}" destId="{5ECAB0E0-A750-45DE-8E4B-E8C727C36267}" srcOrd="10" destOrd="0" presId="urn:microsoft.com/office/officeart/2005/8/layout/hProcess11"/>
    <dgm:cxn modelId="{61B6A267-7F06-4E24-A430-D8A50E05DB68}" type="presParOf" srcId="{5ECAB0E0-A750-45DE-8E4B-E8C727C36267}" destId="{7972FBE5-8CCF-4FD7-AF3D-F1A2997E8111}" srcOrd="0" destOrd="0" presId="urn:microsoft.com/office/officeart/2005/8/layout/hProcess11"/>
    <dgm:cxn modelId="{F7581E57-C4D8-4904-A8E3-27657CC9C4EE}" type="presParOf" srcId="{5ECAB0E0-A750-45DE-8E4B-E8C727C36267}" destId="{B928CE4E-4A92-491E-B9FC-DE02DFF6C0F5}" srcOrd="1" destOrd="0" presId="urn:microsoft.com/office/officeart/2005/8/layout/hProcess11"/>
    <dgm:cxn modelId="{4CE68E2C-019C-416D-B6CF-FAB36AD18D55}" type="presParOf" srcId="{5ECAB0E0-A750-45DE-8E4B-E8C727C36267}" destId="{0F670B93-FA1E-4252-99EE-8A912CF85271}"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3BB0EA-D98F-4684-A1A3-899ABC0B18FA}" type="doc">
      <dgm:prSet loTypeId="urn:microsoft.com/office/officeart/2005/8/layout/hProcess11" loCatId="process" qsTypeId="urn:microsoft.com/office/officeart/2005/8/quickstyle/simple1" qsCatId="simple" csTypeId="urn:microsoft.com/office/officeart/2005/8/colors/colorful5" csCatId="colorful" phldr="1"/>
      <dgm:spPr/>
    </dgm:pt>
    <dgm:pt modelId="{DD391E87-684D-424E-A9E4-628E5058A40C}">
      <dgm:prSet phldrT="[Text]"/>
      <dgm:spPr/>
      <dgm:t>
        <a:bodyPr/>
        <a:lstStyle/>
        <a:p>
          <a:r>
            <a:rPr lang="en-US" dirty="0" smtClean="0"/>
            <a:t>May 2023 </a:t>
          </a:r>
        </a:p>
        <a:p>
          <a:r>
            <a:rPr lang="en-US" dirty="0" smtClean="0"/>
            <a:t>AI2023-07 OPENED</a:t>
          </a:r>
          <a:endParaRPr lang="en-US" dirty="0"/>
        </a:p>
      </dgm:t>
    </dgm:pt>
    <dgm:pt modelId="{78461F7F-C49D-4E10-AF30-8E1E9CE5FE8E}" type="parTrans" cxnId="{0C39F52B-B96F-44D0-AB7E-4AEC7EAC922F}">
      <dgm:prSet/>
      <dgm:spPr/>
      <dgm:t>
        <a:bodyPr/>
        <a:lstStyle/>
        <a:p>
          <a:endParaRPr lang="en-US"/>
        </a:p>
      </dgm:t>
    </dgm:pt>
    <dgm:pt modelId="{D879BBD3-5CBE-454C-B206-6BD3FE96EE1B}" type="sibTrans" cxnId="{0C39F52B-B96F-44D0-AB7E-4AEC7EAC922F}">
      <dgm:prSet/>
      <dgm:spPr/>
      <dgm:t>
        <a:bodyPr/>
        <a:lstStyle/>
        <a:p>
          <a:endParaRPr lang="en-US"/>
        </a:p>
      </dgm:t>
    </dgm:pt>
    <dgm:pt modelId="{EF5DA0F1-61AF-4A66-849B-4821B8C110A5}">
      <dgm:prSet phldrT="[Text]"/>
      <dgm:spPr/>
      <dgm:t>
        <a:bodyPr/>
        <a:lstStyle/>
        <a:p>
          <a:r>
            <a:rPr lang="en-US" dirty="0" smtClean="0"/>
            <a:t>August 2023 1</a:t>
          </a:r>
          <a:r>
            <a:rPr lang="en-US" baseline="30000" dirty="0" smtClean="0"/>
            <a:t>St </a:t>
          </a:r>
          <a:r>
            <a:rPr lang="en-US" dirty="0" smtClean="0"/>
            <a:t>PROPOSAL CIP for brainstorming</a:t>
          </a:r>
        </a:p>
      </dgm:t>
    </dgm:pt>
    <dgm:pt modelId="{F3354E4D-E6B9-4114-BAFC-A0D8A26BDF3C}" type="parTrans" cxnId="{5321C143-34C1-4B6E-877C-D5DA859E5318}">
      <dgm:prSet/>
      <dgm:spPr/>
      <dgm:t>
        <a:bodyPr/>
        <a:lstStyle/>
        <a:p>
          <a:endParaRPr lang="en-US"/>
        </a:p>
      </dgm:t>
    </dgm:pt>
    <dgm:pt modelId="{7C19A693-CD83-474F-843F-3F0D8013580F}" type="sibTrans" cxnId="{5321C143-34C1-4B6E-877C-D5DA859E5318}">
      <dgm:prSet/>
      <dgm:spPr/>
      <dgm:t>
        <a:bodyPr/>
        <a:lstStyle/>
        <a:p>
          <a:endParaRPr lang="en-US"/>
        </a:p>
      </dgm:t>
    </dgm:pt>
    <dgm:pt modelId="{F0633E11-0260-41C4-987C-3C80F4B835D3}">
      <dgm:prSet phldrT="[Text]"/>
      <dgm:spPr/>
      <dgm:t>
        <a:bodyPr/>
        <a:lstStyle/>
        <a:p>
          <a:r>
            <a:rPr lang="en-US" dirty="0" smtClean="0"/>
            <a:t>September – December 2023 MPIG/RMPIG  review</a:t>
          </a:r>
          <a:endParaRPr lang="en-US" dirty="0"/>
        </a:p>
      </dgm:t>
    </dgm:pt>
    <dgm:pt modelId="{9652D46B-E3B5-44BC-BAAB-D31CBB433E5A}" type="parTrans" cxnId="{2C7758AD-0027-4566-814E-BA107ACF2D46}">
      <dgm:prSet/>
      <dgm:spPr/>
      <dgm:t>
        <a:bodyPr/>
        <a:lstStyle/>
        <a:p>
          <a:endParaRPr lang="en-US"/>
        </a:p>
      </dgm:t>
    </dgm:pt>
    <dgm:pt modelId="{DAA0ED77-F6D5-496F-B526-4A79C24980D0}" type="sibTrans" cxnId="{2C7758AD-0027-4566-814E-BA107ACF2D46}">
      <dgm:prSet/>
      <dgm:spPr/>
      <dgm:t>
        <a:bodyPr/>
        <a:lstStyle/>
        <a:p>
          <a:endParaRPr lang="en-US"/>
        </a:p>
      </dgm:t>
    </dgm:pt>
    <dgm:pt modelId="{5876D8A2-1D25-4EE7-B731-F7B25CAD9B97}">
      <dgm:prSet phldrT="[Text]"/>
      <dgm:spPr/>
      <dgm:t>
        <a:bodyPr/>
        <a:lstStyle/>
        <a:p>
          <a:r>
            <a:rPr lang="en-US" dirty="0" smtClean="0"/>
            <a:t>IAM December 2023 – PB expectation of a discussion and not a CIP for IAM 2024</a:t>
          </a:r>
          <a:endParaRPr lang="en-US" dirty="0"/>
        </a:p>
      </dgm:t>
    </dgm:pt>
    <dgm:pt modelId="{FE61ACB9-1A0D-4B99-BE6B-F4B8F3387EC1}" type="parTrans" cxnId="{97102ED8-D34A-4562-BE29-31F3C4427DD7}">
      <dgm:prSet/>
      <dgm:spPr/>
      <dgm:t>
        <a:bodyPr/>
        <a:lstStyle/>
        <a:p>
          <a:endParaRPr lang="en-US"/>
        </a:p>
      </dgm:t>
    </dgm:pt>
    <dgm:pt modelId="{CB7AEBAE-E74B-46BF-8F25-19636F42F5AF}" type="sibTrans" cxnId="{97102ED8-D34A-4562-BE29-31F3C4427DD7}">
      <dgm:prSet/>
      <dgm:spPr/>
      <dgm:t>
        <a:bodyPr/>
        <a:lstStyle/>
        <a:p>
          <a:endParaRPr lang="en-US"/>
        </a:p>
      </dgm:t>
    </dgm:pt>
    <dgm:pt modelId="{6BCAD5C4-0117-4318-B56E-FE5C96056D4F}">
      <dgm:prSet phldrT="[Text]"/>
      <dgm:spPr/>
      <dgm:t>
        <a:bodyPr/>
        <a:lstStyle/>
        <a:p>
          <a:r>
            <a:rPr lang="en-US" dirty="0" smtClean="0"/>
            <a:t>February – April 2024 SURVEY PROPOSED ON M&amp;P TOPIC perception </a:t>
          </a:r>
          <a:endParaRPr lang="en-US" dirty="0"/>
        </a:p>
      </dgm:t>
    </dgm:pt>
    <dgm:pt modelId="{08085927-E1AB-4149-AEB5-91CA99D45956}" type="parTrans" cxnId="{04DAD34A-3AA8-4089-949C-7D2241467877}">
      <dgm:prSet/>
      <dgm:spPr/>
      <dgm:t>
        <a:bodyPr/>
        <a:lstStyle/>
        <a:p>
          <a:endParaRPr lang="en-US"/>
        </a:p>
      </dgm:t>
    </dgm:pt>
    <dgm:pt modelId="{B8AC3DCA-B164-4005-8371-771DCF3CA25E}" type="sibTrans" cxnId="{04DAD34A-3AA8-4089-949C-7D2241467877}">
      <dgm:prSet/>
      <dgm:spPr/>
      <dgm:t>
        <a:bodyPr/>
        <a:lstStyle/>
        <a:p>
          <a:endParaRPr lang="en-US"/>
        </a:p>
      </dgm:t>
    </dgm:pt>
    <dgm:pt modelId="{6D509B54-78ED-4C70-86FE-EB479FBCD3B3}">
      <dgm:prSet phldrT="[Text]"/>
      <dgm:spPr/>
      <dgm:t>
        <a:bodyPr/>
        <a:lstStyle/>
        <a:p>
          <a:r>
            <a:rPr lang="en-US" dirty="0" smtClean="0"/>
            <a:t>MAY 2024</a:t>
          </a:r>
        </a:p>
        <a:p>
          <a:r>
            <a:rPr lang="en-US" dirty="0" smtClean="0"/>
            <a:t>Survey result presentation and WAY FORWARD</a:t>
          </a:r>
          <a:endParaRPr lang="en-US" dirty="0"/>
        </a:p>
      </dgm:t>
    </dgm:pt>
    <dgm:pt modelId="{2A3656AA-53BD-4C5E-BD12-DE923B09E6C3}" type="parTrans" cxnId="{02745E5F-A0F8-499F-BA1B-FA9A427BC8E7}">
      <dgm:prSet/>
      <dgm:spPr/>
      <dgm:t>
        <a:bodyPr/>
        <a:lstStyle/>
        <a:p>
          <a:endParaRPr lang="en-US"/>
        </a:p>
      </dgm:t>
    </dgm:pt>
    <dgm:pt modelId="{C278EC0D-5CA1-413C-A815-7CDC82E81869}" type="sibTrans" cxnId="{02745E5F-A0F8-499F-BA1B-FA9A427BC8E7}">
      <dgm:prSet/>
      <dgm:spPr/>
      <dgm:t>
        <a:bodyPr/>
        <a:lstStyle/>
        <a:p>
          <a:endParaRPr lang="en-US"/>
        </a:p>
      </dgm:t>
    </dgm:pt>
    <dgm:pt modelId="{EBE8C538-7DD6-474A-A476-138CB13C23EF}" type="pres">
      <dgm:prSet presAssocID="{333BB0EA-D98F-4684-A1A3-899ABC0B18FA}" presName="Name0" presStyleCnt="0">
        <dgm:presLayoutVars>
          <dgm:dir/>
          <dgm:resizeHandles val="exact"/>
        </dgm:presLayoutVars>
      </dgm:prSet>
      <dgm:spPr/>
    </dgm:pt>
    <dgm:pt modelId="{BD3F6CEB-B7FC-4168-B793-13CDBDBCDC3C}" type="pres">
      <dgm:prSet presAssocID="{333BB0EA-D98F-4684-A1A3-899ABC0B18FA}" presName="arrow" presStyleLbl="bgShp" presStyleIdx="0" presStyleCnt="1"/>
      <dgm:spPr/>
    </dgm:pt>
    <dgm:pt modelId="{A31C8C11-1731-47A5-B508-59B6549BC72C}" type="pres">
      <dgm:prSet presAssocID="{333BB0EA-D98F-4684-A1A3-899ABC0B18FA}" presName="points" presStyleCnt="0"/>
      <dgm:spPr/>
    </dgm:pt>
    <dgm:pt modelId="{37A6C9CE-76D2-4D8D-A5E8-2A98B74C5BE4}" type="pres">
      <dgm:prSet presAssocID="{DD391E87-684D-424E-A9E4-628E5058A40C}" presName="compositeA" presStyleCnt="0"/>
      <dgm:spPr/>
    </dgm:pt>
    <dgm:pt modelId="{F7C326C9-B4F9-489C-95BC-3413A81B5761}" type="pres">
      <dgm:prSet presAssocID="{DD391E87-684D-424E-A9E4-628E5058A40C}" presName="textA" presStyleLbl="revTx" presStyleIdx="0" presStyleCnt="6">
        <dgm:presLayoutVars>
          <dgm:bulletEnabled val="1"/>
        </dgm:presLayoutVars>
      </dgm:prSet>
      <dgm:spPr/>
      <dgm:t>
        <a:bodyPr/>
        <a:lstStyle/>
        <a:p>
          <a:endParaRPr lang="en-US"/>
        </a:p>
      </dgm:t>
    </dgm:pt>
    <dgm:pt modelId="{C66FD8D4-9F7B-4336-A31A-C744093FFBEA}" type="pres">
      <dgm:prSet presAssocID="{DD391E87-684D-424E-A9E4-628E5058A40C}" presName="circleA" presStyleLbl="node1" presStyleIdx="0" presStyleCnt="6"/>
      <dgm:spPr/>
    </dgm:pt>
    <dgm:pt modelId="{77531033-CB32-47F0-B16F-F043D732EA31}" type="pres">
      <dgm:prSet presAssocID="{DD391E87-684D-424E-A9E4-628E5058A40C}" presName="spaceA" presStyleCnt="0"/>
      <dgm:spPr/>
    </dgm:pt>
    <dgm:pt modelId="{49585502-F6EC-4147-9791-90CC62DB7D2F}" type="pres">
      <dgm:prSet presAssocID="{D879BBD3-5CBE-454C-B206-6BD3FE96EE1B}" presName="space" presStyleCnt="0"/>
      <dgm:spPr/>
    </dgm:pt>
    <dgm:pt modelId="{3263BADA-E5CF-463A-AD9D-47F23E257061}" type="pres">
      <dgm:prSet presAssocID="{EF5DA0F1-61AF-4A66-849B-4821B8C110A5}" presName="compositeB" presStyleCnt="0"/>
      <dgm:spPr/>
    </dgm:pt>
    <dgm:pt modelId="{8CA87CB6-F12F-47D3-B138-31D1B4A84FDE}" type="pres">
      <dgm:prSet presAssocID="{EF5DA0F1-61AF-4A66-849B-4821B8C110A5}" presName="textB" presStyleLbl="revTx" presStyleIdx="1" presStyleCnt="6">
        <dgm:presLayoutVars>
          <dgm:bulletEnabled val="1"/>
        </dgm:presLayoutVars>
      </dgm:prSet>
      <dgm:spPr/>
      <dgm:t>
        <a:bodyPr/>
        <a:lstStyle/>
        <a:p>
          <a:endParaRPr lang="en-US"/>
        </a:p>
      </dgm:t>
    </dgm:pt>
    <dgm:pt modelId="{64A1B6DA-962A-4207-A63F-1A8E53B555AD}" type="pres">
      <dgm:prSet presAssocID="{EF5DA0F1-61AF-4A66-849B-4821B8C110A5}" presName="circleB" presStyleLbl="node1" presStyleIdx="1" presStyleCnt="6"/>
      <dgm:spPr/>
    </dgm:pt>
    <dgm:pt modelId="{099594AD-0991-40FD-9ED3-E431BA8C2002}" type="pres">
      <dgm:prSet presAssocID="{EF5DA0F1-61AF-4A66-849B-4821B8C110A5}" presName="spaceB" presStyleCnt="0"/>
      <dgm:spPr/>
    </dgm:pt>
    <dgm:pt modelId="{0726D9A0-E224-4BAA-AFA3-F20B015EEBA8}" type="pres">
      <dgm:prSet presAssocID="{7C19A693-CD83-474F-843F-3F0D8013580F}" presName="space" presStyleCnt="0"/>
      <dgm:spPr/>
    </dgm:pt>
    <dgm:pt modelId="{1193FBBE-F54F-4148-9A7B-7882113CCBFF}" type="pres">
      <dgm:prSet presAssocID="{F0633E11-0260-41C4-987C-3C80F4B835D3}" presName="compositeA" presStyleCnt="0"/>
      <dgm:spPr/>
    </dgm:pt>
    <dgm:pt modelId="{F57EDC63-3A5B-4B9B-BB2A-E6B95420DFD4}" type="pres">
      <dgm:prSet presAssocID="{F0633E11-0260-41C4-987C-3C80F4B835D3}" presName="textA" presStyleLbl="revTx" presStyleIdx="2" presStyleCnt="6">
        <dgm:presLayoutVars>
          <dgm:bulletEnabled val="1"/>
        </dgm:presLayoutVars>
      </dgm:prSet>
      <dgm:spPr/>
      <dgm:t>
        <a:bodyPr/>
        <a:lstStyle/>
        <a:p>
          <a:endParaRPr lang="en-US"/>
        </a:p>
      </dgm:t>
    </dgm:pt>
    <dgm:pt modelId="{FCF68232-7C04-4897-ADBB-18180E6395A2}" type="pres">
      <dgm:prSet presAssocID="{F0633E11-0260-41C4-987C-3C80F4B835D3}" presName="circleA" presStyleLbl="node1" presStyleIdx="2" presStyleCnt="6"/>
      <dgm:spPr/>
    </dgm:pt>
    <dgm:pt modelId="{6B77AD81-8547-4E14-8938-2ED6ADBCA121}" type="pres">
      <dgm:prSet presAssocID="{F0633E11-0260-41C4-987C-3C80F4B835D3}" presName="spaceA" presStyleCnt="0"/>
      <dgm:spPr/>
    </dgm:pt>
    <dgm:pt modelId="{56725F78-B177-4ECE-83AF-0E1F8ADC5462}" type="pres">
      <dgm:prSet presAssocID="{DAA0ED77-F6D5-496F-B526-4A79C24980D0}" presName="space" presStyleCnt="0"/>
      <dgm:spPr/>
    </dgm:pt>
    <dgm:pt modelId="{33DF70AF-DC43-41FC-8065-09CAEBBC1FC3}" type="pres">
      <dgm:prSet presAssocID="{5876D8A2-1D25-4EE7-B731-F7B25CAD9B97}" presName="compositeB" presStyleCnt="0"/>
      <dgm:spPr/>
    </dgm:pt>
    <dgm:pt modelId="{4985446F-9110-4FBA-BAA4-62AB76EA8FE5}" type="pres">
      <dgm:prSet presAssocID="{5876D8A2-1D25-4EE7-B731-F7B25CAD9B97}" presName="textB" presStyleLbl="revTx" presStyleIdx="3" presStyleCnt="6">
        <dgm:presLayoutVars>
          <dgm:bulletEnabled val="1"/>
        </dgm:presLayoutVars>
      </dgm:prSet>
      <dgm:spPr/>
      <dgm:t>
        <a:bodyPr/>
        <a:lstStyle/>
        <a:p>
          <a:endParaRPr lang="en-US"/>
        </a:p>
      </dgm:t>
    </dgm:pt>
    <dgm:pt modelId="{C44E1490-B245-4FC0-AA2E-041C561B78AE}" type="pres">
      <dgm:prSet presAssocID="{5876D8A2-1D25-4EE7-B731-F7B25CAD9B97}" presName="circleB" presStyleLbl="node1" presStyleIdx="3" presStyleCnt="6"/>
      <dgm:spPr/>
    </dgm:pt>
    <dgm:pt modelId="{1DDEBF95-2158-4131-9ACF-6CA502FC8FBC}" type="pres">
      <dgm:prSet presAssocID="{5876D8A2-1D25-4EE7-B731-F7B25CAD9B97}" presName="spaceB" presStyleCnt="0"/>
      <dgm:spPr/>
    </dgm:pt>
    <dgm:pt modelId="{C6928DCB-9BB7-4C18-8648-972D262D4BC8}" type="pres">
      <dgm:prSet presAssocID="{CB7AEBAE-E74B-46BF-8F25-19636F42F5AF}" presName="space" presStyleCnt="0"/>
      <dgm:spPr/>
    </dgm:pt>
    <dgm:pt modelId="{370D55A3-0BCF-4F54-944A-273C33083C41}" type="pres">
      <dgm:prSet presAssocID="{6BCAD5C4-0117-4318-B56E-FE5C96056D4F}" presName="compositeA" presStyleCnt="0"/>
      <dgm:spPr/>
    </dgm:pt>
    <dgm:pt modelId="{A5FB0D35-796C-48D4-BBD8-53DA83BC374F}" type="pres">
      <dgm:prSet presAssocID="{6BCAD5C4-0117-4318-B56E-FE5C96056D4F}" presName="textA" presStyleLbl="revTx" presStyleIdx="4" presStyleCnt="6">
        <dgm:presLayoutVars>
          <dgm:bulletEnabled val="1"/>
        </dgm:presLayoutVars>
      </dgm:prSet>
      <dgm:spPr/>
      <dgm:t>
        <a:bodyPr/>
        <a:lstStyle/>
        <a:p>
          <a:endParaRPr lang="en-US"/>
        </a:p>
      </dgm:t>
    </dgm:pt>
    <dgm:pt modelId="{6F652C7C-89AF-4B6B-A3B2-73D15BBBCF79}" type="pres">
      <dgm:prSet presAssocID="{6BCAD5C4-0117-4318-B56E-FE5C96056D4F}" presName="circleA" presStyleLbl="node1" presStyleIdx="4" presStyleCnt="6"/>
      <dgm:spPr/>
    </dgm:pt>
    <dgm:pt modelId="{3892BFBA-854D-4148-AF23-54A8C6A821AB}" type="pres">
      <dgm:prSet presAssocID="{6BCAD5C4-0117-4318-B56E-FE5C96056D4F}" presName="spaceA" presStyleCnt="0"/>
      <dgm:spPr/>
    </dgm:pt>
    <dgm:pt modelId="{D1B4997F-E30A-423B-B733-9160B347BE3D}" type="pres">
      <dgm:prSet presAssocID="{B8AC3DCA-B164-4005-8371-771DCF3CA25E}" presName="space" presStyleCnt="0"/>
      <dgm:spPr/>
    </dgm:pt>
    <dgm:pt modelId="{5ECAB0E0-A750-45DE-8E4B-E8C727C36267}" type="pres">
      <dgm:prSet presAssocID="{6D509B54-78ED-4C70-86FE-EB479FBCD3B3}" presName="compositeB" presStyleCnt="0"/>
      <dgm:spPr/>
    </dgm:pt>
    <dgm:pt modelId="{7972FBE5-8CCF-4FD7-AF3D-F1A2997E8111}" type="pres">
      <dgm:prSet presAssocID="{6D509B54-78ED-4C70-86FE-EB479FBCD3B3}" presName="textB" presStyleLbl="revTx" presStyleIdx="5" presStyleCnt="6">
        <dgm:presLayoutVars>
          <dgm:bulletEnabled val="1"/>
        </dgm:presLayoutVars>
      </dgm:prSet>
      <dgm:spPr/>
      <dgm:t>
        <a:bodyPr/>
        <a:lstStyle/>
        <a:p>
          <a:endParaRPr lang="en-US"/>
        </a:p>
      </dgm:t>
    </dgm:pt>
    <dgm:pt modelId="{B928CE4E-4A92-491E-B9FC-DE02DFF6C0F5}" type="pres">
      <dgm:prSet presAssocID="{6D509B54-78ED-4C70-86FE-EB479FBCD3B3}" presName="circleB" presStyleLbl="node1" presStyleIdx="5" presStyleCnt="6"/>
      <dgm:spPr/>
    </dgm:pt>
    <dgm:pt modelId="{0F670B93-FA1E-4252-99EE-8A912CF85271}" type="pres">
      <dgm:prSet presAssocID="{6D509B54-78ED-4C70-86FE-EB479FBCD3B3}" presName="spaceB" presStyleCnt="0"/>
      <dgm:spPr/>
    </dgm:pt>
  </dgm:ptLst>
  <dgm:cxnLst>
    <dgm:cxn modelId="{5321C143-34C1-4B6E-877C-D5DA859E5318}" srcId="{333BB0EA-D98F-4684-A1A3-899ABC0B18FA}" destId="{EF5DA0F1-61AF-4A66-849B-4821B8C110A5}" srcOrd="1" destOrd="0" parTransId="{F3354E4D-E6B9-4114-BAFC-A0D8A26BDF3C}" sibTransId="{7C19A693-CD83-474F-843F-3F0D8013580F}"/>
    <dgm:cxn modelId="{62972248-90A8-4161-BA32-288497023548}" type="presOf" srcId="{6D509B54-78ED-4C70-86FE-EB479FBCD3B3}" destId="{7972FBE5-8CCF-4FD7-AF3D-F1A2997E8111}" srcOrd="0" destOrd="0" presId="urn:microsoft.com/office/officeart/2005/8/layout/hProcess11"/>
    <dgm:cxn modelId="{E5A09780-0878-4CDD-9290-9883B6A8E25F}" type="presOf" srcId="{333BB0EA-D98F-4684-A1A3-899ABC0B18FA}" destId="{EBE8C538-7DD6-474A-A476-138CB13C23EF}" srcOrd="0" destOrd="0" presId="urn:microsoft.com/office/officeart/2005/8/layout/hProcess11"/>
    <dgm:cxn modelId="{0C39F52B-B96F-44D0-AB7E-4AEC7EAC922F}" srcId="{333BB0EA-D98F-4684-A1A3-899ABC0B18FA}" destId="{DD391E87-684D-424E-A9E4-628E5058A40C}" srcOrd="0" destOrd="0" parTransId="{78461F7F-C49D-4E10-AF30-8E1E9CE5FE8E}" sibTransId="{D879BBD3-5CBE-454C-B206-6BD3FE96EE1B}"/>
    <dgm:cxn modelId="{04DAD34A-3AA8-4089-949C-7D2241467877}" srcId="{333BB0EA-D98F-4684-A1A3-899ABC0B18FA}" destId="{6BCAD5C4-0117-4318-B56E-FE5C96056D4F}" srcOrd="4" destOrd="0" parTransId="{08085927-E1AB-4149-AEB5-91CA99D45956}" sibTransId="{B8AC3DCA-B164-4005-8371-771DCF3CA25E}"/>
    <dgm:cxn modelId="{F377E244-4977-4751-ABA0-E6E1E0E0983C}" type="presOf" srcId="{5876D8A2-1D25-4EE7-B731-F7B25CAD9B97}" destId="{4985446F-9110-4FBA-BAA4-62AB76EA8FE5}" srcOrd="0" destOrd="0" presId="urn:microsoft.com/office/officeart/2005/8/layout/hProcess11"/>
    <dgm:cxn modelId="{DF550C60-CFAA-4096-933D-8A8196FA5F01}" type="presOf" srcId="{EF5DA0F1-61AF-4A66-849B-4821B8C110A5}" destId="{8CA87CB6-F12F-47D3-B138-31D1B4A84FDE}" srcOrd="0" destOrd="0" presId="urn:microsoft.com/office/officeart/2005/8/layout/hProcess11"/>
    <dgm:cxn modelId="{0C8B668D-D32E-4EAD-B2EF-0C5AB3F6DEFA}" type="presOf" srcId="{DD391E87-684D-424E-A9E4-628E5058A40C}" destId="{F7C326C9-B4F9-489C-95BC-3413A81B5761}" srcOrd="0" destOrd="0" presId="urn:microsoft.com/office/officeart/2005/8/layout/hProcess11"/>
    <dgm:cxn modelId="{E59F7DD8-DBA5-4581-84F6-34A4F81A153B}" type="presOf" srcId="{6BCAD5C4-0117-4318-B56E-FE5C96056D4F}" destId="{A5FB0D35-796C-48D4-BBD8-53DA83BC374F}" srcOrd="0" destOrd="0" presId="urn:microsoft.com/office/officeart/2005/8/layout/hProcess11"/>
    <dgm:cxn modelId="{2C7758AD-0027-4566-814E-BA107ACF2D46}" srcId="{333BB0EA-D98F-4684-A1A3-899ABC0B18FA}" destId="{F0633E11-0260-41C4-987C-3C80F4B835D3}" srcOrd="2" destOrd="0" parTransId="{9652D46B-E3B5-44BC-BAAB-D31CBB433E5A}" sibTransId="{DAA0ED77-F6D5-496F-B526-4A79C24980D0}"/>
    <dgm:cxn modelId="{02745E5F-A0F8-499F-BA1B-FA9A427BC8E7}" srcId="{333BB0EA-D98F-4684-A1A3-899ABC0B18FA}" destId="{6D509B54-78ED-4C70-86FE-EB479FBCD3B3}" srcOrd="5" destOrd="0" parTransId="{2A3656AA-53BD-4C5E-BD12-DE923B09E6C3}" sibTransId="{C278EC0D-5CA1-413C-A815-7CDC82E81869}"/>
    <dgm:cxn modelId="{FE8D0F1B-E4BC-4C51-A1AD-DBE5E26C3CE2}" type="presOf" srcId="{F0633E11-0260-41C4-987C-3C80F4B835D3}" destId="{F57EDC63-3A5B-4B9B-BB2A-E6B95420DFD4}" srcOrd="0" destOrd="0" presId="urn:microsoft.com/office/officeart/2005/8/layout/hProcess11"/>
    <dgm:cxn modelId="{97102ED8-D34A-4562-BE29-31F3C4427DD7}" srcId="{333BB0EA-D98F-4684-A1A3-899ABC0B18FA}" destId="{5876D8A2-1D25-4EE7-B731-F7B25CAD9B97}" srcOrd="3" destOrd="0" parTransId="{FE61ACB9-1A0D-4B99-BE6B-F4B8F3387EC1}" sibTransId="{CB7AEBAE-E74B-46BF-8F25-19636F42F5AF}"/>
    <dgm:cxn modelId="{97B165AB-6890-4CA6-986D-3DC7B6B6D4BF}" type="presParOf" srcId="{EBE8C538-7DD6-474A-A476-138CB13C23EF}" destId="{BD3F6CEB-B7FC-4168-B793-13CDBDBCDC3C}" srcOrd="0" destOrd="0" presId="urn:microsoft.com/office/officeart/2005/8/layout/hProcess11"/>
    <dgm:cxn modelId="{73246908-BFC3-4907-BB95-2C82D2F2D5B3}" type="presParOf" srcId="{EBE8C538-7DD6-474A-A476-138CB13C23EF}" destId="{A31C8C11-1731-47A5-B508-59B6549BC72C}" srcOrd="1" destOrd="0" presId="urn:microsoft.com/office/officeart/2005/8/layout/hProcess11"/>
    <dgm:cxn modelId="{D824CE26-DE74-485E-92E7-2DB1D604686C}" type="presParOf" srcId="{A31C8C11-1731-47A5-B508-59B6549BC72C}" destId="{37A6C9CE-76D2-4D8D-A5E8-2A98B74C5BE4}" srcOrd="0" destOrd="0" presId="urn:microsoft.com/office/officeart/2005/8/layout/hProcess11"/>
    <dgm:cxn modelId="{2E5463B5-6E3B-463D-93C8-DDA7866830EB}" type="presParOf" srcId="{37A6C9CE-76D2-4D8D-A5E8-2A98B74C5BE4}" destId="{F7C326C9-B4F9-489C-95BC-3413A81B5761}" srcOrd="0" destOrd="0" presId="urn:microsoft.com/office/officeart/2005/8/layout/hProcess11"/>
    <dgm:cxn modelId="{295504F5-ECE5-4948-A218-D593C46389EC}" type="presParOf" srcId="{37A6C9CE-76D2-4D8D-A5E8-2A98B74C5BE4}" destId="{C66FD8D4-9F7B-4336-A31A-C744093FFBEA}" srcOrd="1" destOrd="0" presId="urn:microsoft.com/office/officeart/2005/8/layout/hProcess11"/>
    <dgm:cxn modelId="{473409F2-E1D9-4E9E-AD1B-04423DDCB280}" type="presParOf" srcId="{37A6C9CE-76D2-4D8D-A5E8-2A98B74C5BE4}" destId="{77531033-CB32-47F0-B16F-F043D732EA31}" srcOrd="2" destOrd="0" presId="urn:microsoft.com/office/officeart/2005/8/layout/hProcess11"/>
    <dgm:cxn modelId="{43261EC0-AB64-4611-B19E-BE60115A0BAD}" type="presParOf" srcId="{A31C8C11-1731-47A5-B508-59B6549BC72C}" destId="{49585502-F6EC-4147-9791-90CC62DB7D2F}" srcOrd="1" destOrd="0" presId="urn:microsoft.com/office/officeart/2005/8/layout/hProcess11"/>
    <dgm:cxn modelId="{4B7C2BC9-FF80-44DD-901C-7540219C8EED}" type="presParOf" srcId="{A31C8C11-1731-47A5-B508-59B6549BC72C}" destId="{3263BADA-E5CF-463A-AD9D-47F23E257061}" srcOrd="2" destOrd="0" presId="urn:microsoft.com/office/officeart/2005/8/layout/hProcess11"/>
    <dgm:cxn modelId="{943C34B1-79BF-47D3-9A65-39AEB870F3F8}" type="presParOf" srcId="{3263BADA-E5CF-463A-AD9D-47F23E257061}" destId="{8CA87CB6-F12F-47D3-B138-31D1B4A84FDE}" srcOrd="0" destOrd="0" presId="urn:microsoft.com/office/officeart/2005/8/layout/hProcess11"/>
    <dgm:cxn modelId="{30DB53F4-46AF-40D9-B11A-12AAA20B2AC0}" type="presParOf" srcId="{3263BADA-E5CF-463A-AD9D-47F23E257061}" destId="{64A1B6DA-962A-4207-A63F-1A8E53B555AD}" srcOrd="1" destOrd="0" presId="urn:microsoft.com/office/officeart/2005/8/layout/hProcess11"/>
    <dgm:cxn modelId="{27DE1445-DD96-48DC-99CD-7D59678B0438}" type="presParOf" srcId="{3263BADA-E5CF-463A-AD9D-47F23E257061}" destId="{099594AD-0991-40FD-9ED3-E431BA8C2002}" srcOrd="2" destOrd="0" presId="urn:microsoft.com/office/officeart/2005/8/layout/hProcess11"/>
    <dgm:cxn modelId="{1C53DD68-87D7-4851-A7ED-D27428D5678B}" type="presParOf" srcId="{A31C8C11-1731-47A5-B508-59B6549BC72C}" destId="{0726D9A0-E224-4BAA-AFA3-F20B015EEBA8}" srcOrd="3" destOrd="0" presId="urn:microsoft.com/office/officeart/2005/8/layout/hProcess11"/>
    <dgm:cxn modelId="{7E549791-961A-4D76-841E-0AAADAEAE5BE}" type="presParOf" srcId="{A31C8C11-1731-47A5-B508-59B6549BC72C}" destId="{1193FBBE-F54F-4148-9A7B-7882113CCBFF}" srcOrd="4" destOrd="0" presId="urn:microsoft.com/office/officeart/2005/8/layout/hProcess11"/>
    <dgm:cxn modelId="{C0B0907D-BB04-48B5-86F5-FE0615A12E19}" type="presParOf" srcId="{1193FBBE-F54F-4148-9A7B-7882113CCBFF}" destId="{F57EDC63-3A5B-4B9B-BB2A-E6B95420DFD4}" srcOrd="0" destOrd="0" presId="urn:microsoft.com/office/officeart/2005/8/layout/hProcess11"/>
    <dgm:cxn modelId="{8A074588-C3E3-4688-B418-F12326C89CF6}" type="presParOf" srcId="{1193FBBE-F54F-4148-9A7B-7882113CCBFF}" destId="{FCF68232-7C04-4897-ADBB-18180E6395A2}" srcOrd="1" destOrd="0" presId="urn:microsoft.com/office/officeart/2005/8/layout/hProcess11"/>
    <dgm:cxn modelId="{B61AE2CD-24EE-49BE-9D70-55BB518EE81B}" type="presParOf" srcId="{1193FBBE-F54F-4148-9A7B-7882113CCBFF}" destId="{6B77AD81-8547-4E14-8938-2ED6ADBCA121}" srcOrd="2" destOrd="0" presId="urn:microsoft.com/office/officeart/2005/8/layout/hProcess11"/>
    <dgm:cxn modelId="{5329314A-BFAB-4779-A626-F0F3E095002C}" type="presParOf" srcId="{A31C8C11-1731-47A5-B508-59B6549BC72C}" destId="{56725F78-B177-4ECE-83AF-0E1F8ADC5462}" srcOrd="5" destOrd="0" presId="urn:microsoft.com/office/officeart/2005/8/layout/hProcess11"/>
    <dgm:cxn modelId="{DCCDC201-1952-4BC3-939C-830F7E4BD0C0}" type="presParOf" srcId="{A31C8C11-1731-47A5-B508-59B6549BC72C}" destId="{33DF70AF-DC43-41FC-8065-09CAEBBC1FC3}" srcOrd="6" destOrd="0" presId="urn:microsoft.com/office/officeart/2005/8/layout/hProcess11"/>
    <dgm:cxn modelId="{C0D9E5C2-7DEA-49BB-89C5-EA4D3001417F}" type="presParOf" srcId="{33DF70AF-DC43-41FC-8065-09CAEBBC1FC3}" destId="{4985446F-9110-4FBA-BAA4-62AB76EA8FE5}" srcOrd="0" destOrd="0" presId="urn:microsoft.com/office/officeart/2005/8/layout/hProcess11"/>
    <dgm:cxn modelId="{50ECE522-B5D4-4CFF-9285-81C5D6644A2F}" type="presParOf" srcId="{33DF70AF-DC43-41FC-8065-09CAEBBC1FC3}" destId="{C44E1490-B245-4FC0-AA2E-041C561B78AE}" srcOrd="1" destOrd="0" presId="urn:microsoft.com/office/officeart/2005/8/layout/hProcess11"/>
    <dgm:cxn modelId="{4CC8BFB6-2FF8-479D-A035-426BAE74EDE2}" type="presParOf" srcId="{33DF70AF-DC43-41FC-8065-09CAEBBC1FC3}" destId="{1DDEBF95-2158-4131-9ACF-6CA502FC8FBC}" srcOrd="2" destOrd="0" presId="urn:microsoft.com/office/officeart/2005/8/layout/hProcess11"/>
    <dgm:cxn modelId="{7DAFF3E0-B978-4769-A49C-AD35C8F59491}" type="presParOf" srcId="{A31C8C11-1731-47A5-B508-59B6549BC72C}" destId="{C6928DCB-9BB7-4C18-8648-972D262D4BC8}" srcOrd="7" destOrd="0" presId="urn:microsoft.com/office/officeart/2005/8/layout/hProcess11"/>
    <dgm:cxn modelId="{2AFA79C0-2535-4FBC-9F45-78E146CFE223}" type="presParOf" srcId="{A31C8C11-1731-47A5-B508-59B6549BC72C}" destId="{370D55A3-0BCF-4F54-944A-273C33083C41}" srcOrd="8" destOrd="0" presId="urn:microsoft.com/office/officeart/2005/8/layout/hProcess11"/>
    <dgm:cxn modelId="{A00BB113-7326-48EE-B973-BFEFE060FAFB}" type="presParOf" srcId="{370D55A3-0BCF-4F54-944A-273C33083C41}" destId="{A5FB0D35-796C-48D4-BBD8-53DA83BC374F}" srcOrd="0" destOrd="0" presId="urn:microsoft.com/office/officeart/2005/8/layout/hProcess11"/>
    <dgm:cxn modelId="{5198D326-5668-4AA8-AE1B-6D30EA9853D1}" type="presParOf" srcId="{370D55A3-0BCF-4F54-944A-273C33083C41}" destId="{6F652C7C-89AF-4B6B-A3B2-73D15BBBCF79}" srcOrd="1" destOrd="0" presId="urn:microsoft.com/office/officeart/2005/8/layout/hProcess11"/>
    <dgm:cxn modelId="{A51F3532-C2F3-4952-84E0-AB0FCBB8C43F}" type="presParOf" srcId="{370D55A3-0BCF-4F54-944A-273C33083C41}" destId="{3892BFBA-854D-4148-AF23-54A8C6A821AB}" srcOrd="2" destOrd="0" presId="urn:microsoft.com/office/officeart/2005/8/layout/hProcess11"/>
    <dgm:cxn modelId="{8CE3134A-AAC3-433F-8EC6-F3C2B407F9F0}" type="presParOf" srcId="{A31C8C11-1731-47A5-B508-59B6549BC72C}" destId="{D1B4997F-E30A-423B-B733-9160B347BE3D}" srcOrd="9" destOrd="0" presId="urn:microsoft.com/office/officeart/2005/8/layout/hProcess11"/>
    <dgm:cxn modelId="{EF59BF48-2C0D-4FFD-81E3-6BF1B15F6510}" type="presParOf" srcId="{A31C8C11-1731-47A5-B508-59B6549BC72C}" destId="{5ECAB0E0-A750-45DE-8E4B-E8C727C36267}" srcOrd="10" destOrd="0" presId="urn:microsoft.com/office/officeart/2005/8/layout/hProcess11"/>
    <dgm:cxn modelId="{61B6A267-7F06-4E24-A430-D8A50E05DB68}" type="presParOf" srcId="{5ECAB0E0-A750-45DE-8E4B-E8C727C36267}" destId="{7972FBE5-8CCF-4FD7-AF3D-F1A2997E8111}" srcOrd="0" destOrd="0" presId="urn:microsoft.com/office/officeart/2005/8/layout/hProcess11"/>
    <dgm:cxn modelId="{F7581E57-C4D8-4904-A8E3-27657CC9C4EE}" type="presParOf" srcId="{5ECAB0E0-A750-45DE-8E4B-E8C727C36267}" destId="{B928CE4E-4A92-491E-B9FC-DE02DFF6C0F5}" srcOrd="1" destOrd="0" presId="urn:microsoft.com/office/officeart/2005/8/layout/hProcess11"/>
    <dgm:cxn modelId="{4CE68E2C-019C-416D-B6CF-FAB36AD18D55}" type="presParOf" srcId="{5ECAB0E0-A750-45DE-8E4B-E8C727C36267}" destId="{0F670B93-FA1E-4252-99EE-8A912CF85271}"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72B975-56E4-4C61-8C5A-DF4A8FFD2D97}" type="doc">
      <dgm:prSet loTypeId="urn:microsoft.com/office/officeart/2005/8/layout/list1" loCatId="list" qsTypeId="urn:microsoft.com/office/officeart/2005/8/quickstyle/simple1" qsCatId="simple" csTypeId="urn:microsoft.com/office/officeart/2005/8/colors/accent3_2" csCatId="accent3" phldr="1"/>
      <dgm:spPr/>
      <dgm:t>
        <a:bodyPr/>
        <a:lstStyle/>
        <a:p>
          <a:endParaRPr lang="en-US"/>
        </a:p>
      </dgm:t>
    </dgm:pt>
    <dgm:pt modelId="{D29432CD-0896-4CAC-B602-0F2FAEFFD876}">
      <dgm:prSet phldrT="[Text]"/>
      <dgm:spPr/>
      <dgm:t>
        <a:bodyPr/>
        <a:lstStyle/>
        <a:p>
          <a:r>
            <a:rPr lang="en-US" b="1" dirty="0" smtClean="0"/>
            <a:t>PLACARDS/MARKING as MSI item with related function</a:t>
          </a:r>
          <a:endParaRPr lang="en-US" dirty="0"/>
        </a:p>
      </dgm:t>
    </dgm:pt>
    <dgm:pt modelId="{20D63E62-BAC8-46D9-ACE9-FB47AA92379D}" type="parTrans" cxnId="{7843958A-01C1-4471-B277-AA0BF6A05D81}">
      <dgm:prSet/>
      <dgm:spPr/>
      <dgm:t>
        <a:bodyPr/>
        <a:lstStyle/>
        <a:p>
          <a:endParaRPr lang="en-US"/>
        </a:p>
      </dgm:t>
    </dgm:pt>
    <dgm:pt modelId="{71A75729-8B90-47A3-AE7F-4874FA829AA7}" type="sibTrans" cxnId="{7843958A-01C1-4471-B277-AA0BF6A05D81}">
      <dgm:prSet/>
      <dgm:spPr/>
      <dgm:t>
        <a:bodyPr/>
        <a:lstStyle/>
        <a:p>
          <a:endParaRPr lang="en-US"/>
        </a:p>
      </dgm:t>
    </dgm:pt>
    <dgm:pt modelId="{A4D3AD3D-261C-47FD-84E8-F91DD39DFA11}">
      <dgm:prSet phldrT="[Text]"/>
      <dgm:spPr/>
      <dgm:t>
        <a:bodyPr/>
        <a:lstStyle/>
        <a:p>
          <a:r>
            <a:rPr lang="en-US" b="1" dirty="0" smtClean="0"/>
            <a:t>PLACARDS/MARKING as part of ZONAL analysis</a:t>
          </a:r>
          <a:endParaRPr lang="en-US" dirty="0"/>
        </a:p>
      </dgm:t>
    </dgm:pt>
    <dgm:pt modelId="{C0BBB0AF-5DBA-498C-A7F3-3C1A4882DF02}" type="parTrans" cxnId="{14428F68-34A5-4A1C-8CEF-2D4DCDE1EFB2}">
      <dgm:prSet/>
      <dgm:spPr/>
      <dgm:t>
        <a:bodyPr/>
        <a:lstStyle/>
        <a:p>
          <a:endParaRPr lang="en-US"/>
        </a:p>
      </dgm:t>
    </dgm:pt>
    <dgm:pt modelId="{29FF2A2A-B9FF-40B5-B348-95FE42C3D941}" type="sibTrans" cxnId="{14428F68-34A5-4A1C-8CEF-2D4DCDE1EFB2}">
      <dgm:prSet/>
      <dgm:spPr/>
      <dgm:t>
        <a:bodyPr/>
        <a:lstStyle/>
        <a:p>
          <a:endParaRPr lang="en-US"/>
        </a:p>
      </dgm:t>
    </dgm:pt>
    <dgm:pt modelId="{4BF5ADDB-A3A4-440D-BC46-D76C51D62F55}" type="pres">
      <dgm:prSet presAssocID="{1372B975-56E4-4C61-8C5A-DF4A8FFD2D97}" presName="linear" presStyleCnt="0">
        <dgm:presLayoutVars>
          <dgm:dir/>
          <dgm:animLvl val="lvl"/>
          <dgm:resizeHandles val="exact"/>
        </dgm:presLayoutVars>
      </dgm:prSet>
      <dgm:spPr/>
      <dgm:t>
        <a:bodyPr/>
        <a:lstStyle/>
        <a:p>
          <a:endParaRPr lang="en-US"/>
        </a:p>
      </dgm:t>
    </dgm:pt>
    <dgm:pt modelId="{2BF560E6-6625-4A24-B32D-A848D144DDB2}" type="pres">
      <dgm:prSet presAssocID="{D29432CD-0896-4CAC-B602-0F2FAEFFD876}" presName="parentLin" presStyleCnt="0"/>
      <dgm:spPr/>
    </dgm:pt>
    <dgm:pt modelId="{4369297D-0CB5-43E9-A2AF-93D1B29ADB6F}" type="pres">
      <dgm:prSet presAssocID="{D29432CD-0896-4CAC-B602-0F2FAEFFD876}" presName="parentLeftMargin" presStyleLbl="node1" presStyleIdx="0" presStyleCnt="2"/>
      <dgm:spPr/>
      <dgm:t>
        <a:bodyPr/>
        <a:lstStyle/>
        <a:p>
          <a:endParaRPr lang="en-US"/>
        </a:p>
      </dgm:t>
    </dgm:pt>
    <dgm:pt modelId="{3A108ADF-2339-460D-BE2C-B2E7D68B5C76}" type="pres">
      <dgm:prSet presAssocID="{D29432CD-0896-4CAC-B602-0F2FAEFFD876}" presName="parentText" presStyleLbl="node1" presStyleIdx="0" presStyleCnt="2" custScaleY="166706">
        <dgm:presLayoutVars>
          <dgm:chMax val="0"/>
          <dgm:bulletEnabled val="1"/>
        </dgm:presLayoutVars>
      </dgm:prSet>
      <dgm:spPr/>
      <dgm:t>
        <a:bodyPr/>
        <a:lstStyle/>
        <a:p>
          <a:endParaRPr lang="en-US"/>
        </a:p>
      </dgm:t>
    </dgm:pt>
    <dgm:pt modelId="{A309C101-3577-48C8-B0B2-0C117C421C4F}" type="pres">
      <dgm:prSet presAssocID="{D29432CD-0896-4CAC-B602-0F2FAEFFD876}" presName="negativeSpace" presStyleCnt="0"/>
      <dgm:spPr/>
    </dgm:pt>
    <dgm:pt modelId="{A965603C-1788-495B-8970-49A0C1B05AB3}" type="pres">
      <dgm:prSet presAssocID="{D29432CD-0896-4CAC-B602-0F2FAEFFD876}" presName="childText" presStyleLbl="conFgAcc1" presStyleIdx="0" presStyleCnt="2">
        <dgm:presLayoutVars>
          <dgm:bulletEnabled val="1"/>
        </dgm:presLayoutVars>
      </dgm:prSet>
      <dgm:spPr/>
    </dgm:pt>
    <dgm:pt modelId="{38A1E1F1-5234-496D-BCBD-6DCC8F7CFA4A}" type="pres">
      <dgm:prSet presAssocID="{71A75729-8B90-47A3-AE7F-4874FA829AA7}" presName="spaceBetweenRectangles" presStyleCnt="0"/>
      <dgm:spPr/>
    </dgm:pt>
    <dgm:pt modelId="{1C7CD22F-DA60-496C-8DF1-2E27ED49ACEF}" type="pres">
      <dgm:prSet presAssocID="{A4D3AD3D-261C-47FD-84E8-F91DD39DFA11}" presName="parentLin" presStyleCnt="0"/>
      <dgm:spPr/>
    </dgm:pt>
    <dgm:pt modelId="{E260A34D-5E81-4EC8-967B-D7A53C68806B}" type="pres">
      <dgm:prSet presAssocID="{A4D3AD3D-261C-47FD-84E8-F91DD39DFA11}" presName="parentLeftMargin" presStyleLbl="node1" presStyleIdx="0" presStyleCnt="2"/>
      <dgm:spPr/>
      <dgm:t>
        <a:bodyPr/>
        <a:lstStyle/>
        <a:p>
          <a:endParaRPr lang="en-US"/>
        </a:p>
      </dgm:t>
    </dgm:pt>
    <dgm:pt modelId="{6C84EF94-1809-4FC5-B538-FF4B90C5A61F}" type="pres">
      <dgm:prSet presAssocID="{A4D3AD3D-261C-47FD-84E8-F91DD39DFA11}" presName="parentText" presStyleLbl="node1" presStyleIdx="1" presStyleCnt="2" custScaleY="173996">
        <dgm:presLayoutVars>
          <dgm:chMax val="0"/>
          <dgm:bulletEnabled val="1"/>
        </dgm:presLayoutVars>
      </dgm:prSet>
      <dgm:spPr/>
      <dgm:t>
        <a:bodyPr/>
        <a:lstStyle/>
        <a:p>
          <a:endParaRPr lang="en-US"/>
        </a:p>
      </dgm:t>
    </dgm:pt>
    <dgm:pt modelId="{164B5705-7034-46B6-A491-F2AB78127EF7}" type="pres">
      <dgm:prSet presAssocID="{A4D3AD3D-261C-47FD-84E8-F91DD39DFA11}" presName="negativeSpace" presStyleCnt="0"/>
      <dgm:spPr/>
    </dgm:pt>
    <dgm:pt modelId="{E2772EA8-10D8-463F-B929-94224EB21654}" type="pres">
      <dgm:prSet presAssocID="{A4D3AD3D-261C-47FD-84E8-F91DD39DFA11}" presName="childText" presStyleLbl="conFgAcc1" presStyleIdx="1" presStyleCnt="2">
        <dgm:presLayoutVars>
          <dgm:bulletEnabled val="1"/>
        </dgm:presLayoutVars>
      </dgm:prSet>
      <dgm:spPr/>
    </dgm:pt>
  </dgm:ptLst>
  <dgm:cxnLst>
    <dgm:cxn modelId="{C10DA615-79B0-454F-854D-ADCDFCDD4F8E}" type="presOf" srcId="{1372B975-56E4-4C61-8C5A-DF4A8FFD2D97}" destId="{4BF5ADDB-A3A4-440D-BC46-D76C51D62F55}" srcOrd="0" destOrd="0" presId="urn:microsoft.com/office/officeart/2005/8/layout/list1"/>
    <dgm:cxn modelId="{9B4D3C1A-A6DA-498C-BFC4-7EFA587E1964}" type="presOf" srcId="{D29432CD-0896-4CAC-B602-0F2FAEFFD876}" destId="{4369297D-0CB5-43E9-A2AF-93D1B29ADB6F}" srcOrd="0" destOrd="0" presId="urn:microsoft.com/office/officeart/2005/8/layout/list1"/>
    <dgm:cxn modelId="{7843958A-01C1-4471-B277-AA0BF6A05D81}" srcId="{1372B975-56E4-4C61-8C5A-DF4A8FFD2D97}" destId="{D29432CD-0896-4CAC-B602-0F2FAEFFD876}" srcOrd="0" destOrd="0" parTransId="{20D63E62-BAC8-46D9-ACE9-FB47AA92379D}" sibTransId="{71A75729-8B90-47A3-AE7F-4874FA829AA7}"/>
    <dgm:cxn modelId="{14428F68-34A5-4A1C-8CEF-2D4DCDE1EFB2}" srcId="{1372B975-56E4-4C61-8C5A-DF4A8FFD2D97}" destId="{A4D3AD3D-261C-47FD-84E8-F91DD39DFA11}" srcOrd="1" destOrd="0" parTransId="{C0BBB0AF-5DBA-498C-A7F3-3C1A4882DF02}" sibTransId="{29FF2A2A-B9FF-40B5-B348-95FE42C3D941}"/>
    <dgm:cxn modelId="{452F7AC7-4B70-4178-903C-E3DA596CB9AE}" type="presOf" srcId="{D29432CD-0896-4CAC-B602-0F2FAEFFD876}" destId="{3A108ADF-2339-460D-BE2C-B2E7D68B5C76}" srcOrd="1" destOrd="0" presId="urn:microsoft.com/office/officeart/2005/8/layout/list1"/>
    <dgm:cxn modelId="{981054BC-52DA-4D3A-84E6-D0B803E0F625}" type="presOf" srcId="{A4D3AD3D-261C-47FD-84E8-F91DD39DFA11}" destId="{E260A34D-5E81-4EC8-967B-D7A53C68806B}" srcOrd="0" destOrd="0" presId="urn:microsoft.com/office/officeart/2005/8/layout/list1"/>
    <dgm:cxn modelId="{BFA78EE8-FB55-40A0-8020-190158374DD3}" type="presOf" srcId="{A4D3AD3D-261C-47FD-84E8-F91DD39DFA11}" destId="{6C84EF94-1809-4FC5-B538-FF4B90C5A61F}" srcOrd="1" destOrd="0" presId="urn:microsoft.com/office/officeart/2005/8/layout/list1"/>
    <dgm:cxn modelId="{10E58D72-546F-43E8-9F4D-B778F7B391D8}" type="presParOf" srcId="{4BF5ADDB-A3A4-440D-BC46-D76C51D62F55}" destId="{2BF560E6-6625-4A24-B32D-A848D144DDB2}" srcOrd="0" destOrd="0" presId="urn:microsoft.com/office/officeart/2005/8/layout/list1"/>
    <dgm:cxn modelId="{9C5DA9AB-07F2-42CF-B5C3-C8CB40E09BC5}" type="presParOf" srcId="{2BF560E6-6625-4A24-B32D-A848D144DDB2}" destId="{4369297D-0CB5-43E9-A2AF-93D1B29ADB6F}" srcOrd="0" destOrd="0" presId="urn:microsoft.com/office/officeart/2005/8/layout/list1"/>
    <dgm:cxn modelId="{92C0F68B-B3DE-483F-AB02-9C2105151BCC}" type="presParOf" srcId="{2BF560E6-6625-4A24-B32D-A848D144DDB2}" destId="{3A108ADF-2339-460D-BE2C-B2E7D68B5C76}" srcOrd="1" destOrd="0" presId="urn:microsoft.com/office/officeart/2005/8/layout/list1"/>
    <dgm:cxn modelId="{CEF9A7DD-9E98-463A-88E4-D142C3279456}" type="presParOf" srcId="{4BF5ADDB-A3A4-440D-BC46-D76C51D62F55}" destId="{A309C101-3577-48C8-B0B2-0C117C421C4F}" srcOrd="1" destOrd="0" presId="urn:microsoft.com/office/officeart/2005/8/layout/list1"/>
    <dgm:cxn modelId="{6849F4D3-869D-4955-A923-EA9FF5D3ECF1}" type="presParOf" srcId="{4BF5ADDB-A3A4-440D-BC46-D76C51D62F55}" destId="{A965603C-1788-495B-8970-49A0C1B05AB3}" srcOrd="2" destOrd="0" presId="urn:microsoft.com/office/officeart/2005/8/layout/list1"/>
    <dgm:cxn modelId="{4633B681-2F74-45A8-A974-488D910CB5FE}" type="presParOf" srcId="{4BF5ADDB-A3A4-440D-BC46-D76C51D62F55}" destId="{38A1E1F1-5234-496D-BCBD-6DCC8F7CFA4A}" srcOrd="3" destOrd="0" presId="urn:microsoft.com/office/officeart/2005/8/layout/list1"/>
    <dgm:cxn modelId="{5553B2E4-F35C-4C51-B106-226EF80DCE99}" type="presParOf" srcId="{4BF5ADDB-A3A4-440D-BC46-D76C51D62F55}" destId="{1C7CD22F-DA60-496C-8DF1-2E27ED49ACEF}" srcOrd="4" destOrd="0" presId="urn:microsoft.com/office/officeart/2005/8/layout/list1"/>
    <dgm:cxn modelId="{47EB21EC-42E4-4C03-80C5-DEAC529B906C}" type="presParOf" srcId="{1C7CD22F-DA60-496C-8DF1-2E27ED49ACEF}" destId="{E260A34D-5E81-4EC8-967B-D7A53C68806B}" srcOrd="0" destOrd="0" presId="urn:microsoft.com/office/officeart/2005/8/layout/list1"/>
    <dgm:cxn modelId="{82DB54EF-9CF4-4991-82B9-93173D37603E}" type="presParOf" srcId="{1C7CD22F-DA60-496C-8DF1-2E27ED49ACEF}" destId="{6C84EF94-1809-4FC5-B538-FF4B90C5A61F}" srcOrd="1" destOrd="0" presId="urn:microsoft.com/office/officeart/2005/8/layout/list1"/>
    <dgm:cxn modelId="{82DB55A0-64B9-4775-B95B-D7A03BA7C6FA}" type="presParOf" srcId="{4BF5ADDB-A3A4-440D-BC46-D76C51D62F55}" destId="{164B5705-7034-46B6-A491-F2AB78127EF7}" srcOrd="5" destOrd="0" presId="urn:microsoft.com/office/officeart/2005/8/layout/list1"/>
    <dgm:cxn modelId="{9D080814-22B6-4622-832D-A9B9A31A9A8A}" type="presParOf" srcId="{4BF5ADDB-A3A4-440D-BC46-D76C51D62F55}" destId="{E2772EA8-10D8-463F-B929-94224EB21654}" srcOrd="6" destOrd="0" presId="urn:microsoft.com/office/officeart/2005/8/layout/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3BB0EA-D98F-4684-A1A3-899ABC0B18FA}" type="doc">
      <dgm:prSet loTypeId="urn:microsoft.com/office/officeart/2005/8/layout/hProcess11" loCatId="process" qsTypeId="urn:microsoft.com/office/officeart/2005/8/quickstyle/simple1" qsCatId="simple" csTypeId="urn:microsoft.com/office/officeart/2005/8/colors/colorful5" csCatId="colorful" phldr="1"/>
      <dgm:spPr/>
    </dgm:pt>
    <dgm:pt modelId="{DD391E87-684D-424E-A9E4-628E5058A40C}">
      <dgm:prSet phldrT="[Text]"/>
      <dgm:spPr/>
      <dgm:t>
        <a:bodyPr/>
        <a:lstStyle/>
        <a:p>
          <a:r>
            <a:rPr lang="en-US" dirty="0" smtClean="0"/>
            <a:t>May 2023 </a:t>
          </a:r>
        </a:p>
        <a:p>
          <a:r>
            <a:rPr lang="en-US" dirty="0" smtClean="0"/>
            <a:t>AI2023-07 OPENED</a:t>
          </a:r>
          <a:endParaRPr lang="en-US" dirty="0"/>
        </a:p>
      </dgm:t>
    </dgm:pt>
    <dgm:pt modelId="{78461F7F-C49D-4E10-AF30-8E1E9CE5FE8E}" type="parTrans" cxnId="{0C39F52B-B96F-44D0-AB7E-4AEC7EAC922F}">
      <dgm:prSet/>
      <dgm:spPr/>
      <dgm:t>
        <a:bodyPr/>
        <a:lstStyle/>
        <a:p>
          <a:endParaRPr lang="en-US"/>
        </a:p>
      </dgm:t>
    </dgm:pt>
    <dgm:pt modelId="{D879BBD3-5CBE-454C-B206-6BD3FE96EE1B}" type="sibTrans" cxnId="{0C39F52B-B96F-44D0-AB7E-4AEC7EAC922F}">
      <dgm:prSet/>
      <dgm:spPr/>
      <dgm:t>
        <a:bodyPr/>
        <a:lstStyle/>
        <a:p>
          <a:endParaRPr lang="en-US"/>
        </a:p>
      </dgm:t>
    </dgm:pt>
    <dgm:pt modelId="{EF5DA0F1-61AF-4A66-849B-4821B8C110A5}">
      <dgm:prSet phldrT="[Text]"/>
      <dgm:spPr/>
      <dgm:t>
        <a:bodyPr/>
        <a:lstStyle/>
        <a:p>
          <a:r>
            <a:rPr lang="en-US" dirty="0" smtClean="0"/>
            <a:t>August 2023 1</a:t>
          </a:r>
          <a:r>
            <a:rPr lang="en-US" baseline="30000" dirty="0" smtClean="0"/>
            <a:t>St </a:t>
          </a:r>
          <a:r>
            <a:rPr lang="en-US" dirty="0" smtClean="0"/>
            <a:t>PROPOSAL CIP for brainstorming</a:t>
          </a:r>
        </a:p>
        <a:p>
          <a:r>
            <a:rPr lang="en-US" baseline="30000" dirty="0" smtClean="0"/>
            <a:t>(RMPIG proposal)  </a:t>
          </a:r>
          <a:endParaRPr lang="en-US" dirty="0"/>
        </a:p>
      </dgm:t>
    </dgm:pt>
    <dgm:pt modelId="{F3354E4D-E6B9-4114-BAFC-A0D8A26BDF3C}" type="parTrans" cxnId="{5321C143-34C1-4B6E-877C-D5DA859E5318}">
      <dgm:prSet/>
      <dgm:spPr/>
      <dgm:t>
        <a:bodyPr/>
        <a:lstStyle/>
        <a:p>
          <a:endParaRPr lang="en-US"/>
        </a:p>
      </dgm:t>
    </dgm:pt>
    <dgm:pt modelId="{7C19A693-CD83-474F-843F-3F0D8013580F}" type="sibTrans" cxnId="{5321C143-34C1-4B6E-877C-D5DA859E5318}">
      <dgm:prSet/>
      <dgm:spPr/>
      <dgm:t>
        <a:bodyPr/>
        <a:lstStyle/>
        <a:p>
          <a:endParaRPr lang="en-US"/>
        </a:p>
      </dgm:t>
    </dgm:pt>
    <dgm:pt modelId="{F0633E11-0260-41C4-987C-3C80F4B835D3}">
      <dgm:prSet phldrT="[Text]"/>
      <dgm:spPr/>
      <dgm:t>
        <a:bodyPr/>
        <a:lstStyle/>
        <a:p>
          <a:r>
            <a:rPr lang="en-US" dirty="0" smtClean="0"/>
            <a:t>September – December 2023 MPIG/RMPIG  review</a:t>
          </a:r>
          <a:endParaRPr lang="en-US" dirty="0"/>
        </a:p>
      </dgm:t>
    </dgm:pt>
    <dgm:pt modelId="{9652D46B-E3B5-44BC-BAAB-D31CBB433E5A}" type="parTrans" cxnId="{2C7758AD-0027-4566-814E-BA107ACF2D46}">
      <dgm:prSet/>
      <dgm:spPr/>
      <dgm:t>
        <a:bodyPr/>
        <a:lstStyle/>
        <a:p>
          <a:endParaRPr lang="en-US"/>
        </a:p>
      </dgm:t>
    </dgm:pt>
    <dgm:pt modelId="{DAA0ED77-F6D5-496F-B526-4A79C24980D0}" type="sibTrans" cxnId="{2C7758AD-0027-4566-814E-BA107ACF2D46}">
      <dgm:prSet/>
      <dgm:spPr/>
      <dgm:t>
        <a:bodyPr/>
        <a:lstStyle/>
        <a:p>
          <a:endParaRPr lang="en-US"/>
        </a:p>
      </dgm:t>
    </dgm:pt>
    <dgm:pt modelId="{5876D8A2-1D25-4EE7-B731-F7B25CAD9B97}">
      <dgm:prSet phldrT="[Text]"/>
      <dgm:spPr/>
      <dgm:t>
        <a:bodyPr/>
        <a:lstStyle/>
        <a:p>
          <a:r>
            <a:rPr lang="en-US" dirty="0" smtClean="0"/>
            <a:t>IAM December 2023 – PB expectation of a discussion and not a CIP for IAM 2024</a:t>
          </a:r>
          <a:endParaRPr lang="en-US" dirty="0"/>
        </a:p>
      </dgm:t>
    </dgm:pt>
    <dgm:pt modelId="{FE61ACB9-1A0D-4B99-BE6B-F4B8F3387EC1}" type="parTrans" cxnId="{97102ED8-D34A-4562-BE29-31F3C4427DD7}">
      <dgm:prSet/>
      <dgm:spPr/>
      <dgm:t>
        <a:bodyPr/>
        <a:lstStyle/>
        <a:p>
          <a:endParaRPr lang="en-US"/>
        </a:p>
      </dgm:t>
    </dgm:pt>
    <dgm:pt modelId="{CB7AEBAE-E74B-46BF-8F25-19636F42F5AF}" type="sibTrans" cxnId="{97102ED8-D34A-4562-BE29-31F3C4427DD7}">
      <dgm:prSet/>
      <dgm:spPr/>
      <dgm:t>
        <a:bodyPr/>
        <a:lstStyle/>
        <a:p>
          <a:endParaRPr lang="en-US"/>
        </a:p>
      </dgm:t>
    </dgm:pt>
    <dgm:pt modelId="{6BCAD5C4-0117-4318-B56E-FE5C96056D4F}">
      <dgm:prSet phldrT="[Text]"/>
      <dgm:spPr/>
      <dgm:t>
        <a:bodyPr/>
        <a:lstStyle/>
        <a:p>
          <a:r>
            <a:rPr lang="en-US" dirty="0" smtClean="0"/>
            <a:t>February – April 2024 SURVEY PROPOSED ON M&amp;P TOPIC perception </a:t>
          </a:r>
          <a:endParaRPr lang="en-US" dirty="0"/>
        </a:p>
      </dgm:t>
    </dgm:pt>
    <dgm:pt modelId="{08085927-E1AB-4149-AEB5-91CA99D45956}" type="parTrans" cxnId="{04DAD34A-3AA8-4089-949C-7D2241467877}">
      <dgm:prSet/>
      <dgm:spPr/>
      <dgm:t>
        <a:bodyPr/>
        <a:lstStyle/>
        <a:p>
          <a:endParaRPr lang="en-US"/>
        </a:p>
      </dgm:t>
    </dgm:pt>
    <dgm:pt modelId="{B8AC3DCA-B164-4005-8371-771DCF3CA25E}" type="sibTrans" cxnId="{04DAD34A-3AA8-4089-949C-7D2241467877}">
      <dgm:prSet/>
      <dgm:spPr/>
      <dgm:t>
        <a:bodyPr/>
        <a:lstStyle/>
        <a:p>
          <a:endParaRPr lang="en-US"/>
        </a:p>
      </dgm:t>
    </dgm:pt>
    <dgm:pt modelId="{6D509B54-78ED-4C70-86FE-EB479FBCD3B3}">
      <dgm:prSet phldrT="[Text]"/>
      <dgm:spPr/>
      <dgm:t>
        <a:bodyPr/>
        <a:lstStyle/>
        <a:p>
          <a:r>
            <a:rPr lang="en-US" b="1" dirty="0" smtClean="0"/>
            <a:t>IAM Haikou 2024</a:t>
          </a:r>
        </a:p>
        <a:p>
          <a:r>
            <a:rPr lang="en-US" b="1" u="sng" dirty="0" smtClean="0"/>
            <a:t>Survey result presentation and WAY FORWARD</a:t>
          </a:r>
          <a:endParaRPr lang="en-US" b="1" u="sng" dirty="0"/>
        </a:p>
      </dgm:t>
    </dgm:pt>
    <dgm:pt modelId="{2A3656AA-53BD-4C5E-BD12-DE923B09E6C3}" type="parTrans" cxnId="{02745E5F-A0F8-499F-BA1B-FA9A427BC8E7}">
      <dgm:prSet/>
      <dgm:spPr/>
      <dgm:t>
        <a:bodyPr/>
        <a:lstStyle/>
        <a:p>
          <a:endParaRPr lang="en-US"/>
        </a:p>
      </dgm:t>
    </dgm:pt>
    <dgm:pt modelId="{C278EC0D-5CA1-413C-A815-7CDC82E81869}" type="sibTrans" cxnId="{02745E5F-A0F8-499F-BA1B-FA9A427BC8E7}">
      <dgm:prSet/>
      <dgm:spPr/>
      <dgm:t>
        <a:bodyPr/>
        <a:lstStyle/>
        <a:p>
          <a:endParaRPr lang="en-US"/>
        </a:p>
      </dgm:t>
    </dgm:pt>
    <dgm:pt modelId="{EBE8C538-7DD6-474A-A476-138CB13C23EF}" type="pres">
      <dgm:prSet presAssocID="{333BB0EA-D98F-4684-A1A3-899ABC0B18FA}" presName="Name0" presStyleCnt="0">
        <dgm:presLayoutVars>
          <dgm:dir/>
          <dgm:resizeHandles val="exact"/>
        </dgm:presLayoutVars>
      </dgm:prSet>
      <dgm:spPr/>
    </dgm:pt>
    <dgm:pt modelId="{BD3F6CEB-B7FC-4168-B793-13CDBDBCDC3C}" type="pres">
      <dgm:prSet presAssocID="{333BB0EA-D98F-4684-A1A3-899ABC0B18FA}" presName="arrow" presStyleLbl="bgShp" presStyleIdx="0" presStyleCnt="1"/>
      <dgm:spPr/>
    </dgm:pt>
    <dgm:pt modelId="{A31C8C11-1731-47A5-B508-59B6549BC72C}" type="pres">
      <dgm:prSet presAssocID="{333BB0EA-D98F-4684-A1A3-899ABC0B18FA}" presName="points" presStyleCnt="0"/>
      <dgm:spPr/>
    </dgm:pt>
    <dgm:pt modelId="{37A6C9CE-76D2-4D8D-A5E8-2A98B74C5BE4}" type="pres">
      <dgm:prSet presAssocID="{DD391E87-684D-424E-A9E4-628E5058A40C}" presName="compositeA" presStyleCnt="0"/>
      <dgm:spPr/>
    </dgm:pt>
    <dgm:pt modelId="{F7C326C9-B4F9-489C-95BC-3413A81B5761}" type="pres">
      <dgm:prSet presAssocID="{DD391E87-684D-424E-A9E4-628E5058A40C}" presName="textA" presStyleLbl="revTx" presStyleIdx="0" presStyleCnt="6">
        <dgm:presLayoutVars>
          <dgm:bulletEnabled val="1"/>
        </dgm:presLayoutVars>
      </dgm:prSet>
      <dgm:spPr/>
      <dgm:t>
        <a:bodyPr/>
        <a:lstStyle/>
        <a:p>
          <a:endParaRPr lang="en-US"/>
        </a:p>
      </dgm:t>
    </dgm:pt>
    <dgm:pt modelId="{C66FD8D4-9F7B-4336-A31A-C744093FFBEA}" type="pres">
      <dgm:prSet presAssocID="{DD391E87-684D-424E-A9E4-628E5058A40C}" presName="circleA" presStyleLbl="node1" presStyleIdx="0" presStyleCnt="6"/>
      <dgm:spPr/>
    </dgm:pt>
    <dgm:pt modelId="{77531033-CB32-47F0-B16F-F043D732EA31}" type="pres">
      <dgm:prSet presAssocID="{DD391E87-684D-424E-A9E4-628E5058A40C}" presName="spaceA" presStyleCnt="0"/>
      <dgm:spPr/>
    </dgm:pt>
    <dgm:pt modelId="{49585502-F6EC-4147-9791-90CC62DB7D2F}" type="pres">
      <dgm:prSet presAssocID="{D879BBD3-5CBE-454C-B206-6BD3FE96EE1B}" presName="space" presStyleCnt="0"/>
      <dgm:spPr/>
    </dgm:pt>
    <dgm:pt modelId="{3263BADA-E5CF-463A-AD9D-47F23E257061}" type="pres">
      <dgm:prSet presAssocID="{EF5DA0F1-61AF-4A66-849B-4821B8C110A5}" presName="compositeB" presStyleCnt="0"/>
      <dgm:spPr/>
    </dgm:pt>
    <dgm:pt modelId="{8CA87CB6-F12F-47D3-B138-31D1B4A84FDE}" type="pres">
      <dgm:prSet presAssocID="{EF5DA0F1-61AF-4A66-849B-4821B8C110A5}" presName="textB" presStyleLbl="revTx" presStyleIdx="1" presStyleCnt="6">
        <dgm:presLayoutVars>
          <dgm:bulletEnabled val="1"/>
        </dgm:presLayoutVars>
      </dgm:prSet>
      <dgm:spPr/>
      <dgm:t>
        <a:bodyPr/>
        <a:lstStyle/>
        <a:p>
          <a:endParaRPr lang="en-US"/>
        </a:p>
      </dgm:t>
    </dgm:pt>
    <dgm:pt modelId="{64A1B6DA-962A-4207-A63F-1A8E53B555AD}" type="pres">
      <dgm:prSet presAssocID="{EF5DA0F1-61AF-4A66-849B-4821B8C110A5}" presName="circleB" presStyleLbl="node1" presStyleIdx="1" presStyleCnt="6"/>
      <dgm:spPr/>
    </dgm:pt>
    <dgm:pt modelId="{099594AD-0991-40FD-9ED3-E431BA8C2002}" type="pres">
      <dgm:prSet presAssocID="{EF5DA0F1-61AF-4A66-849B-4821B8C110A5}" presName="spaceB" presStyleCnt="0"/>
      <dgm:spPr/>
    </dgm:pt>
    <dgm:pt modelId="{0726D9A0-E224-4BAA-AFA3-F20B015EEBA8}" type="pres">
      <dgm:prSet presAssocID="{7C19A693-CD83-474F-843F-3F0D8013580F}" presName="space" presStyleCnt="0"/>
      <dgm:spPr/>
    </dgm:pt>
    <dgm:pt modelId="{1193FBBE-F54F-4148-9A7B-7882113CCBFF}" type="pres">
      <dgm:prSet presAssocID="{F0633E11-0260-41C4-987C-3C80F4B835D3}" presName="compositeA" presStyleCnt="0"/>
      <dgm:spPr/>
    </dgm:pt>
    <dgm:pt modelId="{F57EDC63-3A5B-4B9B-BB2A-E6B95420DFD4}" type="pres">
      <dgm:prSet presAssocID="{F0633E11-0260-41C4-987C-3C80F4B835D3}" presName="textA" presStyleLbl="revTx" presStyleIdx="2" presStyleCnt="6">
        <dgm:presLayoutVars>
          <dgm:bulletEnabled val="1"/>
        </dgm:presLayoutVars>
      </dgm:prSet>
      <dgm:spPr/>
      <dgm:t>
        <a:bodyPr/>
        <a:lstStyle/>
        <a:p>
          <a:endParaRPr lang="en-US"/>
        </a:p>
      </dgm:t>
    </dgm:pt>
    <dgm:pt modelId="{FCF68232-7C04-4897-ADBB-18180E6395A2}" type="pres">
      <dgm:prSet presAssocID="{F0633E11-0260-41C4-987C-3C80F4B835D3}" presName="circleA" presStyleLbl="node1" presStyleIdx="2" presStyleCnt="6"/>
      <dgm:spPr/>
    </dgm:pt>
    <dgm:pt modelId="{6B77AD81-8547-4E14-8938-2ED6ADBCA121}" type="pres">
      <dgm:prSet presAssocID="{F0633E11-0260-41C4-987C-3C80F4B835D3}" presName="spaceA" presStyleCnt="0"/>
      <dgm:spPr/>
    </dgm:pt>
    <dgm:pt modelId="{56725F78-B177-4ECE-83AF-0E1F8ADC5462}" type="pres">
      <dgm:prSet presAssocID="{DAA0ED77-F6D5-496F-B526-4A79C24980D0}" presName="space" presStyleCnt="0"/>
      <dgm:spPr/>
    </dgm:pt>
    <dgm:pt modelId="{33DF70AF-DC43-41FC-8065-09CAEBBC1FC3}" type="pres">
      <dgm:prSet presAssocID="{5876D8A2-1D25-4EE7-B731-F7B25CAD9B97}" presName="compositeB" presStyleCnt="0"/>
      <dgm:spPr/>
    </dgm:pt>
    <dgm:pt modelId="{4985446F-9110-4FBA-BAA4-62AB76EA8FE5}" type="pres">
      <dgm:prSet presAssocID="{5876D8A2-1D25-4EE7-B731-F7B25CAD9B97}" presName="textB" presStyleLbl="revTx" presStyleIdx="3" presStyleCnt="6">
        <dgm:presLayoutVars>
          <dgm:bulletEnabled val="1"/>
        </dgm:presLayoutVars>
      </dgm:prSet>
      <dgm:spPr/>
      <dgm:t>
        <a:bodyPr/>
        <a:lstStyle/>
        <a:p>
          <a:endParaRPr lang="en-US"/>
        </a:p>
      </dgm:t>
    </dgm:pt>
    <dgm:pt modelId="{C44E1490-B245-4FC0-AA2E-041C561B78AE}" type="pres">
      <dgm:prSet presAssocID="{5876D8A2-1D25-4EE7-B731-F7B25CAD9B97}" presName="circleB" presStyleLbl="node1" presStyleIdx="3" presStyleCnt="6"/>
      <dgm:spPr/>
    </dgm:pt>
    <dgm:pt modelId="{1DDEBF95-2158-4131-9ACF-6CA502FC8FBC}" type="pres">
      <dgm:prSet presAssocID="{5876D8A2-1D25-4EE7-B731-F7B25CAD9B97}" presName="spaceB" presStyleCnt="0"/>
      <dgm:spPr/>
    </dgm:pt>
    <dgm:pt modelId="{C6928DCB-9BB7-4C18-8648-972D262D4BC8}" type="pres">
      <dgm:prSet presAssocID="{CB7AEBAE-E74B-46BF-8F25-19636F42F5AF}" presName="space" presStyleCnt="0"/>
      <dgm:spPr/>
    </dgm:pt>
    <dgm:pt modelId="{370D55A3-0BCF-4F54-944A-273C33083C41}" type="pres">
      <dgm:prSet presAssocID="{6BCAD5C4-0117-4318-B56E-FE5C96056D4F}" presName="compositeA" presStyleCnt="0"/>
      <dgm:spPr/>
    </dgm:pt>
    <dgm:pt modelId="{A5FB0D35-796C-48D4-BBD8-53DA83BC374F}" type="pres">
      <dgm:prSet presAssocID="{6BCAD5C4-0117-4318-B56E-FE5C96056D4F}" presName="textA" presStyleLbl="revTx" presStyleIdx="4" presStyleCnt="6">
        <dgm:presLayoutVars>
          <dgm:bulletEnabled val="1"/>
        </dgm:presLayoutVars>
      </dgm:prSet>
      <dgm:spPr/>
      <dgm:t>
        <a:bodyPr/>
        <a:lstStyle/>
        <a:p>
          <a:endParaRPr lang="en-US"/>
        </a:p>
      </dgm:t>
    </dgm:pt>
    <dgm:pt modelId="{6F652C7C-89AF-4B6B-A3B2-73D15BBBCF79}" type="pres">
      <dgm:prSet presAssocID="{6BCAD5C4-0117-4318-B56E-FE5C96056D4F}" presName="circleA" presStyleLbl="node1" presStyleIdx="4" presStyleCnt="6"/>
      <dgm:spPr/>
    </dgm:pt>
    <dgm:pt modelId="{3892BFBA-854D-4148-AF23-54A8C6A821AB}" type="pres">
      <dgm:prSet presAssocID="{6BCAD5C4-0117-4318-B56E-FE5C96056D4F}" presName="spaceA" presStyleCnt="0"/>
      <dgm:spPr/>
    </dgm:pt>
    <dgm:pt modelId="{D1B4997F-E30A-423B-B733-9160B347BE3D}" type="pres">
      <dgm:prSet presAssocID="{B8AC3DCA-B164-4005-8371-771DCF3CA25E}" presName="space" presStyleCnt="0"/>
      <dgm:spPr/>
    </dgm:pt>
    <dgm:pt modelId="{5ECAB0E0-A750-45DE-8E4B-E8C727C36267}" type="pres">
      <dgm:prSet presAssocID="{6D509B54-78ED-4C70-86FE-EB479FBCD3B3}" presName="compositeB" presStyleCnt="0"/>
      <dgm:spPr/>
    </dgm:pt>
    <dgm:pt modelId="{7972FBE5-8CCF-4FD7-AF3D-F1A2997E8111}" type="pres">
      <dgm:prSet presAssocID="{6D509B54-78ED-4C70-86FE-EB479FBCD3B3}" presName="textB" presStyleLbl="revTx" presStyleIdx="5" presStyleCnt="6">
        <dgm:presLayoutVars>
          <dgm:bulletEnabled val="1"/>
        </dgm:presLayoutVars>
      </dgm:prSet>
      <dgm:spPr/>
      <dgm:t>
        <a:bodyPr/>
        <a:lstStyle/>
        <a:p>
          <a:endParaRPr lang="en-US"/>
        </a:p>
      </dgm:t>
    </dgm:pt>
    <dgm:pt modelId="{B928CE4E-4A92-491E-B9FC-DE02DFF6C0F5}" type="pres">
      <dgm:prSet presAssocID="{6D509B54-78ED-4C70-86FE-EB479FBCD3B3}" presName="circleB" presStyleLbl="node1" presStyleIdx="5" presStyleCnt="6"/>
      <dgm:spPr>
        <a:solidFill>
          <a:srgbClr val="FF0000"/>
        </a:solidFill>
      </dgm:spPr>
    </dgm:pt>
    <dgm:pt modelId="{0F670B93-FA1E-4252-99EE-8A912CF85271}" type="pres">
      <dgm:prSet presAssocID="{6D509B54-78ED-4C70-86FE-EB479FBCD3B3}" presName="spaceB" presStyleCnt="0"/>
      <dgm:spPr/>
    </dgm:pt>
  </dgm:ptLst>
  <dgm:cxnLst>
    <dgm:cxn modelId="{5321C143-34C1-4B6E-877C-D5DA859E5318}" srcId="{333BB0EA-D98F-4684-A1A3-899ABC0B18FA}" destId="{EF5DA0F1-61AF-4A66-849B-4821B8C110A5}" srcOrd="1" destOrd="0" parTransId="{F3354E4D-E6B9-4114-BAFC-A0D8A26BDF3C}" sibTransId="{7C19A693-CD83-474F-843F-3F0D8013580F}"/>
    <dgm:cxn modelId="{62972248-90A8-4161-BA32-288497023548}" type="presOf" srcId="{6D509B54-78ED-4C70-86FE-EB479FBCD3B3}" destId="{7972FBE5-8CCF-4FD7-AF3D-F1A2997E8111}" srcOrd="0" destOrd="0" presId="urn:microsoft.com/office/officeart/2005/8/layout/hProcess11"/>
    <dgm:cxn modelId="{E5A09780-0878-4CDD-9290-9883B6A8E25F}" type="presOf" srcId="{333BB0EA-D98F-4684-A1A3-899ABC0B18FA}" destId="{EBE8C538-7DD6-474A-A476-138CB13C23EF}" srcOrd="0" destOrd="0" presId="urn:microsoft.com/office/officeart/2005/8/layout/hProcess11"/>
    <dgm:cxn modelId="{0C39F52B-B96F-44D0-AB7E-4AEC7EAC922F}" srcId="{333BB0EA-D98F-4684-A1A3-899ABC0B18FA}" destId="{DD391E87-684D-424E-A9E4-628E5058A40C}" srcOrd="0" destOrd="0" parTransId="{78461F7F-C49D-4E10-AF30-8E1E9CE5FE8E}" sibTransId="{D879BBD3-5CBE-454C-B206-6BD3FE96EE1B}"/>
    <dgm:cxn modelId="{04DAD34A-3AA8-4089-949C-7D2241467877}" srcId="{333BB0EA-D98F-4684-A1A3-899ABC0B18FA}" destId="{6BCAD5C4-0117-4318-B56E-FE5C96056D4F}" srcOrd="4" destOrd="0" parTransId="{08085927-E1AB-4149-AEB5-91CA99D45956}" sibTransId="{B8AC3DCA-B164-4005-8371-771DCF3CA25E}"/>
    <dgm:cxn modelId="{F377E244-4977-4751-ABA0-E6E1E0E0983C}" type="presOf" srcId="{5876D8A2-1D25-4EE7-B731-F7B25CAD9B97}" destId="{4985446F-9110-4FBA-BAA4-62AB76EA8FE5}" srcOrd="0" destOrd="0" presId="urn:microsoft.com/office/officeart/2005/8/layout/hProcess11"/>
    <dgm:cxn modelId="{DF550C60-CFAA-4096-933D-8A8196FA5F01}" type="presOf" srcId="{EF5DA0F1-61AF-4A66-849B-4821B8C110A5}" destId="{8CA87CB6-F12F-47D3-B138-31D1B4A84FDE}" srcOrd="0" destOrd="0" presId="urn:microsoft.com/office/officeart/2005/8/layout/hProcess11"/>
    <dgm:cxn modelId="{0C8B668D-D32E-4EAD-B2EF-0C5AB3F6DEFA}" type="presOf" srcId="{DD391E87-684D-424E-A9E4-628E5058A40C}" destId="{F7C326C9-B4F9-489C-95BC-3413A81B5761}" srcOrd="0" destOrd="0" presId="urn:microsoft.com/office/officeart/2005/8/layout/hProcess11"/>
    <dgm:cxn modelId="{E59F7DD8-DBA5-4581-84F6-34A4F81A153B}" type="presOf" srcId="{6BCAD5C4-0117-4318-B56E-FE5C96056D4F}" destId="{A5FB0D35-796C-48D4-BBD8-53DA83BC374F}" srcOrd="0" destOrd="0" presId="urn:microsoft.com/office/officeart/2005/8/layout/hProcess11"/>
    <dgm:cxn modelId="{2C7758AD-0027-4566-814E-BA107ACF2D46}" srcId="{333BB0EA-D98F-4684-A1A3-899ABC0B18FA}" destId="{F0633E11-0260-41C4-987C-3C80F4B835D3}" srcOrd="2" destOrd="0" parTransId="{9652D46B-E3B5-44BC-BAAB-D31CBB433E5A}" sibTransId="{DAA0ED77-F6D5-496F-B526-4A79C24980D0}"/>
    <dgm:cxn modelId="{02745E5F-A0F8-499F-BA1B-FA9A427BC8E7}" srcId="{333BB0EA-D98F-4684-A1A3-899ABC0B18FA}" destId="{6D509B54-78ED-4C70-86FE-EB479FBCD3B3}" srcOrd="5" destOrd="0" parTransId="{2A3656AA-53BD-4C5E-BD12-DE923B09E6C3}" sibTransId="{C278EC0D-5CA1-413C-A815-7CDC82E81869}"/>
    <dgm:cxn modelId="{FE8D0F1B-E4BC-4C51-A1AD-DBE5E26C3CE2}" type="presOf" srcId="{F0633E11-0260-41C4-987C-3C80F4B835D3}" destId="{F57EDC63-3A5B-4B9B-BB2A-E6B95420DFD4}" srcOrd="0" destOrd="0" presId="urn:microsoft.com/office/officeart/2005/8/layout/hProcess11"/>
    <dgm:cxn modelId="{97102ED8-D34A-4562-BE29-31F3C4427DD7}" srcId="{333BB0EA-D98F-4684-A1A3-899ABC0B18FA}" destId="{5876D8A2-1D25-4EE7-B731-F7B25CAD9B97}" srcOrd="3" destOrd="0" parTransId="{FE61ACB9-1A0D-4B99-BE6B-F4B8F3387EC1}" sibTransId="{CB7AEBAE-E74B-46BF-8F25-19636F42F5AF}"/>
    <dgm:cxn modelId="{97B165AB-6890-4CA6-986D-3DC7B6B6D4BF}" type="presParOf" srcId="{EBE8C538-7DD6-474A-A476-138CB13C23EF}" destId="{BD3F6CEB-B7FC-4168-B793-13CDBDBCDC3C}" srcOrd="0" destOrd="0" presId="urn:microsoft.com/office/officeart/2005/8/layout/hProcess11"/>
    <dgm:cxn modelId="{73246908-BFC3-4907-BB95-2C82D2F2D5B3}" type="presParOf" srcId="{EBE8C538-7DD6-474A-A476-138CB13C23EF}" destId="{A31C8C11-1731-47A5-B508-59B6549BC72C}" srcOrd="1" destOrd="0" presId="urn:microsoft.com/office/officeart/2005/8/layout/hProcess11"/>
    <dgm:cxn modelId="{D824CE26-DE74-485E-92E7-2DB1D604686C}" type="presParOf" srcId="{A31C8C11-1731-47A5-B508-59B6549BC72C}" destId="{37A6C9CE-76D2-4D8D-A5E8-2A98B74C5BE4}" srcOrd="0" destOrd="0" presId="urn:microsoft.com/office/officeart/2005/8/layout/hProcess11"/>
    <dgm:cxn modelId="{2E5463B5-6E3B-463D-93C8-DDA7866830EB}" type="presParOf" srcId="{37A6C9CE-76D2-4D8D-A5E8-2A98B74C5BE4}" destId="{F7C326C9-B4F9-489C-95BC-3413A81B5761}" srcOrd="0" destOrd="0" presId="urn:microsoft.com/office/officeart/2005/8/layout/hProcess11"/>
    <dgm:cxn modelId="{295504F5-ECE5-4948-A218-D593C46389EC}" type="presParOf" srcId="{37A6C9CE-76D2-4D8D-A5E8-2A98B74C5BE4}" destId="{C66FD8D4-9F7B-4336-A31A-C744093FFBEA}" srcOrd="1" destOrd="0" presId="urn:microsoft.com/office/officeart/2005/8/layout/hProcess11"/>
    <dgm:cxn modelId="{473409F2-E1D9-4E9E-AD1B-04423DDCB280}" type="presParOf" srcId="{37A6C9CE-76D2-4D8D-A5E8-2A98B74C5BE4}" destId="{77531033-CB32-47F0-B16F-F043D732EA31}" srcOrd="2" destOrd="0" presId="urn:microsoft.com/office/officeart/2005/8/layout/hProcess11"/>
    <dgm:cxn modelId="{43261EC0-AB64-4611-B19E-BE60115A0BAD}" type="presParOf" srcId="{A31C8C11-1731-47A5-B508-59B6549BC72C}" destId="{49585502-F6EC-4147-9791-90CC62DB7D2F}" srcOrd="1" destOrd="0" presId="urn:microsoft.com/office/officeart/2005/8/layout/hProcess11"/>
    <dgm:cxn modelId="{4B7C2BC9-FF80-44DD-901C-7540219C8EED}" type="presParOf" srcId="{A31C8C11-1731-47A5-B508-59B6549BC72C}" destId="{3263BADA-E5CF-463A-AD9D-47F23E257061}" srcOrd="2" destOrd="0" presId="urn:microsoft.com/office/officeart/2005/8/layout/hProcess11"/>
    <dgm:cxn modelId="{943C34B1-79BF-47D3-9A65-39AEB870F3F8}" type="presParOf" srcId="{3263BADA-E5CF-463A-AD9D-47F23E257061}" destId="{8CA87CB6-F12F-47D3-B138-31D1B4A84FDE}" srcOrd="0" destOrd="0" presId="urn:microsoft.com/office/officeart/2005/8/layout/hProcess11"/>
    <dgm:cxn modelId="{30DB53F4-46AF-40D9-B11A-12AAA20B2AC0}" type="presParOf" srcId="{3263BADA-E5CF-463A-AD9D-47F23E257061}" destId="{64A1B6DA-962A-4207-A63F-1A8E53B555AD}" srcOrd="1" destOrd="0" presId="urn:microsoft.com/office/officeart/2005/8/layout/hProcess11"/>
    <dgm:cxn modelId="{27DE1445-DD96-48DC-99CD-7D59678B0438}" type="presParOf" srcId="{3263BADA-E5CF-463A-AD9D-47F23E257061}" destId="{099594AD-0991-40FD-9ED3-E431BA8C2002}" srcOrd="2" destOrd="0" presId="urn:microsoft.com/office/officeart/2005/8/layout/hProcess11"/>
    <dgm:cxn modelId="{1C53DD68-87D7-4851-A7ED-D27428D5678B}" type="presParOf" srcId="{A31C8C11-1731-47A5-B508-59B6549BC72C}" destId="{0726D9A0-E224-4BAA-AFA3-F20B015EEBA8}" srcOrd="3" destOrd="0" presId="urn:microsoft.com/office/officeart/2005/8/layout/hProcess11"/>
    <dgm:cxn modelId="{7E549791-961A-4D76-841E-0AAADAEAE5BE}" type="presParOf" srcId="{A31C8C11-1731-47A5-B508-59B6549BC72C}" destId="{1193FBBE-F54F-4148-9A7B-7882113CCBFF}" srcOrd="4" destOrd="0" presId="urn:microsoft.com/office/officeart/2005/8/layout/hProcess11"/>
    <dgm:cxn modelId="{C0B0907D-BB04-48B5-86F5-FE0615A12E19}" type="presParOf" srcId="{1193FBBE-F54F-4148-9A7B-7882113CCBFF}" destId="{F57EDC63-3A5B-4B9B-BB2A-E6B95420DFD4}" srcOrd="0" destOrd="0" presId="urn:microsoft.com/office/officeart/2005/8/layout/hProcess11"/>
    <dgm:cxn modelId="{8A074588-C3E3-4688-B418-F12326C89CF6}" type="presParOf" srcId="{1193FBBE-F54F-4148-9A7B-7882113CCBFF}" destId="{FCF68232-7C04-4897-ADBB-18180E6395A2}" srcOrd="1" destOrd="0" presId="urn:microsoft.com/office/officeart/2005/8/layout/hProcess11"/>
    <dgm:cxn modelId="{B61AE2CD-24EE-49BE-9D70-55BB518EE81B}" type="presParOf" srcId="{1193FBBE-F54F-4148-9A7B-7882113CCBFF}" destId="{6B77AD81-8547-4E14-8938-2ED6ADBCA121}" srcOrd="2" destOrd="0" presId="urn:microsoft.com/office/officeart/2005/8/layout/hProcess11"/>
    <dgm:cxn modelId="{5329314A-BFAB-4779-A626-F0F3E095002C}" type="presParOf" srcId="{A31C8C11-1731-47A5-B508-59B6549BC72C}" destId="{56725F78-B177-4ECE-83AF-0E1F8ADC5462}" srcOrd="5" destOrd="0" presId="urn:microsoft.com/office/officeart/2005/8/layout/hProcess11"/>
    <dgm:cxn modelId="{DCCDC201-1952-4BC3-939C-830F7E4BD0C0}" type="presParOf" srcId="{A31C8C11-1731-47A5-B508-59B6549BC72C}" destId="{33DF70AF-DC43-41FC-8065-09CAEBBC1FC3}" srcOrd="6" destOrd="0" presId="urn:microsoft.com/office/officeart/2005/8/layout/hProcess11"/>
    <dgm:cxn modelId="{C0D9E5C2-7DEA-49BB-89C5-EA4D3001417F}" type="presParOf" srcId="{33DF70AF-DC43-41FC-8065-09CAEBBC1FC3}" destId="{4985446F-9110-4FBA-BAA4-62AB76EA8FE5}" srcOrd="0" destOrd="0" presId="urn:microsoft.com/office/officeart/2005/8/layout/hProcess11"/>
    <dgm:cxn modelId="{50ECE522-B5D4-4CFF-9285-81C5D6644A2F}" type="presParOf" srcId="{33DF70AF-DC43-41FC-8065-09CAEBBC1FC3}" destId="{C44E1490-B245-4FC0-AA2E-041C561B78AE}" srcOrd="1" destOrd="0" presId="urn:microsoft.com/office/officeart/2005/8/layout/hProcess11"/>
    <dgm:cxn modelId="{4CC8BFB6-2FF8-479D-A035-426BAE74EDE2}" type="presParOf" srcId="{33DF70AF-DC43-41FC-8065-09CAEBBC1FC3}" destId="{1DDEBF95-2158-4131-9ACF-6CA502FC8FBC}" srcOrd="2" destOrd="0" presId="urn:microsoft.com/office/officeart/2005/8/layout/hProcess11"/>
    <dgm:cxn modelId="{7DAFF3E0-B978-4769-A49C-AD35C8F59491}" type="presParOf" srcId="{A31C8C11-1731-47A5-B508-59B6549BC72C}" destId="{C6928DCB-9BB7-4C18-8648-972D262D4BC8}" srcOrd="7" destOrd="0" presId="urn:microsoft.com/office/officeart/2005/8/layout/hProcess11"/>
    <dgm:cxn modelId="{2AFA79C0-2535-4FBC-9F45-78E146CFE223}" type="presParOf" srcId="{A31C8C11-1731-47A5-B508-59B6549BC72C}" destId="{370D55A3-0BCF-4F54-944A-273C33083C41}" srcOrd="8" destOrd="0" presId="urn:microsoft.com/office/officeart/2005/8/layout/hProcess11"/>
    <dgm:cxn modelId="{A00BB113-7326-48EE-B973-BFEFE060FAFB}" type="presParOf" srcId="{370D55A3-0BCF-4F54-944A-273C33083C41}" destId="{A5FB0D35-796C-48D4-BBD8-53DA83BC374F}" srcOrd="0" destOrd="0" presId="urn:microsoft.com/office/officeart/2005/8/layout/hProcess11"/>
    <dgm:cxn modelId="{5198D326-5668-4AA8-AE1B-6D30EA9853D1}" type="presParOf" srcId="{370D55A3-0BCF-4F54-944A-273C33083C41}" destId="{6F652C7C-89AF-4B6B-A3B2-73D15BBBCF79}" srcOrd="1" destOrd="0" presId="urn:microsoft.com/office/officeart/2005/8/layout/hProcess11"/>
    <dgm:cxn modelId="{A51F3532-C2F3-4952-84E0-AB0FCBB8C43F}" type="presParOf" srcId="{370D55A3-0BCF-4F54-944A-273C33083C41}" destId="{3892BFBA-854D-4148-AF23-54A8C6A821AB}" srcOrd="2" destOrd="0" presId="urn:microsoft.com/office/officeart/2005/8/layout/hProcess11"/>
    <dgm:cxn modelId="{8CE3134A-AAC3-433F-8EC6-F3C2B407F9F0}" type="presParOf" srcId="{A31C8C11-1731-47A5-B508-59B6549BC72C}" destId="{D1B4997F-E30A-423B-B733-9160B347BE3D}" srcOrd="9" destOrd="0" presId="urn:microsoft.com/office/officeart/2005/8/layout/hProcess11"/>
    <dgm:cxn modelId="{EF59BF48-2C0D-4FFD-81E3-6BF1B15F6510}" type="presParOf" srcId="{A31C8C11-1731-47A5-B508-59B6549BC72C}" destId="{5ECAB0E0-A750-45DE-8E4B-E8C727C36267}" srcOrd="10" destOrd="0" presId="urn:microsoft.com/office/officeart/2005/8/layout/hProcess11"/>
    <dgm:cxn modelId="{61B6A267-7F06-4E24-A430-D8A50E05DB68}" type="presParOf" srcId="{5ECAB0E0-A750-45DE-8E4B-E8C727C36267}" destId="{7972FBE5-8CCF-4FD7-AF3D-F1A2997E8111}" srcOrd="0" destOrd="0" presId="urn:microsoft.com/office/officeart/2005/8/layout/hProcess11"/>
    <dgm:cxn modelId="{F7581E57-C4D8-4904-A8E3-27657CC9C4EE}" type="presParOf" srcId="{5ECAB0E0-A750-45DE-8E4B-E8C727C36267}" destId="{B928CE4E-4A92-491E-B9FC-DE02DFF6C0F5}" srcOrd="1" destOrd="0" presId="urn:microsoft.com/office/officeart/2005/8/layout/hProcess11"/>
    <dgm:cxn modelId="{4CE68E2C-019C-416D-B6CF-FAB36AD18D55}" type="presParOf" srcId="{5ECAB0E0-A750-45DE-8E4B-E8C727C36267}" destId="{0F670B93-FA1E-4252-99EE-8A912CF85271}"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F6CEB-B7FC-4168-B793-13CDBDBCDC3C}">
      <dsp:nvSpPr>
        <dsp:cNvPr id="0" name=""/>
        <dsp:cNvSpPr/>
      </dsp:nvSpPr>
      <dsp:spPr>
        <a:xfrm>
          <a:off x="0" y="763629"/>
          <a:ext cx="8092440" cy="1018173"/>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C326C9-B4F9-489C-95BC-3413A81B5761}">
      <dsp:nvSpPr>
        <dsp:cNvPr id="0" name=""/>
        <dsp:cNvSpPr/>
      </dsp:nvSpPr>
      <dsp:spPr>
        <a:xfrm>
          <a:off x="2000" y="0"/>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kern="1200" dirty="0" smtClean="0"/>
            <a:t>May 2023 </a:t>
          </a:r>
        </a:p>
        <a:p>
          <a:pPr lvl="0" algn="ctr" defTabSz="444500">
            <a:lnSpc>
              <a:spcPct val="90000"/>
            </a:lnSpc>
            <a:spcBef>
              <a:spcPct val="0"/>
            </a:spcBef>
            <a:spcAft>
              <a:spcPct val="35000"/>
            </a:spcAft>
          </a:pPr>
          <a:r>
            <a:rPr lang="en-US" sz="1000" kern="1200" dirty="0" smtClean="0"/>
            <a:t>AI2023-07 OPENED</a:t>
          </a:r>
          <a:endParaRPr lang="en-US" sz="1000" kern="1200" dirty="0"/>
        </a:p>
      </dsp:txBody>
      <dsp:txXfrm>
        <a:off x="2000" y="0"/>
        <a:ext cx="1164671" cy="1018173"/>
      </dsp:txXfrm>
    </dsp:sp>
    <dsp:sp modelId="{C66FD8D4-9F7B-4336-A31A-C744093FFBEA}">
      <dsp:nvSpPr>
        <dsp:cNvPr id="0" name=""/>
        <dsp:cNvSpPr/>
      </dsp:nvSpPr>
      <dsp:spPr>
        <a:xfrm>
          <a:off x="457064" y="1145444"/>
          <a:ext cx="254543" cy="254543"/>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A87CB6-F12F-47D3-B138-31D1B4A84FDE}">
      <dsp:nvSpPr>
        <dsp:cNvPr id="0" name=""/>
        <dsp:cNvSpPr/>
      </dsp:nvSpPr>
      <dsp:spPr>
        <a:xfrm>
          <a:off x="1224905" y="1527259"/>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kern="1200" dirty="0" smtClean="0"/>
            <a:t>August 2023 1</a:t>
          </a:r>
          <a:r>
            <a:rPr lang="en-US" sz="1000" kern="1200" baseline="30000" dirty="0" smtClean="0"/>
            <a:t>St </a:t>
          </a:r>
          <a:r>
            <a:rPr lang="en-US" sz="1000" kern="1200" dirty="0" smtClean="0"/>
            <a:t>PROPOSAL CIP for brainstorming</a:t>
          </a:r>
        </a:p>
        <a:p>
          <a:pPr lvl="0" algn="ctr" defTabSz="444500">
            <a:lnSpc>
              <a:spcPct val="90000"/>
            </a:lnSpc>
            <a:spcBef>
              <a:spcPct val="0"/>
            </a:spcBef>
            <a:spcAft>
              <a:spcPct val="35000"/>
            </a:spcAft>
          </a:pPr>
          <a:r>
            <a:rPr lang="en-US" sz="1000" kern="1200" baseline="30000" dirty="0" smtClean="0"/>
            <a:t>(RMPIG proposal)  </a:t>
          </a:r>
          <a:endParaRPr lang="en-US" sz="1000" kern="1200" dirty="0"/>
        </a:p>
      </dsp:txBody>
      <dsp:txXfrm>
        <a:off x="1224905" y="1527259"/>
        <a:ext cx="1164671" cy="1018173"/>
      </dsp:txXfrm>
    </dsp:sp>
    <dsp:sp modelId="{64A1B6DA-962A-4207-A63F-1A8E53B555AD}">
      <dsp:nvSpPr>
        <dsp:cNvPr id="0" name=""/>
        <dsp:cNvSpPr/>
      </dsp:nvSpPr>
      <dsp:spPr>
        <a:xfrm>
          <a:off x="1679969" y="1145444"/>
          <a:ext cx="254543" cy="254543"/>
        </a:xfrm>
        <a:prstGeom prst="ellipse">
          <a:avLst/>
        </a:prstGeom>
        <a:solidFill>
          <a:schemeClr val="accent5">
            <a:hueOff val="1646617"/>
            <a:satOff val="-9993"/>
            <a:lumOff val="-2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7EDC63-3A5B-4B9B-BB2A-E6B95420DFD4}">
      <dsp:nvSpPr>
        <dsp:cNvPr id="0" name=""/>
        <dsp:cNvSpPr/>
      </dsp:nvSpPr>
      <dsp:spPr>
        <a:xfrm>
          <a:off x="2447809" y="0"/>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kern="1200" dirty="0" smtClean="0"/>
            <a:t>September – December 2023 MPIG/RMPIG  review</a:t>
          </a:r>
          <a:endParaRPr lang="en-US" sz="1000" kern="1200" dirty="0"/>
        </a:p>
      </dsp:txBody>
      <dsp:txXfrm>
        <a:off x="2447809" y="0"/>
        <a:ext cx="1164671" cy="1018173"/>
      </dsp:txXfrm>
    </dsp:sp>
    <dsp:sp modelId="{FCF68232-7C04-4897-ADBB-18180E6395A2}">
      <dsp:nvSpPr>
        <dsp:cNvPr id="0" name=""/>
        <dsp:cNvSpPr/>
      </dsp:nvSpPr>
      <dsp:spPr>
        <a:xfrm>
          <a:off x="2902873" y="1145444"/>
          <a:ext cx="254543" cy="254543"/>
        </a:xfrm>
        <a:prstGeom prst="ellipse">
          <a:avLst/>
        </a:prstGeom>
        <a:solidFill>
          <a:schemeClr val="accent5">
            <a:hueOff val="3293235"/>
            <a:satOff val="-19987"/>
            <a:lumOff val="-59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85446F-9110-4FBA-BAA4-62AB76EA8FE5}">
      <dsp:nvSpPr>
        <dsp:cNvPr id="0" name=""/>
        <dsp:cNvSpPr/>
      </dsp:nvSpPr>
      <dsp:spPr>
        <a:xfrm>
          <a:off x="3670714" y="1527259"/>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kern="1200" dirty="0" smtClean="0"/>
            <a:t>IAM December 2023 – PB expectation of a discussion and not a CIP for IAM 2024</a:t>
          </a:r>
          <a:endParaRPr lang="en-US" sz="1000" kern="1200" dirty="0"/>
        </a:p>
      </dsp:txBody>
      <dsp:txXfrm>
        <a:off x="3670714" y="1527259"/>
        <a:ext cx="1164671" cy="1018173"/>
      </dsp:txXfrm>
    </dsp:sp>
    <dsp:sp modelId="{C44E1490-B245-4FC0-AA2E-041C561B78AE}">
      <dsp:nvSpPr>
        <dsp:cNvPr id="0" name=""/>
        <dsp:cNvSpPr/>
      </dsp:nvSpPr>
      <dsp:spPr>
        <a:xfrm>
          <a:off x="4125778" y="1145444"/>
          <a:ext cx="254543" cy="254543"/>
        </a:xfrm>
        <a:prstGeom prst="ellipse">
          <a:avLst/>
        </a:prstGeom>
        <a:solidFill>
          <a:schemeClr val="accent5">
            <a:hueOff val="4939852"/>
            <a:satOff val="-29980"/>
            <a:lumOff val="-8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B0D35-796C-48D4-BBD8-53DA83BC374F}">
      <dsp:nvSpPr>
        <dsp:cNvPr id="0" name=""/>
        <dsp:cNvSpPr/>
      </dsp:nvSpPr>
      <dsp:spPr>
        <a:xfrm>
          <a:off x="4893619" y="0"/>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00" kern="1200" dirty="0" smtClean="0"/>
            <a:t>February – April 2024 SURVEY PROPOSED ON M&amp;P TOPIC perception </a:t>
          </a:r>
          <a:endParaRPr lang="en-US" sz="1000" kern="1200" dirty="0"/>
        </a:p>
      </dsp:txBody>
      <dsp:txXfrm>
        <a:off x="4893619" y="0"/>
        <a:ext cx="1164671" cy="1018173"/>
      </dsp:txXfrm>
    </dsp:sp>
    <dsp:sp modelId="{6F652C7C-89AF-4B6B-A3B2-73D15BBBCF79}">
      <dsp:nvSpPr>
        <dsp:cNvPr id="0" name=""/>
        <dsp:cNvSpPr/>
      </dsp:nvSpPr>
      <dsp:spPr>
        <a:xfrm>
          <a:off x="5348683" y="1145444"/>
          <a:ext cx="254543" cy="254543"/>
        </a:xfrm>
        <a:prstGeom prst="ellipse">
          <a:avLst/>
        </a:prstGeom>
        <a:solidFill>
          <a:schemeClr val="accent5">
            <a:hueOff val="6586469"/>
            <a:satOff val="-39974"/>
            <a:lumOff val="-119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2FBE5-8CCF-4FD7-AF3D-F1A2997E8111}">
      <dsp:nvSpPr>
        <dsp:cNvPr id="0" name=""/>
        <dsp:cNvSpPr/>
      </dsp:nvSpPr>
      <dsp:spPr>
        <a:xfrm>
          <a:off x="6116524" y="1527259"/>
          <a:ext cx="1164671" cy="10181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t" anchorCtr="0">
          <a:noAutofit/>
        </a:bodyPr>
        <a:lstStyle/>
        <a:p>
          <a:pPr lvl="0" algn="ctr" defTabSz="444500">
            <a:lnSpc>
              <a:spcPct val="90000"/>
            </a:lnSpc>
            <a:spcBef>
              <a:spcPct val="0"/>
            </a:spcBef>
            <a:spcAft>
              <a:spcPct val="35000"/>
            </a:spcAft>
          </a:pPr>
          <a:r>
            <a:rPr lang="en-US" sz="1000" kern="1200" dirty="0" smtClean="0"/>
            <a:t>MAY 2024</a:t>
          </a:r>
        </a:p>
        <a:p>
          <a:pPr lvl="0" algn="ctr" defTabSz="444500">
            <a:lnSpc>
              <a:spcPct val="90000"/>
            </a:lnSpc>
            <a:spcBef>
              <a:spcPct val="0"/>
            </a:spcBef>
            <a:spcAft>
              <a:spcPct val="35000"/>
            </a:spcAft>
          </a:pPr>
          <a:r>
            <a:rPr lang="en-US" sz="1000" kern="1200" dirty="0" smtClean="0"/>
            <a:t>Survey result presentation and WAY FORWARD</a:t>
          </a:r>
          <a:endParaRPr lang="en-US" sz="1000" kern="1200" dirty="0"/>
        </a:p>
      </dsp:txBody>
      <dsp:txXfrm>
        <a:off x="6116524" y="1527259"/>
        <a:ext cx="1164671" cy="1018173"/>
      </dsp:txXfrm>
    </dsp:sp>
    <dsp:sp modelId="{B928CE4E-4A92-491E-B9FC-DE02DFF6C0F5}">
      <dsp:nvSpPr>
        <dsp:cNvPr id="0" name=""/>
        <dsp:cNvSpPr/>
      </dsp:nvSpPr>
      <dsp:spPr>
        <a:xfrm>
          <a:off x="6571588" y="1145444"/>
          <a:ext cx="254543" cy="254543"/>
        </a:xfrm>
        <a:prstGeom prst="ellipse">
          <a:avLst/>
        </a:prstGeom>
        <a:solidFill>
          <a:schemeClr val="accent5">
            <a:hueOff val="8233087"/>
            <a:satOff val="-49967"/>
            <a:lumOff val="-149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F6CEB-B7FC-4168-B793-13CDBDBCDC3C}">
      <dsp:nvSpPr>
        <dsp:cNvPr id="0" name=""/>
        <dsp:cNvSpPr/>
      </dsp:nvSpPr>
      <dsp:spPr>
        <a:xfrm>
          <a:off x="0" y="536666"/>
          <a:ext cx="8092440" cy="715554"/>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C326C9-B4F9-489C-95BC-3413A81B5761}">
      <dsp:nvSpPr>
        <dsp:cNvPr id="0" name=""/>
        <dsp:cNvSpPr/>
      </dsp:nvSpPr>
      <dsp:spPr>
        <a:xfrm>
          <a:off x="2000"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May 2023 </a:t>
          </a:r>
        </a:p>
        <a:p>
          <a:pPr lvl="0" algn="ctr" defTabSz="355600">
            <a:lnSpc>
              <a:spcPct val="90000"/>
            </a:lnSpc>
            <a:spcBef>
              <a:spcPct val="0"/>
            </a:spcBef>
            <a:spcAft>
              <a:spcPct val="35000"/>
            </a:spcAft>
          </a:pPr>
          <a:r>
            <a:rPr lang="en-US" sz="800" kern="1200" dirty="0" smtClean="0"/>
            <a:t>AI2023-07 OPENED</a:t>
          </a:r>
          <a:endParaRPr lang="en-US" sz="800" kern="1200" dirty="0"/>
        </a:p>
      </dsp:txBody>
      <dsp:txXfrm>
        <a:off x="2000" y="0"/>
        <a:ext cx="1164671" cy="715554"/>
      </dsp:txXfrm>
    </dsp:sp>
    <dsp:sp modelId="{C66FD8D4-9F7B-4336-A31A-C744093FFBEA}">
      <dsp:nvSpPr>
        <dsp:cNvPr id="0" name=""/>
        <dsp:cNvSpPr/>
      </dsp:nvSpPr>
      <dsp:spPr>
        <a:xfrm>
          <a:off x="494891" y="804999"/>
          <a:ext cx="178888" cy="17888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A87CB6-F12F-47D3-B138-31D1B4A84FDE}">
      <dsp:nvSpPr>
        <dsp:cNvPr id="0" name=""/>
        <dsp:cNvSpPr/>
      </dsp:nvSpPr>
      <dsp:spPr>
        <a:xfrm>
          <a:off x="1224905"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kern="1200" dirty="0" smtClean="0"/>
            <a:t>August 2023 1</a:t>
          </a:r>
          <a:r>
            <a:rPr lang="en-US" sz="800" kern="1200" baseline="30000" dirty="0" smtClean="0"/>
            <a:t>St </a:t>
          </a:r>
          <a:r>
            <a:rPr lang="en-US" sz="800" kern="1200" dirty="0" smtClean="0"/>
            <a:t>PROPOSAL CIP for brainstorming</a:t>
          </a:r>
        </a:p>
      </dsp:txBody>
      <dsp:txXfrm>
        <a:off x="1224905" y="1073332"/>
        <a:ext cx="1164671" cy="715554"/>
      </dsp:txXfrm>
    </dsp:sp>
    <dsp:sp modelId="{64A1B6DA-962A-4207-A63F-1A8E53B555AD}">
      <dsp:nvSpPr>
        <dsp:cNvPr id="0" name=""/>
        <dsp:cNvSpPr/>
      </dsp:nvSpPr>
      <dsp:spPr>
        <a:xfrm>
          <a:off x="1717796" y="804999"/>
          <a:ext cx="178888" cy="178888"/>
        </a:xfrm>
        <a:prstGeom prst="ellipse">
          <a:avLst/>
        </a:prstGeom>
        <a:solidFill>
          <a:schemeClr val="accent5">
            <a:hueOff val="1646617"/>
            <a:satOff val="-9993"/>
            <a:lumOff val="-2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7EDC63-3A5B-4B9B-BB2A-E6B95420DFD4}">
      <dsp:nvSpPr>
        <dsp:cNvPr id="0" name=""/>
        <dsp:cNvSpPr/>
      </dsp:nvSpPr>
      <dsp:spPr>
        <a:xfrm>
          <a:off x="2447809"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September – December 2023 MPIG/RMPIG  review</a:t>
          </a:r>
          <a:endParaRPr lang="en-US" sz="800" kern="1200" dirty="0"/>
        </a:p>
      </dsp:txBody>
      <dsp:txXfrm>
        <a:off x="2447809" y="0"/>
        <a:ext cx="1164671" cy="715554"/>
      </dsp:txXfrm>
    </dsp:sp>
    <dsp:sp modelId="{FCF68232-7C04-4897-ADBB-18180E6395A2}">
      <dsp:nvSpPr>
        <dsp:cNvPr id="0" name=""/>
        <dsp:cNvSpPr/>
      </dsp:nvSpPr>
      <dsp:spPr>
        <a:xfrm>
          <a:off x="2940701" y="804999"/>
          <a:ext cx="178888" cy="178888"/>
        </a:xfrm>
        <a:prstGeom prst="ellipse">
          <a:avLst/>
        </a:prstGeom>
        <a:solidFill>
          <a:schemeClr val="accent5">
            <a:hueOff val="3293235"/>
            <a:satOff val="-19987"/>
            <a:lumOff val="-59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85446F-9110-4FBA-BAA4-62AB76EA8FE5}">
      <dsp:nvSpPr>
        <dsp:cNvPr id="0" name=""/>
        <dsp:cNvSpPr/>
      </dsp:nvSpPr>
      <dsp:spPr>
        <a:xfrm>
          <a:off x="3670714"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kern="1200" dirty="0" smtClean="0"/>
            <a:t>IAM December 2023 – PB expectation of a discussion and not a CIP for IAM 2024</a:t>
          </a:r>
          <a:endParaRPr lang="en-US" sz="800" kern="1200" dirty="0"/>
        </a:p>
      </dsp:txBody>
      <dsp:txXfrm>
        <a:off x="3670714" y="1073332"/>
        <a:ext cx="1164671" cy="715554"/>
      </dsp:txXfrm>
    </dsp:sp>
    <dsp:sp modelId="{C44E1490-B245-4FC0-AA2E-041C561B78AE}">
      <dsp:nvSpPr>
        <dsp:cNvPr id="0" name=""/>
        <dsp:cNvSpPr/>
      </dsp:nvSpPr>
      <dsp:spPr>
        <a:xfrm>
          <a:off x="4163606" y="804999"/>
          <a:ext cx="178888" cy="178888"/>
        </a:xfrm>
        <a:prstGeom prst="ellipse">
          <a:avLst/>
        </a:prstGeom>
        <a:solidFill>
          <a:schemeClr val="accent5">
            <a:hueOff val="4939852"/>
            <a:satOff val="-29980"/>
            <a:lumOff val="-8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B0D35-796C-48D4-BBD8-53DA83BC374F}">
      <dsp:nvSpPr>
        <dsp:cNvPr id="0" name=""/>
        <dsp:cNvSpPr/>
      </dsp:nvSpPr>
      <dsp:spPr>
        <a:xfrm>
          <a:off x="4893619"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February – April 2024 SURVEY PROPOSED ON M&amp;P TOPIC perception </a:t>
          </a:r>
          <a:endParaRPr lang="en-US" sz="800" kern="1200" dirty="0"/>
        </a:p>
      </dsp:txBody>
      <dsp:txXfrm>
        <a:off x="4893619" y="0"/>
        <a:ext cx="1164671" cy="715554"/>
      </dsp:txXfrm>
    </dsp:sp>
    <dsp:sp modelId="{6F652C7C-89AF-4B6B-A3B2-73D15BBBCF79}">
      <dsp:nvSpPr>
        <dsp:cNvPr id="0" name=""/>
        <dsp:cNvSpPr/>
      </dsp:nvSpPr>
      <dsp:spPr>
        <a:xfrm>
          <a:off x="5386510" y="804999"/>
          <a:ext cx="178888" cy="178888"/>
        </a:xfrm>
        <a:prstGeom prst="ellipse">
          <a:avLst/>
        </a:prstGeom>
        <a:solidFill>
          <a:schemeClr val="accent5">
            <a:hueOff val="6586469"/>
            <a:satOff val="-39974"/>
            <a:lumOff val="-119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2FBE5-8CCF-4FD7-AF3D-F1A2997E8111}">
      <dsp:nvSpPr>
        <dsp:cNvPr id="0" name=""/>
        <dsp:cNvSpPr/>
      </dsp:nvSpPr>
      <dsp:spPr>
        <a:xfrm>
          <a:off x="6116524"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kern="1200" dirty="0" smtClean="0"/>
            <a:t>MAY 2024</a:t>
          </a:r>
        </a:p>
        <a:p>
          <a:pPr lvl="0" algn="ctr" defTabSz="355600">
            <a:lnSpc>
              <a:spcPct val="90000"/>
            </a:lnSpc>
            <a:spcBef>
              <a:spcPct val="0"/>
            </a:spcBef>
            <a:spcAft>
              <a:spcPct val="35000"/>
            </a:spcAft>
          </a:pPr>
          <a:r>
            <a:rPr lang="en-US" sz="800" kern="1200" dirty="0" smtClean="0"/>
            <a:t>Survey result presentation and WAY FORWARD</a:t>
          </a:r>
          <a:endParaRPr lang="en-US" sz="800" kern="1200" dirty="0"/>
        </a:p>
      </dsp:txBody>
      <dsp:txXfrm>
        <a:off x="6116524" y="1073332"/>
        <a:ext cx="1164671" cy="715554"/>
      </dsp:txXfrm>
    </dsp:sp>
    <dsp:sp modelId="{B928CE4E-4A92-491E-B9FC-DE02DFF6C0F5}">
      <dsp:nvSpPr>
        <dsp:cNvPr id="0" name=""/>
        <dsp:cNvSpPr/>
      </dsp:nvSpPr>
      <dsp:spPr>
        <a:xfrm>
          <a:off x="6609415" y="804999"/>
          <a:ext cx="178888" cy="178888"/>
        </a:xfrm>
        <a:prstGeom prst="ellipse">
          <a:avLst/>
        </a:prstGeom>
        <a:solidFill>
          <a:schemeClr val="accent5">
            <a:hueOff val="8233087"/>
            <a:satOff val="-49967"/>
            <a:lumOff val="-1490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5603C-1788-495B-8970-49A0C1B05AB3}">
      <dsp:nvSpPr>
        <dsp:cNvPr id="0" name=""/>
        <dsp:cNvSpPr/>
      </dsp:nvSpPr>
      <dsp:spPr>
        <a:xfrm>
          <a:off x="0" y="1100099"/>
          <a:ext cx="3612459" cy="302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A108ADF-2339-460D-BE2C-B2E7D68B5C76}">
      <dsp:nvSpPr>
        <dsp:cNvPr id="0" name=""/>
        <dsp:cNvSpPr/>
      </dsp:nvSpPr>
      <dsp:spPr>
        <a:xfrm>
          <a:off x="180446" y="686680"/>
          <a:ext cx="2526251" cy="5905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80" tIns="0" rIns="95580" bIns="0" numCol="1" spcCol="1270" anchor="ctr" anchorCtr="0">
          <a:noAutofit/>
        </a:bodyPr>
        <a:lstStyle/>
        <a:p>
          <a:pPr lvl="0" algn="l" defTabSz="533400">
            <a:lnSpc>
              <a:spcPct val="90000"/>
            </a:lnSpc>
            <a:spcBef>
              <a:spcPct val="0"/>
            </a:spcBef>
            <a:spcAft>
              <a:spcPct val="35000"/>
            </a:spcAft>
          </a:pPr>
          <a:r>
            <a:rPr lang="en-US" sz="1200" b="1" kern="1200" dirty="0" smtClean="0"/>
            <a:t>PLACARDS/MARKING as MSI item with related function</a:t>
          </a:r>
          <a:endParaRPr lang="en-US" sz="1200" kern="1200" dirty="0"/>
        </a:p>
      </dsp:txBody>
      <dsp:txXfrm>
        <a:off x="209274" y="715508"/>
        <a:ext cx="2468595" cy="532883"/>
      </dsp:txXfrm>
    </dsp:sp>
    <dsp:sp modelId="{E2772EA8-10D8-463F-B929-94224EB21654}">
      <dsp:nvSpPr>
        <dsp:cNvPr id="0" name=""/>
        <dsp:cNvSpPr/>
      </dsp:nvSpPr>
      <dsp:spPr>
        <a:xfrm>
          <a:off x="0" y="1906542"/>
          <a:ext cx="3612459" cy="302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84EF94-1809-4FC5-B538-FF4B90C5A61F}">
      <dsp:nvSpPr>
        <dsp:cNvPr id="0" name=""/>
        <dsp:cNvSpPr/>
      </dsp:nvSpPr>
      <dsp:spPr>
        <a:xfrm>
          <a:off x="180446" y="1467299"/>
          <a:ext cx="2526251" cy="61636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580" tIns="0" rIns="95580" bIns="0" numCol="1" spcCol="1270" anchor="ctr" anchorCtr="0">
          <a:noAutofit/>
        </a:bodyPr>
        <a:lstStyle/>
        <a:p>
          <a:pPr lvl="0" algn="l" defTabSz="533400">
            <a:lnSpc>
              <a:spcPct val="90000"/>
            </a:lnSpc>
            <a:spcBef>
              <a:spcPct val="0"/>
            </a:spcBef>
            <a:spcAft>
              <a:spcPct val="35000"/>
            </a:spcAft>
          </a:pPr>
          <a:r>
            <a:rPr lang="en-US" sz="1200" b="1" kern="1200" dirty="0" smtClean="0"/>
            <a:t>PLACARDS/MARKING as part of ZONAL analysis</a:t>
          </a:r>
          <a:endParaRPr lang="en-US" sz="1200" kern="1200" dirty="0"/>
        </a:p>
      </dsp:txBody>
      <dsp:txXfrm>
        <a:off x="210534" y="1497387"/>
        <a:ext cx="2466075" cy="5561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F6CEB-B7FC-4168-B793-13CDBDBCDC3C}">
      <dsp:nvSpPr>
        <dsp:cNvPr id="0" name=""/>
        <dsp:cNvSpPr/>
      </dsp:nvSpPr>
      <dsp:spPr>
        <a:xfrm>
          <a:off x="0" y="536666"/>
          <a:ext cx="8092440" cy="715554"/>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C326C9-B4F9-489C-95BC-3413A81B5761}">
      <dsp:nvSpPr>
        <dsp:cNvPr id="0" name=""/>
        <dsp:cNvSpPr/>
      </dsp:nvSpPr>
      <dsp:spPr>
        <a:xfrm>
          <a:off x="2000"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May 2023 </a:t>
          </a:r>
        </a:p>
        <a:p>
          <a:pPr lvl="0" algn="ctr" defTabSz="355600">
            <a:lnSpc>
              <a:spcPct val="90000"/>
            </a:lnSpc>
            <a:spcBef>
              <a:spcPct val="0"/>
            </a:spcBef>
            <a:spcAft>
              <a:spcPct val="35000"/>
            </a:spcAft>
          </a:pPr>
          <a:r>
            <a:rPr lang="en-US" sz="800" kern="1200" dirty="0" smtClean="0"/>
            <a:t>AI2023-07 OPENED</a:t>
          </a:r>
          <a:endParaRPr lang="en-US" sz="800" kern="1200" dirty="0"/>
        </a:p>
      </dsp:txBody>
      <dsp:txXfrm>
        <a:off x="2000" y="0"/>
        <a:ext cx="1164671" cy="715554"/>
      </dsp:txXfrm>
    </dsp:sp>
    <dsp:sp modelId="{C66FD8D4-9F7B-4336-A31A-C744093FFBEA}">
      <dsp:nvSpPr>
        <dsp:cNvPr id="0" name=""/>
        <dsp:cNvSpPr/>
      </dsp:nvSpPr>
      <dsp:spPr>
        <a:xfrm>
          <a:off x="494891" y="804999"/>
          <a:ext cx="178888" cy="178888"/>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A87CB6-F12F-47D3-B138-31D1B4A84FDE}">
      <dsp:nvSpPr>
        <dsp:cNvPr id="0" name=""/>
        <dsp:cNvSpPr/>
      </dsp:nvSpPr>
      <dsp:spPr>
        <a:xfrm>
          <a:off x="1224905"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kern="1200" dirty="0" smtClean="0"/>
            <a:t>August 2023 1</a:t>
          </a:r>
          <a:r>
            <a:rPr lang="en-US" sz="800" kern="1200" baseline="30000" dirty="0" smtClean="0"/>
            <a:t>St </a:t>
          </a:r>
          <a:r>
            <a:rPr lang="en-US" sz="800" kern="1200" dirty="0" smtClean="0"/>
            <a:t>PROPOSAL CIP for brainstorming</a:t>
          </a:r>
        </a:p>
        <a:p>
          <a:pPr lvl="0" algn="ctr" defTabSz="355600">
            <a:lnSpc>
              <a:spcPct val="90000"/>
            </a:lnSpc>
            <a:spcBef>
              <a:spcPct val="0"/>
            </a:spcBef>
            <a:spcAft>
              <a:spcPct val="35000"/>
            </a:spcAft>
          </a:pPr>
          <a:r>
            <a:rPr lang="en-US" sz="800" kern="1200" baseline="30000" dirty="0" smtClean="0"/>
            <a:t>(RMPIG proposal)  </a:t>
          </a:r>
          <a:endParaRPr lang="en-US" sz="800" kern="1200" dirty="0"/>
        </a:p>
      </dsp:txBody>
      <dsp:txXfrm>
        <a:off x="1224905" y="1073332"/>
        <a:ext cx="1164671" cy="715554"/>
      </dsp:txXfrm>
    </dsp:sp>
    <dsp:sp modelId="{64A1B6DA-962A-4207-A63F-1A8E53B555AD}">
      <dsp:nvSpPr>
        <dsp:cNvPr id="0" name=""/>
        <dsp:cNvSpPr/>
      </dsp:nvSpPr>
      <dsp:spPr>
        <a:xfrm>
          <a:off x="1717796" y="804999"/>
          <a:ext cx="178888" cy="178888"/>
        </a:xfrm>
        <a:prstGeom prst="ellipse">
          <a:avLst/>
        </a:prstGeom>
        <a:solidFill>
          <a:schemeClr val="accent5">
            <a:hueOff val="1646617"/>
            <a:satOff val="-9993"/>
            <a:lumOff val="-29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7EDC63-3A5B-4B9B-BB2A-E6B95420DFD4}">
      <dsp:nvSpPr>
        <dsp:cNvPr id="0" name=""/>
        <dsp:cNvSpPr/>
      </dsp:nvSpPr>
      <dsp:spPr>
        <a:xfrm>
          <a:off x="2447809"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September – December 2023 MPIG/RMPIG  review</a:t>
          </a:r>
          <a:endParaRPr lang="en-US" sz="800" kern="1200" dirty="0"/>
        </a:p>
      </dsp:txBody>
      <dsp:txXfrm>
        <a:off x="2447809" y="0"/>
        <a:ext cx="1164671" cy="715554"/>
      </dsp:txXfrm>
    </dsp:sp>
    <dsp:sp modelId="{FCF68232-7C04-4897-ADBB-18180E6395A2}">
      <dsp:nvSpPr>
        <dsp:cNvPr id="0" name=""/>
        <dsp:cNvSpPr/>
      </dsp:nvSpPr>
      <dsp:spPr>
        <a:xfrm>
          <a:off x="2940701" y="804999"/>
          <a:ext cx="178888" cy="178888"/>
        </a:xfrm>
        <a:prstGeom prst="ellipse">
          <a:avLst/>
        </a:prstGeom>
        <a:solidFill>
          <a:schemeClr val="accent5">
            <a:hueOff val="3293235"/>
            <a:satOff val="-19987"/>
            <a:lumOff val="-59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85446F-9110-4FBA-BAA4-62AB76EA8FE5}">
      <dsp:nvSpPr>
        <dsp:cNvPr id="0" name=""/>
        <dsp:cNvSpPr/>
      </dsp:nvSpPr>
      <dsp:spPr>
        <a:xfrm>
          <a:off x="3670714"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kern="1200" dirty="0" smtClean="0"/>
            <a:t>IAM December 2023 – PB expectation of a discussion and not a CIP for IAM 2024</a:t>
          </a:r>
          <a:endParaRPr lang="en-US" sz="800" kern="1200" dirty="0"/>
        </a:p>
      </dsp:txBody>
      <dsp:txXfrm>
        <a:off x="3670714" y="1073332"/>
        <a:ext cx="1164671" cy="715554"/>
      </dsp:txXfrm>
    </dsp:sp>
    <dsp:sp modelId="{C44E1490-B245-4FC0-AA2E-041C561B78AE}">
      <dsp:nvSpPr>
        <dsp:cNvPr id="0" name=""/>
        <dsp:cNvSpPr/>
      </dsp:nvSpPr>
      <dsp:spPr>
        <a:xfrm>
          <a:off x="4163606" y="804999"/>
          <a:ext cx="178888" cy="178888"/>
        </a:xfrm>
        <a:prstGeom prst="ellipse">
          <a:avLst/>
        </a:prstGeom>
        <a:solidFill>
          <a:schemeClr val="accent5">
            <a:hueOff val="4939852"/>
            <a:satOff val="-29980"/>
            <a:lumOff val="-8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FB0D35-796C-48D4-BBD8-53DA83BC374F}">
      <dsp:nvSpPr>
        <dsp:cNvPr id="0" name=""/>
        <dsp:cNvSpPr/>
      </dsp:nvSpPr>
      <dsp:spPr>
        <a:xfrm>
          <a:off x="4893619" y="0"/>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b" anchorCtr="0">
          <a:noAutofit/>
        </a:bodyPr>
        <a:lstStyle/>
        <a:p>
          <a:pPr lvl="0" algn="ctr" defTabSz="355600">
            <a:lnSpc>
              <a:spcPct val="90000"/>
            </a:lnSpc>
            <a:spcBef>
              <a:spcPct val="0"/>
            </a:spcBef>
            <a:spcAft>
              <a:spcPct val="35000"/>
            </a:spcAft>
          </a:pPr>
          <a:r>
            <a:rPr lang="en-US" sz="800" kern="1200" dirty="0" smtClean="0"/>
            <a:t>February – April 2024 SURVEY PROPOSED ON M&amp;P TOPIC perception </a:t>
          </a:r>
          <a:endParaRPr lang="en-US" sz="800" kern="1200" dirty="0"/>
        </a:p>
      </dsp:txBody>
      <dsp:txXfrm>
        <a:off x="4893619" y="0"/>
        <a:ext cx="1164671" cy="715554"/>
      </dsp:txXfrm>
    </dsp:sp>
    <dsp:sp modelId="{6F652C7C-89AF-4B6B-A3B2-73D15BBBCF79}">
      <dsp:nvSpPr>
        <dsp:cNvPr id="0" name=""/>
        <dsp:cNvSpPr/>
      </dsp:nvSpPr>
      <dsp:spPr>
        <a:xfrm>
          <a:off x="5386510" y="804999"/>
          <a:ext cx="178888" cy="178888"/>
        </a:xfrm>
        <a:prstGeom prst="ellipse">
          <a:avLst/>
        </a:prstGeom>
        <a:solidFill>
          <a:schemeClr val="accent5">
            <a:hueOff val="6586469"/>
            <a:satOff val="-39974"/>
            <a:lumOff val="-1192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2FBE5-8CCF-4FD7-AF3D-F1A2997E8111}">
      <dsp:nvSpPr>
        <dsp:cNvPr id="0" name=""/>
        <dsp:cNvSpPr/>
      </dsp:nvSpPr>
      <dsp:spPr>
        <a:xfrm>
          <a:off x="6116524" y="1073332"/>
          <a:ext cx="1164671" cy="7155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6896" tIns="56896" rIns="56896" bIns="56896" numCol="1" spcCol="1270" anchor="t" anchorCtr="0">
          <a:noAutofit/>
        </a:bodyPr>
        <a:lstStyle/>
        <a:p>
          <a:pPr lvl="0" algn="ctr" defTabSz="355600">
            <a:lnSpc>
              <a:spcPct val="90000"/>
            </a:lnSpc>
            <a:spcBef>
              <a:spcPct val="0"/>
            </a:spcBef>
            <a:spcAft>
              <a:spcPct val="35000"/>
            </a:spcAft>
          </a:pPr>
          <a:r>
            <a:rPr lang="en-US" sz="800" b="1" kern="1200" dirty="0" smtClean="0"/>
            <a:t>IAM Haikou 2024</a:t>
          </a:r>
        </a:p>
        <a:p>
          <a:pPr lvl="0" algn="ctr" defTabSz="355600">
            <a:lnSpc>
              <a:spcPct val="90000"/>
            </a:lnSpc>
            <a:spcBef>
              <a:spcPct val="0"/>
            </a:spcBef>
            <a:spcAft>
              <a:spcPct val="35000"/>
            </a:spcAft>
          </a:pPr>
          <a:r>
            <a:rPr lang="en-US" sz="800" b="1" u="sng" kern="1200" dirty="0" smtClean="0"/>
            <a:t>Survey result presentation and WAY FORWARD</a:t>
          </a:r>
          <a:endParaRPr lang="en-US" sz="800" b="1" u="sng" kern="1200" dirty="0"/>
        </a:p>
      </dsp:txBody>
      <dsp:txXfrm>
        <a:off x="6116524" y="1073332"/>
        <a:ext cx="1164671" cy="715554"/>
      </dsp:txXfrm>
    </dsp:sp>
    <dsp:sp modelId="{B928CE4E-4A92-491E-B9FC-DE02DFF6C0F5}">
      <dsp:nvSpPr>
        <dsp:cNvPr id="0" name=""/>
        <dsp:cNvSpPr/>
      </dsp:nvSpPr>
      <dsp:spPr>
        <a:xfrm>
          <a:off x="6609415" y="804999"/>
          <a:ext cx="178888" cy="178888"/>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3" name="Date Placeholder 2"/>
          <p:cNvSpPr>
            <a:spLocks noGrp="1"/>
          </p:cNvSpPr>
          <p:nvPr>
            <p:ph type="dt" sz="quarter"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1F127020-07BF-4FB2-8824-58243ABAB120}" type="datetimeFigureOut">
              <a:rPr lang="en-US"/>
              <a:pPr>
                <a:defRPr/>
              </a:pPr>
              <a:t>4/15/2024</a:t>
            </a:fld>
            <a:endParaRPr lang="en-US" dirty="0"/>
          </a:p>
        </p:txBody>
      </p:sp>
      <p:sp>
        <p:nvSpPr>
          <p:cNvPr id="4" name="Footer Placeholder 3"/>
          <p:cNvSpPr>
            <a:spLocks noGrp="1"/>
          </p:cNvSpPr>
          <p:nvPr>
            <p:ph type="ftr" sz="quarter" idx="2"/>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5" name="Slide Number Placeholder 4"/>
          <p:cNvSpPr>
            <a:spLocks noGrp="1"/>
          </p:cNvSpPr>
          <p:nvPr>
            <p:ph type="sldNum" sz="quarter" idx="3"/>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4776F29A-40C6-48C8-870D-58B27032ACDD}" type="slidenum">
              <a:rPr lang="en-US"/>
              <a:pPr>
                <a:defRPr/>
              </a:pPr>
              <a:t>‹#›</a:t>
            </a:fld>
            <a:endParaRPr lang="en-US" dirty="0"/>
          </a:p>
        </p:txBody>
      </p:sp>
    </p:spTree>
    <p:extLst>
      <p:ext uri="{BB962C8B-B14F-4D97-AF65-F5344CB8AC3E}">
        <p14:creationId xmlns:p14="http://schemas.microsoft.com/office/powerpoint/2010/main" val="2575367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3" name="Date Placeholder 2"/>
          <p:cNvSpPr>
            <a:spLocks noGrp="1"/>
          </p:cNvSpPr>
          <p:nvPr>
            <p:ph type="dt" idx="1"/>
          </p:nvPr>
        </p:nvSpPr>
        <p:spPr bwMode="auto">
          <a:xfrm>
            <a:off x="3970338" y="0"/>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lvl1pPr algn="r" defTabSz="880741">
              <a:defRPr sz="1200">
                <a:latin typeface="Calibri" pitchFamily="34" charset="0"/>
                <a:cs typeface="Arial" pitchFamily="34" charset="0"/>
              </a:defRPr>
            </a:lvl1pPr>
          </a:lstStyle>
          <a:p>
            <a:pPr>
              <a:defRPr/>
            </a:pPr>
            <a:fld id="{5C0B0418-89DA-49E1-8424-9B87C9466461}" type="datetimeFigureOut">
              <a:rPr lang="en-US"/>
              <a:pPr>
                <a:defRPr/>
              </a:pPr>
              <a:t>4/15/2024</a:t>
            </a:fld>
            <a:endParaRPr lang="en-US" dirty="0"/>
          </a:p>
        </p:txBody>
      </p:sp>
      <p:sp>
        <p:nvSpPr>
          <p:cNvPr id="4" name="Slide Image Placeholder 3"/>
          <p:cNvSpPr>
            <a:spLocks noGrp="1" noRot="1" noChangeAspect="1"/>
          </p:cNvSpPr>
          <p:nvPr>
            <p:ph type="sldImg" idx="2"/>
          </p:nvPr>
        </p:nvSpPr>
        <p:spPr>
          <a:xfrm>
            <a:off x="1079500" y="693738"/>
            <a:ext cx="4851400" cy="3465512"/>
          </a:xfrm>
          <a:prstGeom prst="rect">
            <a:avLst/>
          </a:prstGeom>
          <a:noFill/>
          <a:ln w="12700">
            <a:solidFill>
              <a:prstClr val="black"/>
            </a:solidFill>
          </a:ln>
        </p:spPr>
        <p:txBody>
          <a:bodyPr vert="horz" lIns="90618" tIns="45309" rIns="90618" bIns="45309" rtlCol="0" anchor="ctr"/>
          <a:lstStyle/>
          <a:p>
            <a:pPr lvl="0"/>
            <a:endParaRPr lang="en-US" noProof="0" dirty="0"/>
          </a:p>
        </p:txBody>
      </p:sp>
      <p:sp>
        <p:nvSpPr>
          <p:cNvPr id="5" name="Notes Placeholder 4"/>
          <p:cNvSpPr>
            <a:spLocks noGrp="1"/>
          </p:cNvSpPr>
          <p:nvPr>
            <p:ph type="body" sz="quarter" idx="3"/>
          </p:nvPr>
        </p:nvSpPr>
        <p:spPr bwMode="auto">
          <a:xfrm>
            <a:off x="701675" y="4386263"/>
            <a:ext cx="560705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defTabSz="880741">
              <a:defRPr sz="1200">
                <a:latin typeface="Calibri" pitchFamily="34" charset="0"/>
                <a:cs typeface="Arial" pitchFamily="34" charset="0"/>
              </a:defRPr>
            </a:lvl1pPr>
          </a:lstStyle>
          <a:p>
            <a:pPr>
              <a:defRPr/>
            </a:pPr>
            <a:endParaRPr lang="en-US" dirty="0"/>
          </a:p>
        </p:txBody>
      </p:sp>
      <p:sp>
        <p:nvSpPr>
          <p:cNvPr id="7" name="Slide Number Placeholder 6"/>
          <p:cNvSpPr>
            <a:spLocks noGrp="1"/>
          </p:cNvSpPr>
          <p:nvPr>
            <p:ph type="sldNum" sz="quarter" idx="5"/>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b" anchorCtr="0" compatLnSpc="1">
            <a:prstTxWarp prst="textNoShape">
              <a:avLst/>
            </a:prstTxWarp>
          </a:bodyPr>
          <a:lstStyle>
            <a:lvl1pPr algn="r" defTabSz="880741">
              <a:defRPr sz="1200">
                <a:latin typeface="Calibri" pitchFamily="34" charset="0"/>
                <a:cs typeface="Arial" pitchFamily="34" charset="0"/>
              </a:defRPr>
            </a:lvl1pPr>
          </a:lstStyle>
          <a:p>
            <a:pPr>
              <a:defRPr/>
            </a:pPr>
            <a:fld id="{5EB77AD1-A7B9-4518-B6DE-2BE2EF5623A7}" type="slidenum">
              <a:rPr lang="en-US"/>
              <a:pPr>
                <a:defRPr/>
              </a:pPr>
              <a:t>‹#›</a:t>
            </a:fld>
            <a:endParaRPr lang="en-US" dirty="0"/>
          </a:p>
        </p:txBody>
      </p:sp>
    </p:spTree>
    <p:extLst>
      <p:ext uri="{BB962C8B-B14F-4D97-AF65-F5344CB8AC3E}">
        <p14:creationId xmlns:p14="http://schemas.microsoft.com/office/powerpoint/2010/main" val="8734373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a:noFill/>
        </p:spPr>
        <p:txBody>
          <a:bodyPr/>
          <a:lstStyle/>
          <a:p>
            <a:pPr eaLnBrk="1" hangingPunct="1">
              <a:spcBef>
                <a:spcPct val="0"/>
              </a:spcBef>
            </a:pPr>
            <a:endParaRPr lang="en-US" dirty="0"/>
          </a:p>
        </p:txBody>
      </p:sp>
      <p:sp>
        <p:nvSpPr>
          <p:cNvPr id="74756" name="Slide Number Placeholder 3"/>
          <p:cNvSpPr txBox="1">
            <a:spLocks noGrp="1"/>
          </p:cNvSpPr>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eaLnBrk="0" hangingPunct="0">
              <a:defRPr sz="1600">
                <a:solidFill>
                  <a:schemeClr val="tx1"/>
                </a:solidFill>
                <a:latin typeface="Arial" pitchFamily="34" charset="0"/>
                <a:cs typeface="Arial" pitchFamily="34" charset="0"/>
              </a:defRPr>
            </a:lvl1pPr>
            <a:lvl2pPr marL="742950" indent="-285750" defTabSz="922338" eaLnBrk="0" hangingPunct="0">
              <a:defRPr sz="1600">
                <a:solidFill>
                  <a:schemeClr val="tx1"/>
                </a:solidFill>
                <a:latin typeface="Arial" pitchFamily="34" charset="0"/>
                <a:cs typeface="Arial" pitchFamily="34" charset="0"/>
              </a:defRPr>
            </a:lvl2pPr>
            <a:lvl3pPr marL="1143000" indent="-228600" defTabSz="922338" eaLnBrk="0" hangingPunct="0">
              <a:defRPr sz="1600">
                <a:solidFill>
                  <a:schemeClr val="tx1"/>
                </a:solidFill>
                <a:latin typeface="Arial" pitchFamily="34" charset="0"/>
                <a:cs typeface="Arial" pitchFamily="34" charset="0"/>
              </a:defRPr>
            </a:lvl3pPr>
            <a:lvl4pPr marL="1600200" indent="-228600" defTabSz="922338" eaLnBrk="0" hangingPunct="0">
              <a:defRPr sz="1600">
                <a:solidFill>
                  <a:schemeClr val="tx1"/>
                </a:solidFill>
                <a:latin typeface="Arial" pitchFamily="34" charset="0"/>
                <a:cs typeface="Arial" pitchFamily="34" charset="0"/>
              </a:defRPr>
            </a:lvl4pPr>
            <a:lvl5pPr marL="2057400" indent="-228600" defTabSz="922338" eaLnBrk="0" hangingPunct="0">
              <a:defRPr sz="1600">
                <a:solidFill>
                  <a:schemeClr val="tx1"/>
                </a:solidFill>
                <a:latin typeface="Arial" pitchFamily="34" charset="0"/>
                <a:cs typeface="Arial" pitchFamily="34" charset="0"/>
              </a:defRPr>
            </a:lvl5pPr>
            <a:lvl6pPr marL="2514600" indent="-228600" defTabSz="922338"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922338"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922338"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922338" eaLnBrk="0" fontAlgn="base" hangingPunct="0">
              <a:spcBef>
                <a:spcPct val="0"/>
              </a:spcBef>
              <a:spcAft>
                <a:spcPct val="0"/>
              </a:spcAft>
              <a:defRPr sz="1600">
                <a:solidFill>
                  <a:schemeClr val="tx1"/>
                </a:solidFill>
                <a:latin typeface="Arial" pitchFamily="34" charset="0"/>
                <a:cs typeface="Arial" pitchFamily="34" charset="0"/>
              </a:defRPr>
            </a:lvl9pPr>
          </a:lstStyle>
          <a:p>
            <a:pPr algn="r" eaLnBrk="1" hangingPunct="1"/>
            <a:fld id="{AD65A51B-D28B-4C93-B0D3-7FA9A06FA191}" type="slidenum">
              <a:rPr lang="en-US" sz="1200">
                <a:latin typeface="Calibri" pitchFamily="34" charset="0"/>
              </a:rPr>
              <a:pPr algn="r" eaLnBrk="1" hangingPunct="1"/>
              <a:t>0</a:t>
            </a:fld>
            <a:endParaRPr lang="en-US" sz="1200" dirty="0">
              <a:latin typeface="Calibri" pitchFamily="34" charset="0"/>
            </a:endParaRPr>
          </a:p>
        </p:txBody>
      </p:sp>
    </p:spTree>
    <p:extLst>
      <p:ext uri="{BB962C8B-B14F-4D97-AF65-F5344CB8AC3E}">
        <p14:creationId xmlns:p14="http://schemas.microsoft.com/office/powerpoint/2010/main" val="2732124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9</a:t>
            </a:fld>
            <a:endParaRPr lang="en-US" sz="1200" dirty="0">
              <a:latin typeface="Calibri" pitchFamily="34" charset="0"/>
            </a:endParaRPr>
          </a:p>
        </p:txBody>
      </p:sp>
    </p:spTree>
    <p:extLst>
      <p:ext uri="{BB962C8B-B14F-4D97-AF65-F5344CB8AC3E}">
        <p14:creationId xmlns:p14="http://schemas.microsoft.com/office/powerpoint/2010/main" val="2144201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10</a:t>
            </a:fld>
            <a:endParaRPr lang="en-US" sz="1200" dirty="0">
              <a:latin typeface="Calibri" pitchFamily="34" charset="0"/>
            </a:endParaRPr>
          </a:p>
        </p:txBody>
      </p:sp>
    </p:spTree>
    <p:extLst>
      <p:ext uri="{BB962C8B-B14F-4D97-AF65-F5344CB8AC3E}">
        <p14:creationId xmlns:p14="http://schemas.microsoft.com/office/powerpoint/2010/main" val="3774271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11</a:t>
            </a:fld>
            <a:endParaRPr lang="en-US" sz="1200" dirty="0">
              <a:latin typeface="Calibri" pitchFamily="34" charset="0"/>
            </a:endParaRPr>
          </a:p>
        </p:txBody>
      </p:sp>
    </p:spTree>
    <p:extLst>
      <p:ext uri="{BB962C8B-B14F-4D97-AF65-F5344CB8AC3E}">
        <p14:creationId xmlns:p14="http://schemas.microsoft.com/office/powerpoint/2010/main" val="2181525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12</a:t>
            </a:fld>
            <a:endParaRPr lang="en-US" sz="1200" dirty="0">
              <a:latin typeface="Calibri" pitchFamily="34" charset="0"/>
            </a:endParaRPr>
          </a:p>
        </p:txBody>
      </p:sp>
    </p:spTree>
    <p:extLst>
      <p:ext uri="{BB962C8B-B14F-4D97-AF65-F5344CB8AC3E}">
        <p14:creationId xmlns:p14="http://schemas.microsoft.com/office/powerpoint/2010/main" val="738631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13</a:t>
            </a:fld>
            <a:endParaRPr lang="en-US" sz="1200" dirty="0">
              <a:latin typeface="Calibri" pitchFamily="34" charset="0"/>
            </a:endParaRPr>
          </a:p>
        </p:txBody>
      </p:sp>
    </p:spTree>
    <p:extLst>
      <p:ext uri="{BB962C8B-B14F-4D97-AF65-F5344CB8AC3E}">
        <p14:creationId xmlns:p14="http://schemas.microsoft.com/office/powerpoint/2010/main" val="2139347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14</a:t>
            </a:fld>
            <a:endParaRPr lang="en-US" sz="1200" dirty="0">
              <a:latin typeface="Calibri" pitchFamily="34" charset="0"/>
            </a:endParaRPr>
          </a:p>
        </p:txBody>
      </p:sp>
    </p:spTree>
    <p:extLst>
      <p:ext uri="{BB962C8B-B14F-4D97-AF65-F5344CB8AC3E}">
        <p14:creationId xmlns:p14="http://schemas.microsoft.com/office/powerpoint/2010/main" val="2526674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15</a:t>
            </a:fld>
            <a:endParaRPr lang="en-US" sz="1200" dirty="0">
              <a:latin typeface="Calibri" pitchFamily="34" charset="0"/>
            </a:endParaRPr>
          </a:p>
        </p:txBody>
      </p:sp>
    </p:spTree>
    <p:extLst>
      <p:ext uri="{BB962C8B-B14F-4D97-AF65-F5344CB8AC3E}">
        <p14:creationId xmlns:p14="http://schemas.microsoft.com/office/powerpoint/2010/main" val="30525958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16</a:t>
            </a:fld>
            <a:endParaRPr lang="en-US" sz="1200" dirty="0">
              <a:latin typeface="Calibri" pitchFamily="34" charset="0"/>
            </a:endParaRPr>
          </a:p>
        </p:txBody>
      </p:sp>
    </p:spTree>
    <p:extLst>
      <p:ext uri="{BB962C8B-B14F-4D97-AF65-F5344CB8AC3E}">
        <p14:creationId xmlns:p14="http://schemas.microsoft.com/office/powerpoint/2010/main" val="396771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1</a:t>
            </a:fld>
            <a:endParaRPr lang="en-US" sz="1200" dirty="0">
              <a:latin typeface="Calibri" pitchFamily="34" charset="0"/>
            </a:endParaRPr>
          </a:p>
        </p:txBody>
      </p:sp>
    </p:spTree>
    <p:extLst>
      <p:ext uri="{BB962C8B-B14F-4D97-AF65-F5344CB8AC3E}">
        <p14:creationId xmlns:p14="http://schemas.microsoft.com/office/powerpoint/2010/main" val="200387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2</a:t>
            </a:fld>
            <a:endParaRPr lang="en-US" sz="1200" dirty="0">
              <a:latin typeface="Calibri" pitchFamily="34" charset="0"/>
            </a:endParaRPr>
          </a:p>
        </p:txBody>
      </p:sp>
    </p:spTree>
    <p:extLst>
      <p:ext uri="{BB962C8B-B14F-4D97-AF65-F5344CB8AC3E}">
        <p14:creationId xmlns:p14="http://schemas.microsoft.com/office/powerpoint/2010/main" val="284312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3</a:t>
            </a:fld>
            <a:endParaRPr lang="en-US" sz="1200" dirty="0">
              <a:latin typeface="Calibri" pitchFamily="34" charset="0"/>
            </a:endParaRPr>
          </a:p>
        </p:txBody>
      </p:sp>
    </p:spTree>
    <p:extLst>
      <p:ext uri="{BB962C8B-B14F-4D97-AF65-F5344CB8AC3E}">
        <p14:creationId xmlns:p14="http://schemas.microsoft.com/office/powerpoint/2010/main" val="293414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4</a:t>
            </a:fld>
            <a:endParaRPr lang="en-US" sz="1200" dirty="0">
              <a:latin typeface="Calibri" pitchFamily="34" charset="0"/>
            </a:endParaRPr>
          </a:p>
        </p:txBody>
      </p:sp>
    </p:spTree>
    <p:extLst>
      <p:ext uri="{BB962C8B-B14F-4D97-AF65-F5344CB8AC3E}">
        <p14:creationId xmlns:p14="http://schemas.microsoft.com/office/powerpoint/2010/main" val="3575935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5</a:t>
            </a:fld>
            <a:endParaRPr lang="en-US" sz="1200" dirty="0">
              <a:latin typeface="Calibri" pitchFamily="34" charset="0"/>
            </a:endParaRPr>
          </a:p>
        </p:txBody>
      </p:sp>
    </p:spTree>
    <p:extLst>
      <p:ext uri="{BB962C8B-B14F-4D97-AF65-F5344CB8AC3E}">
        <p14:creationId xmlns:p14="http://schemas.microsoft.com/office/powerpoint/2010/main" val="1251036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6</a:t>
            </a:fld>
            <a:endParaRPr lang="en-US" sz="1200" dirty="0">
              <a:latin typeface="Calibri" pitchFamily="34" charset="0"/>
            </a:endParaRPr>
          </a:p>
        </p:txBody>
      </p:sp>
    </p:spTree>
    <p:extLst>
      <p:ext uri="{BB962C8B-B14F-4D97-AF65-F5344CB8AC3E}">
        <p14:creationId xmlns:p14="http://schemas.microsoft.com/office/powerpoint/2010/main" val="489696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7</a:t>
            </a:fld>
            <a:endParaRPr lang="en-US" sz="1200" dirty="0">
              <a:latin typeface="Calibri" pitchFamily="34" charset="0"/>
            </a:endParaRPr>
          </a:p>
        </p:txBody>
      </p:sp>
    </p:spTree>
    <p:extLst>
      <p:ext uri="{BB962C8B-B14F-4D97-AF65-F5344CB8AC3E}">
        <p14:creationId xmlns:p14="http://schemas.microsoft.com/office/powerpoint/2010/main" val="2517888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a:noFill/>
        </p:spPr>
        <p:txBody>
          <a:bodyPr/>
          <a:lstStyle/>
          <a:p>
            <a:endParaRPr lang="en-US" dirty="0"/>
          </a:p>
        </p:txBody>
      </p:sp>
      <p:sp>
        <p:nvSpPr>
          <p:cNvPr id="75780" name="Slide Number Placeholder 3"/>
          <p:cNvSpPr>
            <a:spLocks noGrp="1"/>
          </p:cNvSpPr>
          <p:nvPr>
            <p:ph type="sldNum" sz="quarter" idx="5"/>
          </p:nvPr>
        </p:nvSpPr>
        <p:spPr>
          <a:noFill/>
        </p:spPr>
        <p:txBody>
          <a:bodyPr/>
          <a:lstStyle>
            <a:lvl1pPr defTabSz="879475" eaLnBrk="0" hangingPunct="0">
              <a:defRPr sz="1600">
                <a:solidFill>
                  <a:schemeClr val="tx1"/>
                </a:solidFill>
                <a:latin typeface="Arial" pitchFamily="34" charset="0"/>
                <a:cs typeface="Arial" pitchFamily="34" charset="0"/>
              </a:defRPr>
            </a:lvl1pPr>
            <a:lvl2pPr marL="742950" indent="-285750" defTabSz="879475" eaLnBrk="0" hangingPunct="0">
              <a:defRPr sz="1600">
                <a:solidFill>
                  <a:schemeClr val="tx1"/>
                </a:solidFill>
                <a:latin typeface="Arial" pitchFamily="34" charset="0"/>
                <a:cs typeface="Arial" pitchFamily="34" charset="0"/>
              </a:defRPr>
            </a:lvl2pPr>
            <a:lvl3pPr marL="1143000" indent="-228600" defTabSz="879475" eaLnBrk="0" hangingPunct="0">
              <a:defRPr sz="1600">
                <a:solidFill>
                  <a:schemeClr val="tx1"/>
                </a:solidFill>
                <a:latin typeface="Arial" pitchFamily="34" charset="0"/>
                <a:cs typeface="Arial" pitchFamily="34" charset="0"/>
              </a:defRPr>
            </a:lvl3pPr>
            <a:lvl4pPr marL="1600200" indent="-228600" defTabSz="879475" eaLnBrk="0" hangingPunct="0">
              <a:defRPr sz="1600">
                <a:solidFill>
                  <a:schemeClr val="tx1"/>
                </a:solidFill>
                <a:latin typeface="Arial" pitchFamily="34" charset="0"/>
                <a:cs typeface="Arial" pitchFamily="34" charset="0"/>
              </a:defRPr>
            </a:lvl4pPr>
            <a:lvl5pPr marL="2057400" indent="-228600" defTabSz="879475" eaLnBrk="0" hangingPunct="0">
              <a:defRPr sz="1600">
                <a:solidFill>
                  <a:schemeClr val="tx1"/>
                </a:solidFill>
                <a:latin typeface="Arial" pitchFamily="34" charset="0"/>
                <a:cs typeface="Arial" pitchFamily="34" charset="0"/>
              </a:defRPr>
            </a:lvl5pPr>
            <a:lvl6pPr marL="2514600" indent="-228600" defTabSz="879475"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defTabSz="879475"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defTabSz="879475"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defTabSz="879475"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CCB84945-6980-4CCA-8403-4E4FAB24E33A}" type="slidenum">
              <a:rPr lang="en-US" sz="1200" smtClean="0">
                <a:latin typeface="Calibri" pitchFamily="34" charset="0"/>
              </a:rPr>
              <a:pPr eaLnBrk="1" hangingPunct="1"/>
              <a:t>8</a:t>
            </a:fld>
            <a:endParaRPr lang="en-US" sz="1200" dirty="0">
              <a:latin typeface="Calibri" pitchFamily="34" charset="0"/>
            </a:endParaRPr>
          </a:p>
        </p:txBody>
      </p:sp>
    </p:spTree>
    <p:extLst>
      <p:ext uri="{BB962C8B-B14F-4D97-AF65-F5344CB8AC3E}">
        <p14:creationId xmlns:p14="http://schemas.microsoft.com/office/powerpoint/2010/main" val="4209659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5861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57632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58121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055328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5331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8312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96789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0698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5942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44155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274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73838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72639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60691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70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45969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68566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903013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62622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4552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04512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20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01716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117988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768626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33112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41876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38807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3417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091591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0567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862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20282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4324778"/>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90721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5636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71438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347609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2420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81049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2774345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8834485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93007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0998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5143775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427346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00261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556090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23281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23171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79301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729929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20420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12455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1407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707446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338216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780660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492334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927989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47160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483159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750676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886091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690968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3523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44708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2083513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0421280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50329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7072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3398829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04843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p:cNvSpPr>
            <a:spLocks noChangeAspect="1" noChangeArrowheads="1"/>
          </p:cNvSpPr>
          <p:nvPr/>
        </p:nvSpPr>
        <p:spPr bwMode="auto">
          <a:xfrm>
            <a:off x="635000" y="644525"/>
            <a:ext cx="161925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4" name="Picture 149" descr="BCG_Logotype_Regular_rev"/>
          <p:cNvSpPr>
            <a:spLocks noChangeAspect="1" noChangeArrowheads="1"/>
          </p:cNvSpPr>
          <p:nvPr/>
        </p:nvSpPr>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90055109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5567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2927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807522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4593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223501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85162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60913969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30844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882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071221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TextBox 9"/>
          <p:cNvSpPr txBox="1">
            <a:spLocks noChangeArrowheads="1"/>
          </p:cNvSpPr>
          <p:nvPr/>
        </p:nvSpPr>
        <p:spPr bwMode="auto">
          <a:xfrm>
            <a:off x="8751888" y="158750"/>
            <a:ext cx="4318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sz="1600">
                <a:solidFill>
                  <a:schemeClr val="tx1"/>
                </a:solidFill>
                <a:latin typeface="Arial" charset="0"/>
                <a:cs typeface="Arial" charset="0"/>
              </a:defRPr>
            </a:lvl1pPr>
            <a:lvl2pPr marL="742950" indent="-285750" eaLnBrk="0" hangingPunct="0">
              <a:defRPr sz="1600">
                <a:solidFill>
                  <a:schemeClr val="tx1"/>
                </a:solidFill>
                <a:latin typeface="Arial" charset="0"/>
                <a:cs typeface="Arial" charset="0"/>
              </a:defRPr>
            </a:lvl2pPr>
            <a:lvl3pPr marL="1143000" indent="-228600" eaLnBrk="0" hangingPunct="0">
              <a:defRPr sz="1600">
                <a:solidFill>
                  <a:schemeClr val="tx1"/>
                </a:solidFill>
                <a:latin typeface="Arial" charset="0"/>
                <a:cs typeface="Arial" charset="0"/>
              </a:defRPr>
            </a:lvl3pPr>
            <a:lvl4pPr marL="1600200" indent="-228600" eaLnBrk="0" hangingPunct="0">
              <a:defRPr sz="1600">
                <a:solidFill>
                  <a:schemeClr val="tx1"/>
                </a:solidFill>
                <a:latin typeface="Arial" charset="0"/>
                <a:cs typeface="Arial" charset="0"/>
              </a:defRPr>
            </a:lvl4pPr>
            <a:lvl5pPr marL="2057400" indent="-228600" eaLnBrk="0" hangingPunct="0">
              <a:defRPr sz="1600">
                <a:solidFill>
                  <a:schemeClr val="tx1"/>
                </a:solidFill>
                <a:latin typeface="Arial" charset="0"/>
                <a:cs typeface="Arial" charset="0"/>
              </a:defRPr>
            </a:lvl5pPr>
            <a:lvl6pPr marL="2514600" indent="-228600" eaLnBrk="0" fontAlgn="base" hangingPunct="0">
              <a:spcBef>
                <a:spcPct val="0"/>
              </a:spcBef>
              <a:spcAft>
                <a:spcPct val="0"/>
              </a:spcAft>
              <a:defRPr sz="1600">
                <a:solidFill>
                  <a:schemeClr val="tx1"/>
                </a:solidFill>
                <a:latin typeface="Arial" charset="0"/>
                <a:cs typeface="Arial" charset="0"/>
              </a:defRPr>
            </a:lvl6pPr>
            <a:lvl7pPr marL="2971800" indent="-228600" eaLnBrk="0" fontAlgn="base" hangingPunct="0">
              <a:spcBef>
                <a:spcPct val="0"/>
              </a:spcBef>
              <a:spcAft>
                <a:spcPct val="0"/>
              </a:spcAft>
              <a:defRPr sz="1600">
                <a:solidFill>
                  <a:schemeClr val="tx1"/>
                </a:solidFill>
                <a:latin typeface="Arial" charset="0"/>
                <a:cs typeface="Arial" charset="0"/>
              </a:defRPr>
            </a:lvl7pPr>
            <a:lvl8pPr marL="3429000" indent="-228600" eaLnBrk="0" fontAlgn="base" hangingPunct="0">
              <a:spcBef>
                <a:spcPct val="0"/>
              </a:spcBef>
              <a:spcAft>
                <a:spcPct val="0"/>
              </a:spcAft>
              <a:defRPr sz="1600">
                <a:solidFill>
                  <a:schemeClr val="tx1"/>
                </a:solidFill>
                <a:latin typeface="Arial" charset="0"/>
                <a:cs typeface="Arial" charset="0"/>
              </a:defRPr>
            </a:lvl8pPr>
            <a:lvl9pPr marL="3886200" indent="-228600" eaLnBrk="0" fontAlgn="base" hangingPunct="0">
              <a:spcBef>
                <a:spcPct val="0"/>
              </a:spcBef>
              <a:spcAft>
                <a:spcPct val="0"/>
              </a:spcAft>
              <a:defRPr sz="1600">
                <a:solidFill>
                  <a:schemeClr val="tx1"/>
                </a:solidFill>
                <a:latin typeface="Arial" charset="0"/>
                <a:cs typeface="Arial" charset="0"/>
              </a:defRPr>
            </a:lvl9pPr>
          </a:lstStyle>
          <a:p>
            <a:pPr algn="r" eaLnBrk="1" hangingPunct="1">
              <a:defRPr/>
            </a:pPr>
            <a:fld id="{D67E336E-6271-4717-98E6-F32E020591FF}" type="slidenum">
              <a:rPr lang="en-US" sz="1400" smtClean="0">
                <a:solidFill>
                  <a:srgbClr val="000000"/>
                </a:solidFill>
              </a:rPr>
              <a:pPr algn="r" eaLnBrk="1" hangingPunct="1">
                <a:defRPr/>
              </a:pPr>
              <a:t>‹#›</a:t>
            </a:fld>
            <a:endParaRPr lang="en-US" sz="1400" dirty="0">
              <a:solidFill>
                <a:srgbClr val="000000"/>
              </a:solidFill>
            </a:endParaRPr>
          </a:p>
          <a:p>
            <a:pPr algn="r" eaLnBrk="1" hangingPunct="1">
              <a:defRPr/>
            </a:pPr>
            <a:endParaRPr lang="en-US" sz="1400" dirty="0"/>
          </a:p>
        </p:txBody>
      </p:sp>
      <p:sp>
        <p:nvSpPr>
          <p:cNvPr id="2" name="MSIPCMContentMarking" descr="{&quot;HashCode&quot;:1354505995,&quot;Placement&quot;:&quot;Footer&quot;,&quot;Top&quot;:519.343,&quot;Left&quot;:330.410553,&quot;SlideWidth&quot;:756,&quot;SlideHeight&quot;:540}"/>
          <p:cNvSpPr txBox="1"/>
          <p:nvPr userDrawn="1"/>
        </p:nvSpPr>
        <p:spPr>
          <a:xfrm>
            <a:off x="4196214" y="6595656"/>
            <a:ext cx="1210359" cy="262344"/>
          </a:xfrm>
          <a:prstGeom prst="rect">
            <a:avLst/>
          </a:prstGeom>
          <a:noFill/>
        </p:spPr>
        <p:txBody>
          <a:bodyPr vert="horz" wrap="square" lIns="0" tIns="0" rIns="0" bIns="0" rtlCol="0" anchor="ctr" anchorCtr="1">
            <a:spAutoFit/>
          </a:bodyPr>
          <a:lstStyle/>
          <a:p>
            <a:pPr algn="ctr">
              <a:spcBef>
                <a:spcPct val="0"/>
              </a:spcBef>
              <a:spcAft>
                <a:spcPct val="0"/>
              </a:spcAft>
            </a:pPr>
            <a:r>
              <a:rPr lang="it-IT" sz="1000" smtClean="0">
                <a:solidFill>
                  <a:srgbClr val="000000"/>
                </a:solidFill>
                <a:latin typeface="Calibri" panose="020F0502020204030204" pitchFamily="34" charset="0"/>
              </a:rPr>
              <a:t>Company Internal</a:t>
            </a:r>
            <a:endParaRPr lang="it-IT" sz="1000" dirty="0" smtClean="0">
              <a:solidFill>
                <a:srgbClr val="000000"/>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 id="2147484421" r:id="rId12"/>
    <p:sldLayoutId id="2147484422" r:id="rId13"/>
    <p:sldLayoutId id="2147484423" r:id="rId14"/>
    <p:sldLayoutId id="2147484424" r:id="rId15"/>
    <p:sldLayoutId id="2147484425" r:id="rId16"/>
    <p:sldLayoutId id="2147484426" r:id="rId17"/>
    <p:sldLayoutId id="2147484427" r:id="rId18"/>
    <p:sldLayoutId id="2147484428" r:id="rId19"/>
    <p:sldLayoutId id="2147484429" r:id="rId20"/>
    <p:sldLayoutId id="2147484430" r:id="rId21"/>
    <p:sldLayoutId id="2147484431" r:id="rId22"/>
    <p:sldLayoutId id="2147484432" r:id="rId23"/>
    <p:sldLayoutId id="2147484433" r:id="rId24"/>
    <p:sldLayoutId id="2147484434" r:id="rId25"/>
    <p:sldLayoutId id="2147484435" r:id="rId26"/>
    <p:sldLayoutId id="2147484436" r:id="rId27"/>
    <p:sldLayoutId id="2147484437" r:id="rId28"/>
    <p:sldLayoutId id="2147484438" r:id="rId29"/>
    <p:sldLayoutId id="2147484439" r:id="rId30"/>
    <p:sldLayoutId id="2147484440" r:id="rId31"/>
    <p:sldLayoutId id="2147484441" r:id="rId32"/>
    <p:sldLayoutId id="2147484442" r:id="rId33"/>
    <p:sldLayoutId id="2147484443" r:id="rId34"/>
    <p:sldLayoutId id="2147484444" r:id="rId35"/>
    <p:sldLayoutId id="2147484445" r:id="rId36"/>
    <p:sldLayoutId id="2147484446" r:id="rId37"/>
    <p:sldLayoutId id="2147484447" r:id="rId38"/>
    <p:sldLayoutId id="2147484448" r:id="rId39"/>
    <p:sldLayoutId id="2147484449" r:id="rId40"/>
    <p:sldLayoutId id="2147484450" r:id="rId41"/>
    <p:sldLayoutId id="2147484451" r:id="rId42"/>
    <p:sldLayoutId id="2147484452" r:id="rId43"/>
    <p:sldLayoutId id="2147484453" r:id="rId44"/>
    <p:sldLayoutId id="2147484386" r:id="rId45"/>
    <p:sldLayoutId id="2147484454" r:id="rId46"/>
    <p:sldLayoutId id="2147484455" r:id="rId47"/>
    <p:sldLayoutId id="2147484387" r:id="rId48"/>
    <p:sldLayoutId id="2147484388" r:id="rId49"/>
    <p:sldLayoutId id="2147484456" r:id="rId50"/>
    <p:sldLayoutId id="2147484389" r:id="rId51"/>
    <p:sldLayoutId id="2147484457" r:id="rId52"/>
    <p:sldLayoutId id="2147484390" r:id="rId53"/>
    <p:sldLayoutId id="2147484391" r:id="rId54"/>
    <p:sldLayoutId id="2147484458" r:id="rId55"/>
    <p:sldLayoutId id="2147484392" r:id="rId56"/>
    <p:sldLayoutId id="2147484393" r:id="rId57"/>
    <p:sldLayoutId id="2147484459" r:id="rId58"/>
    <p:sldLayoutId id="2147484394" r:id="rId59"/>
    <p:sldLayoutId id="2147484460" r:id="rId60"/>
    <p:sldLayoutId id="2147484461" r:id="rId61"/>
    <p:sldLayoutId id="2147484395" r:id="rId62"/>
    <p:sldLayoutId id="2147484396" r:id="rId63"/>
    <p:sldLayoutId id="2147484397" r:id="rId64"/>
    <p:sldLayoutId id="2147484462" r:id="rId65"/>
    <p:sldLayoutId id="2147484463" r:id="rId66"/>
    <p:sldLayoutId id="2147484398" r:id="rId67"/>
    <p:sldLayoutId id="2147484399" r:id="rId68"/>
    <p:sldLayoutId id="2147484400" r:id="rId69"/>
    <p:sldLayoutId id="2147484464" r:id="rId70"/>
    <p:sldLayoutId id="2147484465" r:id="rId71"/>
    <p:sldLayoutId id="2147484401" r:id="rId72"/>
    <p:sldLayoutId id="2147484402" r:id="rId73"/>
    <p:sldLayoutId id="2147484466" r:id="rId74"/>
    <p:sldLayoutId id="2147484403" r:id="rId75"/>
    <p:sldLayoutId id="2147484467" r:id="rId76"/>
    <p:sldLayoutId id="2147484404" r:id="rId77"/>
    <p:sldLayoutId id="2147484405" r:id="rId78"/>
    <p:sldLayoutId id="2147484468" r:id="rId79"/>
    <p:sldLayoutId id="2147484406" r:id="rId80"/>
    <p:sldLayoutId id="2147484407" r:id="rId81"/>
    <p:sldLayoutId id="2147484469" r:id="rId82"/>
    <p:sldLayoutId id="2147484408" r:id="rId83"/>
    <p:sldLayoutId id="2147484409" r:id="rId84"/>
  </p:sldLayoutIdLst>
  <p:hf hdr="0" ftr="0" dt="0"/>
  <p:txStyles>
    <p:titleStyle>
      <a:lvl1pPr algn="l" rtl="0" eaLnBrk="1" fontAlgn="base" hangingPunct="1">
        <a:spcBef>
          <a:spcPct val="0"/>
        </a:spcBef>
        <a:spcAft>
          <a:spcPct val="0"/>
        </a:spcAft>
        <a:defRPr sz="1400" b="1" kern="1200">
          <a:solidFill>
            <a:srgbClr val="59595C"/>
          </a:solidFill>
          <a:latin typeface="+mj-lt"/>
          <a:ea typeface="+mj-ea"/>
          <a:cs typeface="+mj-cs"/>
        </a:defRPr>
      </a:lvl1pPr>
      <a:lvl2pPr algn="l" rtl="0" eaLnBrk="1" fontAlgn="base" hangingPunct="1">
        <a:spcBef>
          <a:spcPct val="0"/>
        </a:spcBef>
        <a:spcAft>
          <a:spcPct val="0"/>
        </a:spcAft>
        <a:defRPr sz="1400" b="1">
          <a:solidFill>
            <a:srgbClr val="59595C"/>
          </a:solidFill>
          <a:latin typeface="Arial" charset="0"/>
        </a:defRPr>
      </a:lvl2pPr>
      <a:lvl3pPr algn="l" rtl="0" eaLnBrk="1" fontAlgn="base" hangingPunct="1">
        <a:spcBef>
          <a:spcPct val="0"/>
        </a:spcBef>
        <a:spcAft>
          <a:spcPct val="0"/>
        </a:spcAft>
        <a:defRPr sz="1400" b="1">
          <a:solidFill>
            <a:srgbClr val="59595C"/>
          </a:solidFill>
          <a:latin typeface="Arial" charset="0"/>
        </a:defRPr>
      </a:lvl3pPr>
      <a:lvl4pPr algn="l" rtl="0" eaLnBrk="1" fontAlgn="base" hangingPunct="1">
        <a:spcBef>
          <a:spcPct val="0"/>
        </a:spcBef>
        <a:spcAft>
          <a:spcPct val="0"/>
        </a:spcAft>
        <a:defRPr sz="1400" b="1">
          <a:solidFill>
            <a:srgbClr val="59595C"/>
          </a:solidFill>
          <a:latin typeface="Arial" charset="0"/>
        </a:defRPr>
      </a:lvl4pPr>
      <a:lvl5pPr algn="l" rtl="0" eaLnBrk="1" fontAlgn="base" hangingPunct="1">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1" fontAlgn="base" hangingPunct="1">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1" fontAlgn="base" hangingPunct="1">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3.jpeg"/><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chart" Target="../charts/chart5.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hemeOverride" Target="../theme/themeOverride1.xml"/><Relationship Id="rId6" Type="http://schemas.openxmlformats.org/officeDocument/2006/relationships/chart" Target="../charts/chart6.xml"/><Relationship Id="rId5" Type="http://schemas.openxmlformats.org/officeDocument/2006/relationships/image" Target="../media/image4.jpe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chart" Target="../charts/chart7.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comments" Target="../comments/comment1.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notesSlide" Target="../notesSlides/notesSlide2.xml"/><Relationship Id="rId7" Type="http://schemas.openxmlformats.org/officeDocument/2006/relationships/diagramQuickStyle" Target="../diagrams/quickStyle1.xml"/><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png"/><Relationship Id="rId4" Type="http://schemas.openxmlformats.org/officeDocument/2006/relationships/image" Target="../media/image4.jpe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notesSlide" Target="../notesSlides/notesSlide3.xml"/><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0" Type="http://schemas.openxmlformats.org/officeDocument/2006/relationships/diagramData" Target="../diagrams/data3.xml"/><Relationship Id="rId4" Type="http://schemas.openxmlformats.org/officeDocument/2006/relationships/image" Target="../media/image4.jpeg"/><Relationship Id="rId9" Type="http://schemas.microsoft.com/office/2007/relationships/diagramDrawing" Target="../diagrams/drawing2.xml"/><Relationship Id="rId14" Type="http://schemas.microsoft.com/office/2007/relationships/diagramDrawing" Target="../diagrams/drawing3.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notesSlide" Target="../notesSlides/notesSlide4.xml"/><Relationship Id="rId7" Type="http://schemas.openxmlformats.org/officeDocument/2006/relationships/diagramQuickStyle" Target="../diagrams/quickStyle4.xml"/><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diagramLayout" Target="../diagrams/layout4.xml"/><Relationship Id="rId11" Type="http://schemas.openxmlformats.org/officeDocument/2006/relationships/hyperlink" Target="https://forms.gle/C61An4Xa1BwWkgov9" TargetMode="External"/><Relationship Id="rId5" Type="http://schemas.openxmlformats.org/officeDocument/2006/relationships/diagramData" Target="../diagrams/data4.xml"/><Relationship Id="rId10" Type="http://schemas.openxmlformats.org/officeDocument/2006/relationships/image" Target="../media/image6.png"/><Relationship Id="rId4" Type="http://schemas.openxmlformats.org/officeDocument/2006/relationships/image" Target="../media/image4.jpeg"/><Relationship Id="rId9" Type="http://schemas.microsoft.com/office/2007/relationships/diagramDrawing" Target="../diagrams/drawin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5" Type="http://schemas.openxmlformats.org/officeDocument/2006/relationships/image" Target="../media/image7.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chart" Target="../charts/chart2.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chart" Target="../charts/chart1.xml"/><Relationship Id="rId5" Type="http://schemas.openxmlformats.org/officeDocument/2006/relationships/image" Target="../media/image8.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png"/><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10.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11.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3490" name="Object 2" hidden="1"/>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63938" name="think-cell Slide" r:id="rId5" imgW="360" imgH="360" progId="">
                  <p:embed/>
                </p:oleObj>
              </mc:Choice>
              <mc:Fallback>
                <p:oleObj name="think-cell Slide" r:id="rId5" imgW="360" imgH="360" progId="">
                  <p:embed/>
                  <p:pic>
                    <p:nvPicPr>
                      <p:cNvPr id="0" name="Objec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p:nvPr/>
        </p:nvSpPr>
        <p:spPr>
          <a:xfrm>
            <a:off x="6617223" y="5297145"/>
            <a:ext cx="2254398" cy="88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400" dirty="0">
              <a:solidFill>
                <a:srgbClr val="4D4D4D"/>
              </a:solidFill>
              <a:cs typeface="Arial" pitchFamily="34" charset="0"/>
            </a:endParaRPr>
          </a:p>
          <a:p>
            <a:pPr algn="r">
              <a:defRPr/>
            </a:pPr>
            <a:r>
              <a:rPr lang="en-US" sz="1400" dirty="0" smtClean="0">
                <a:solidFill>
                  <a:srgbClr val="4D4D4D"/>
                </a:solidFill>
                <a:cs typeface="Arial" pitchFamily="34" charset="0"/>
              </a:rPr>
              <a:t>May 12-17</a:t>
            </a:r>
            <a:r>
              <a:rPr lang="en-US" sz="1400" baseline="30000" dirty="0" smtClean="0">
                <a:solidFill>
                  <a:srgbClr val="4D4D4D"/>
                </a:solidFill>
                <a:cs typeface="Arial" pitchFamily="34" charset="0"/>
              </a:rPr>
              <a:t>th</a:t>
            </a:r>
            <a:r>
              <a:rPr lang="en-US" sz="1400" dirty="0">
                <a:solidFill>
                  <a:srgbClr val="4D4D4D"/>
                </a:solidFill>
                <a:cs typeface="Arial" pitchFamily="34" charset="0"/>
              </a:rPr>
              <a:t>, </a:t>
            </a:r>
            <a:r>
              <a:rPr lang="en-US" sz="1400" dirty="0" smtClean="0">
                <a:solidFill>
                  <a:srgbClr val="4D4D4D"/>
                </a:solidFill>
                <a:cs typeface="Arial" pitchFamily="34" charset="0"/>
              </a:rPr>
              <a:t>2024 </a:t>
            </a:r>
            <a:endParaRPr lang="en-US" sz="1400" dirty="0">
              <a:solidFill>
                <a:srgbClr val="4D4D4D"/>
              </a:solidFill>
              <a:cs typeface="Arial" pitchFamily="34" charset="0"/>
            </a:endParaRPr>
          </a:p>
          <a:p>
            <a:pPr algn="r">
              <a:defRPr/>
            </a:pPr>
            <a:r>
              <a:rPr lang="en-US" sz="1400" dirty="0" smtClean="0">
                <a:solidFill>
                  <a:srgbClr val="4D4D4D"/>
                </a:solidFill>
                <a:cs typeface="Arial" pitchFamily="34" charset="0"/>
              </a:rPr>
              <a:t>IAM</a:t>
            </a:r>
          </a:p>
          <a:p>
            <a:pPr algn="r">
              <a:defRPr/>
            </a:pPr>
            <a:endParaRPr lang="en-US" sz="1400" dirty="0">
              <a:solidFill>
                <a:srgbClr val="4D4D4D"/>
              </a:solidFill>
              <a:cs typeface="Arial" pitchFamily="34" charset="0"/>
            </a:endParaRPr>
          </a:p>
        </p:txBody>
      </p:sp>
      <p:pic>
        <p:nvPicPr>
          <p:cNvPr id="63492" name="Picture 6" descr="Color Logo Horz with tag.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2"/>
            </p:custDataLst>
          </p:nvPr>
        </p:nvSpPr>
        <p:spPr bwMode="auto">
          <a:xfrm>
            <a:off x="428625" y="4093599"/>
            <a:ext cx="9050226" cy="89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pPr marL="177800">
              <a:defRPr/>
            </a:pPr>
            <a:r>
              <a:rPr lang="en-US" sz="2200" b="1" dirty="0" smtClean="0">
                <a:solidFill>
                  <a:srgbClr val="58595B"/>
                </a:solidFill>
                <a:latin typeface="Arial"/>
                <a:ea typeface="+mj-ea"/>
                <a:cs typeface="Arial"/>
              </a:rPr>
              <a:t>AI 2023-07 </a:t>
            </a:r>
            <a:endParaRPr lang="en-US" sz="2200" b="1" dirty="0">
              <a:solidFill>
                <a:srgbClr val="58595B"/>
              </a:solidFill>
              <a:latin typeface="Arial"/>
              <a:ea typeface="+mj-ea"/>
              <a:cs typeface="Arial"/>
            </a:endParaRPr>
          </a:p>
          <a:p>
            <a:pPr marL="177800">
              <a:defRPr/>
            </a:pPr>
            <a:r>
              <a:rPr lang="en-US" sz="1450" dirty="0" smtClean="0">
                <a:solidFill>
                  <a:schemeClr val="bg2"/>
                </a:solidFill>
                <a:latin typeface="Arial"/>
                <a:ea typeface="+mj-ea"/>
                <a:cs typeface="Arial"/>
              </a:rPr>
              <a:t>Marking and Placards</a:t>
            </a:r>
          </a:p>
          <a:p>
            <a:pPr marL="177800">
              <a:defRPr/>
            </a:pPr>
            <a:r>
              <a:rPr lang="en-US" sz="1450" dirty="0" smtClean="0">
                <a:solidFill>
                  <a:schemeClr val="bg2"/>
                </a:solidFill>
                <a:latin typeface="Arial"/>
                <a:ea typeface="+mj-ea"/>
                <a:cs typeface="Arial"/>
              </a:rPr>
              <a:t>Presented by: G. Gibilisco (Leonardo Helicopters)</a:t>
            </a:r>
            <a:endParaRPr lang="en-US" sz="1450" dirty="0">
              <a:solidFill>
                <a:schemeClr val="bg2"/>
              </a:solidFill>
              <a:latin typeface="Arial"/>
              <a:ea typeface="+mj-ea"/>
              <a:cs typeface="Aria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9" name="TextBox 8"/>
          <p:cNvSpPr txBox="1"/>
          <p:nvPr/>
        </p:nvSpPr>
        <p:spPr>
          <a:xfrm>
            <a:off x="668792" y="1117210"/>
            <a:ext cx="8453980" cy="612645"/>
          </a:xfrm>
          <a:prstGeom prst="rect">
            <a:avLst/>
          </a:prstGeom>
          <a:noFill/>
        </p:spPr>
        <p:txBody>
          <a:bodyPr wrap="square" tIns="90000" bIns="90000" rtlCol="0">
            <a:spAutoFit/>
          </a:bodyPr>
          <a:lstStyle/>
          <a:p>
            <a:r>
              <a:rPr lang="it-IT" sz="1400" b="1" dirty="0" smtClean="0"/>
              <a:t>QUESTION 5: If MSG-3 should include the Marking and Placards as part of the analysis, which should be the most likely type of analysis to be considered*? </a:t>
            </a:r>
          </a:p>
        </p:txBody>
      </p:sp>
      <p:sp>
        <p:nvSpPr>
          <p:cNvPr id="3" name="TextBox 2"/>
          <p:cNvSpPr txBox="1"/>
          <p:nvPr/>
        </p:nvSpPr>
        <p:spPr>
          <a:xfrm>
            <a:off x="264318" y="5490171"/>
            <a:ext cx="7406640" cy="351035"/>
          </a:xfrm>
          <a:prstGeom prst="rect">
            <a:avLst/>
          </a:prstGeom>
          <a:noFill/>
        </p:spPr>
        <p:txBody>
          <a:bodyPr wrap="square" tIns="90000" bIns="90000" rtlCol="0">
            <a:spAutoFit/>
          </a:bodyPr>
          <a:lstStyle/>
          <a:p>
            <a:r>
              <a:rPr lang="it-IT" sz="1100" dirty="0" smtClean="0"/>
              <a:t>* Multiple answers accepted. % is respect to the participants preferences</a:t>
            </a:r>
          </a:p>
        </p:txBody>
      </p:sp>
      <p:graphicFrame>
        <p:nvGraphicFramePr>
          <p:cNvPr id="11" name="Chart 10"/>
          <p:cNvGraphicFramePr>
            <a:graphicFrameLocks/>
          </p:cNvGraphicFramePr>
          <p:nvPr>
            <p:extLst>
              <p:ext uri="{D42A27DB-BD31-4B8C-83A1-F6EECF244321}">
                <p14:modId xmlns:p14="http://schemas.microsoft.com/office/powerpoint/2010/main" val="2035971618"/>
              </p:ext>
            </p:extLst>
          </p:nvPr>
        </p:nvGraphicFramePr>
        <p:xfrm>
          <a:off x="245329" y="1758604"/>
          <a:ext cx="9300905" cy="361094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59435449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2"/>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7" name="TextBox 6"/>
          <p:cNvSpPr txBox="1"/>
          <p:nvPr/>
        </p:nvSpPr>
        <p:spPr>
          <a:xfrm>
            <a:off x="668792" y="1028976"/>
            <a:ext cx="8538708" cy="828089"/>
          </a:xfrm>
          <a:prstGeom prst="rect">
            <a:avLst/>
          </a:prstGeom>
          <a:noFill/>
        </p:spPr>
        <p:txBody>
          <a:bodyPr wrap="square" tIns="90000" bIns="90000" rtlCol="0">
            <a:spAutoFit/>
          </a:bodyPr>
          <a:lstStyle/>
          <a:p>
            <a:r>
              <a:rPr lang="it-IT" sz="1400" b="1" dirty="0"/>
              <a:t>QUESTION 6</a:t>
            </a:r>
            <a:r>
              <a:rPr lang="it-IT" sz="1400" b="1" dirty="0" smtClean="0"/>
              <a:t>: </a:t>
            </a:r>
            <a:r>
              <a:rPr lang="it-IT" sz="1400" b="1" dirty="0"/>
              <a:t>If MSG-3 should analyze M&amp;P as MSI w</a:t>
            </a:r>
            <a:r>
              <a:rPr lang="en-US" sz="1400" b="1" dirty="0" err="1"/>
              <a:t>ith</a:t>
            </a:r>
            <a:r>
              <a:rPr lang="en-US" sz="1400" b="1" dirty="0"/>
              <a:t> regards to the current rules and definitions, in your opinion can missing or deteriorated placard or marking have a direct adverse effect on safety (i.e., FEC 5 or 8)?  </a:t>
            </a:r>
            <a:endParaRPr lang="it-IT" sz="1400" b="1" dirty="0"/>
          </a:p>
        </p:txBody>
      </p:sp>
      <p:graphicFrame>
        <p:nvGraphicFramePr>
          <p:cNvPr id="4" name="Table 3"/>
          <p:cNvGraphicFramePr>
            <a:graphicFrameLocks noGrp="1"/>
          </p:cNvGraphicFramePr>
          <p:nvPr>
            <p:extLst>
              <p:ext uri="{D42A27DB-BD31-4B8C-83A1-F6EECF244321}">
                <p14:modId xmlns:p14="http://schemas.microsoft.com/office/powerpoint/2010/main" val="1448468135"/>
              </p:ext>
            </p:extLst>
          </p:nvPr>
        </p:nvGraphicFramePr>
        <p:xfrm>
          <a:off x="7502683" y="2596826"/>
          <a:ext cx="1584960" cy="662731"/>
        </p:xfrm>
        <a:graphic>
          <a:graphicData uri="http://schemas.openxmlformats.org/drawingml/2006/table">
            <a:tbl>
              <a:tblPr firstRow="1" bandRow="1">
                <a:tableStyleId>{F5AB1C69-6EDB-4FF4-983F-18BD219EF322}</a:tableStyleId>
              </a:tblPr>
              <a:tblGrid>
                <a:gridCol w="792480">
                  <a:extLst>
                    <a:ext uri="{9D8B030D-6E8A-4147-A177-3AD203B41FA5}">
                      <a16:colId xmlns:a16="http://schemas.microsoft.com/office/drawing/2014/main" val="1848382058"/>
                    </a:ext>
                  </a:extLst>
                </a:gridCol>
                <a:gridCol w="792480">
                  <a:extLst>
                    <a:ext uri="{9D8B030D-6E8A-4147-A177-3AD203B41FA5}">
                      <a16:colId xmlns:a16="http://schemas.microsoft.com/office/drawing/2014/main" val="2198137154"/>
                    </a:ext>
                  </a:extLst>
                </a:gridCol>
              </a:tblGrid>
              <a:tr h="370840">
                <a:tc>
                  <a:txBody>
                    <a:bodyPr/>
                    <a:lstStyle/>
                    <a:p>
                      <a:pPr algn="ctr"/>
                      <a:r>
                        <a:rPr lang="it-IT" sz="1200" dirty="0" smtClean="0"/>
                        <a:t>NO</a:t>
                      </a:r>
                      <a:endParaRPr lang="it-IT" sz="1200" dirty="0"/>
                    </a:p>
                  </a:txBody>
                  <a:tcPr anchor="ctr"/>
                </a:tc>
                <a:tc>
                  <a:txBody>
                    <a:bodyPr/>
                    <a:lstStyle/>
                    <a:p>
                      <a:pPr algn="ctr"/>
                      <a:r>
                        <a:rPr lang="it-IT" sz="1200" dirty="0" smtClean="0"/>
                        <a:t>YES</a:t>
                      </a:r>
                      <a:endParaRPr lang="it-IT" sz="1200" dirty="0"/>
                    </a:p>
                  </a:txBody>
                  <a:tcPr anchor="ctr"/>
                </a:tc>
                <a:extLst>
                  <a:ext uri="{0D108BD9-81ED-4DB2-BD59-A6C34878D82A}">
                    <a16:rowId xmlns:a16="http://schemas.microsoft.com/office/drawing/2014/main" val="3692206012"/>
                  </a:ext>
                </a:extLst>
              </a:tr>
              <a:tr h="291891">
                <a:tc>
                  <a:txBody>
                    <a:bodyPr/>
                    <a:lstStyle/>
                    <a:p>
                      <a:pPr algn="ctr"/>
                      <a:r>
                        <a:rPr lang="it-IT" sz="1200" dirty="0" smtClean="0"/>
                        <a:t>48%</a:t>
                      </a:r>
                      <a:endParaRPr lang="it-IT" sz="1200" dirty="0"/>
                    </a:p>
                  </a:txBody>
                  <a:tcPr anchor="ctr"/>
                </a:tc>
                <a:tc>
                  <a:txBody>
                    <a:bodyPr/>
                    <a:lstStyle/>
                    <a:p>
                      <a:pPr algn="ctr"/>
                      <a:r>
                        <a:rPr lang="it-IT" sz="1200" dirty="0" smtClean="0"/>
                        <a:t>52%</a:t>
                      </a:r>
                      <a:endParaRPr lang="it-IT" sz="1200" dirty="0"/>
                    </a:p>
                  </a:txBody>
                  <a:tcPr anchor="ctr"/>
                </a:tc>
                <a:extLst>
                  <a:ext uri="{0D108BD9-81ED-4DB2-BD59-A6C34878D82A}">
                    <a16:rowId xmlns:a16="http://schemas.microsoft.com/office/drawing/2014/main" val="148476312"/>
                  </a:ext>
                </a:extLst>
              </a:tr>
            </a:tbl>
          </a:graphicData>
        </a:graphic>
      </p:graphicFrame>
      <p:graphicFrame>
        <p:nvGraphicFramePr>
          <p:cNvPr id="12" name="Chart 11"/>
          <p:cNvGraphicFramePr>
            <a:graphicFrameLocks/>
          </p:cNvGraphicFramePr>
          <p:nvPr>
            <p:extLst>
              <p:ext uri="{D42A27DB-BD31-4B8C-83A1-F6EECF244321}">
                <p14:modId xmlns:p14="http://schemas.microsoft.com/office/powerpoint/2010/main" val="1488484451"/>
              </p:ext>
            </p:extLst>
          </p:nvPr>
        </p:nvGraphicFramePr>
        <p:xfrm>
          <a:off x="495954" y="1794477"/>
          <a:ext cx="6814456" cy="215101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695607302"/>
              </p:ext>
            </p:extLst>
          </p:nvPr>
        </p:nvGraphicFramePr>
        <p:xfrm>
          <a:off x="668792" y="4072713"/>
          <a:ext cx="8418851" cy="1639079"/>
        </p:xfrm>
        <a:graphic>
          <a:graphicData uri="http://schemas.openxmlformats.org/drawingml/2006/table">
            <a:tbl>
              <a:tblPr>
                <a:tableStyleId>{5C22544A-7EE6-4342-B048-85BDC9FD1C3A}</a:tableStyleId>
              </a:tblPr>
              <a:tblGrid>
                <a:gridCol w="8418851">
                  <a:extLst>
                    <a:ext uri="{9D8B030D-6E8A-4147-A177-3AD203B41FA5}">
                      <a16:colId xmlns:a16="http://schemas.microsoft.com/office/drawing/2014/main" val="4157793567"/>
                    </a:ext>
                  </a:extLst>
                </a:gridCol>
              </a:tblGrid>
              <a:tr h="325706">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No, a missing placard is not within the MSG-3 definition of "direct adverse effect" FEC 5 &amp; 8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5114647"/>
                  </a:ext>
                </a:extLst>
              </a:tr>
              <a:tr h="382128">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theoretically, a missing placard could be categorized as a FEC8 (A missing required placard in combination with inappropriate flight crew operation may have an adverse effect </a:t>
                      </a:r>
                      <a:r>
                        <a:rPr lang="en-US" sz="1000" b="0" i="1" u="none" strike="noStrike" kern="1200" dirty="0" smtClean="0">
                          <a:solidFill>
                            <a:srgbClr val="000000"/>
                          </a:solidFill>
                          <a:effectLst/>
                          <a:latin typeface="Arial" panose="020B0604020202020204" pitchFamily="34" charset="0"/>
                          <a:ea typeface="+mn-ea"/>
                          <a:cs typeface="+mn-cs"/>
                        </a:rPr>
                        <a:t>on operating </a:t>
                      </a:r>
                      <a:r>
                        <a:rPr lang="en-US" sz="1000" b="0" i="1" u="none" strike="noStrike" kern="1200" dirty="0">
                          <a:solidFill>
                            <a:srgbClr val="000000"/>
                          </a:solidFill>
                          <a:effectLst/>
                          <a:latin typeface="Arial" panose="020B0604020202020204" pitchFamily="34" charset="0"/>
                          <a:ea typeface="+mn-ea"/>
                          <a:cs typeface="+mn-cs"/>
                        </a:rPr>
                        <a:t>safety) but the placard itself cannot be defined as a MSI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41930"/>
                  </a:ext>
                </a:extLst>
              </a:tr>
              <a:tr h="310415">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This is what caused the FAA auditors to ground planes;  Yes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0506481"/>
                  </a:ext>
                </a:extLst>
              </a:tr>
              <a:tr h="31041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i="1" u="none" strike="noStrike" kern="1200" dirty="0" smtClean="0">
                          <a:solidFill>
                            <a:srgbClr val="000000"/>
                          </a:solidFill>
                          <a:effectLst/>
                          <a:latin typeface="Arial" panose="020B0604020202020204" pitchFamily="34" charset="0"/>
                          <a:ea typeface="+mn-ea"/>
                          <a:cs typeface="+mn-cs"/>
                        </a:rPr>
                        <a:t>No. I’m excluding placards that are used that are placed for MEL awareness.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8085481"/>
                  </a:ext>
                </a:extLst>
              </a:tr>
              <a:tr h="31041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000" b="0" i="1" u="none" strike="noStrike" kern="1200" dirty="0" smtClean="0">
                          <a:solidFill>
                            <a:srgbClr val="000000"/>
                          </a:solidFill>
                          <a:effectLst/>
                          <a:latin typeface="Arial" panose="020B0604020202020204" pitchFamily="34" charset="0"/>
                          <a:ea typeface="+mn-ea"/>
                          <a:cs typeface="+mn-cs"/>
                        </a:rPr>
                        <a:t>Neither nor, MSG-3 is not considered as the  right means to address P&amp;M specifically.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0553357"/>
                  </a:ext>
                </a:extLst>
              </a:tr>
            </a:tbl>
          </a:graphicData>
        </a:graphic>
      </p:graphicFrame>
    </p:spTree>
    <p:extLst>
      <p:ext uri="{BB962C8B-B14F-4D97-AF65-F5344CB8AC3E}">
        <p14:creationId xmlns:p14="http://schemas.microsoft.com/office/powerpoint/2010/main" val="3926072906"/>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7" name="TextBox 6"/>
          <p:cNvSpPr txBox="1"/>
          <p:nvPr/>
        </p:nvSpPr>
        <p:spPr>
          <a:xfrm>
            <a:off x="668792" y="1028976"/>
            <a:ext cx="8538708" cy="828089"/>
          </a:xfrm>
          <a:prstGeom prst="rect">
            <a:avLst/>
          </a:prstGeom>
          <a:noFill/>
        </p:spPr>
        <p:txBody>
          <a:bodyPr wrap="square" tIns="90000" bIns="90000" rtlCol="0">
            <a:spAutoFit/>
          </a:bodyPr>
          <a:lstStyle/>
          <a:p>
            <a:r>
              <a:rPr lang="it-IT" sz="1400" b="1" dirty="0"/>
              <a:t>QUESTION 6</a:t>
            </a:r>
            <a:r>
              <a:rPr lang="it-IT" sz="1400" b="1" dirty="0" smtClean="0"/>
              <a:t>: </a:t>
            </a:r>
            <a:r>
              <a:rPr lang="it-IT" sz="1400" b="1" dirty="0"/>
              <a:t>If MSG-3 should analyze M&amp;P as MSI w</a:t>
            </a:r>
            <a:r>
              <a:rPr lang="en-US" sz="1400" b="1" dirty="0" err="1"/>
              <a:t>ith</a:t>
            </a:r>
            <a:r>
              <a:rPr lang="en-US" sz="1400" b="1" dirty="0"/>
              <a:t> regards to the current rules and definitions, in your opinion can missing or deteriorated placard or marking have a direct adverse effect on safety (i.e., FEC 5 or 8)?  </a:t>
            </a:r>
            <a:endParaRPr lang="it-IT" sz="1400" b="1" dirty="0"/>
          </a:p>
        </p:txBody>
      </p:sp>
      <p:graphicFrame>
        <p:nvGraphicFramePr>
          <p:cNvPr id="2" name="Table 1"/>
          <p:cNvGraphicFramePr>
            <a:graphicFrameLocks noGrp="1"/>
          </p:cNvGraphicFramePr>
          <p:nvPr>
            <p:extLst>
              <p:ext uri="{D42A27DB-BD31-4B8C-83A1-F6EECF244321}">
                <p14:modId xmlns:p14="http://schemas.microsoft.com/office/powerpoint/2010/main" val="445458831"/>
              </p:ext>
            </p:extLst>
          </p:nvPr>
        </p:nvGraphicFramePr>
        <p:xfrm>
          <a:off x="668792" y="1857065"/>
          <a:ext cx="8418851" cy="3720365"/>
        </p:xfrm>
        <a:graphic>
          <a:graphicData uri="http://schemas.openxmlformats.org/drawingml/2006/table">
            <a:tbl>
              <a:tblPr>
                <a:tableStyleId>{5C22544A-7EE6-4342-B048-85BDC9FD1C3A}</a:tableStyleId>
              </a:tblPr>
              <a:tblGrid>
                <a:gridCol w="8418851">
                  <a:extLst>
                    <a:ext uri="{9D8B030D-6E8A-4147-A177-3AD203B41FA5}">
                      <a16:colId xmlns:a16="http://schemas.microsoft.com/office/drawing/2014/main" val="4157793567"/>
                    </a:ext>
                  </a:extLst>
                </a:gridCol>
              </a:tblGrid>
              <a:tr h="275333">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Not direct effect for deteriorated placard. Potential safety effect could be foreseen for missing placards limited to those reporting limitations or emergency instructions/info.</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4941930"/>
                  </a:ext>
                </a:extLst>
              </a:tr>
              <a:tr h="310415">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No, I can't conceive of a situation where missing or deteriorated placards would have direct adverse affect on safety. Any placards that are required for dispatch or used during normal operations are checked prior to flight and therefore would be corrected if missing or deteriorated. You can't beat a pre-flight with a scheduled maintenance task.</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0506481"/>
                  </a:ext>
                </a:extLst>
              </a:tr>
              <a:tr h="310415">
                <a:tc>
                  <a:txBody>
                    <a:bodyPr/>
                    <a:lstStyle/>
                    <a:p>
                      <a:pPr algn="l" fontAlgn="b"/>
                      <a:r>
                        <a:rPr lang="en-US" sz="1000" b="0" i="1" u="none" strike="noStrike" kern="1200">
                          <a:solidFill>
                            <a:srgbClr val="000000"/>
                          </a:solidFill>
                          <a:effectLst/>
                          <a:latin typeface="Arial" panose="020B0604020202020204" pitchFamily="34" charset="0"/>
                          <a:ea typeface="+mn-ea"/>
                          <a:cs typeface="+mn-cs"/>
                        </a:rPr>
                        <a:t>Unlikely to have an affect on airworthiness safety as such but can have an affect we have seen on operational safety - Consider Cargo door opening instructions or other operational placards. </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39169466"/>
                  </a:ext>
                </a:extLst>
              </a:tr>
              <a:tr h="310415">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It could have, specially for those M&amp;P associated to systems whose functional failures could lead to a safety issue. For  example, pitot tubes, AOA, TAT probes have M&amp;P warning to not “hand grip” them. If M&amp;P are not there, someone without knowledge of the system can hang on them and cause issues that could affect the aircraft airworthiness.</a:t>
                      </a:r>
                      <a:br>
                        <a:rPr lang="en-US" sz="1000" b="0" i="1" u="none" strike="noStrike" kern="1200" dirty="0">
                          <a:solidFill>
                            <a:srgbClr val="000000"/>
                          </a:solidFill>
                          <a:effectLst/>
                          <a:latin typeface="Arial" panose="020B0604020202020204" pitchFamily="34" charset="0"/>
                          <a:ea typeface="+mn-ea"/>
                          <a:cs typeface="+mn-cs"/>
                        </a:rPr>
                      </a:br>
                      <a:r>
                        <a:rPr lang="en-US" sz="1000" b="0" i="1" u="none" strike="noStrike" kern="1200" dirty="0">
                          <a:solidFill>
                            <a:srgbClr val="000000"/>
                          </a:solidFill>
                          <a:effectLst/>
                          <a:latin typeface="Arial" panose="020B0604020202020204" pitchFamily="34" charset="0"/>
                          <a:ea typeface="+mn-ea"/>
                          <a:cs typeface="+mn-cs"/>
                        </a:rPr>
                        <a:t>Also, landing gear components installed in the wheel well area may be serviced wrongly due to missing M&amp;P containing information about their service.</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0206835"/>
                  </a:ext>
                </a:extLst>
              </a:tr>
              <a:tr h="310415">
                <a:tc>
                  <a:txBody>
                    <a:bodyPr/>
                    <a:lstStyle/>
                    <a:p>
                      <a:pPr algn="l" fontAlgn="b"/>
                      <a:r>
                        <a:rPr lang="en-US" sz="1000" b="0" i="1" u="none" strike="noStrike" kern="1200">
                          <a:solidFill>
                            <a:srgbClr val="000000"/>
                          </a:solidFill>
                          <a:effectLst/>
                          <a:latin typeface="Arial" panose="020B0604020202020204" pitchFamily="34" charset="0"/>
                          <a:ea typeface="+mn-ea"/>
                          <a:cs typeface="+mn-cs"/>
                        </a:rPr>
                        <a:t>Possibly, but not likely.  In my 45 years of supporting business jets, I have never heard of a missing or illegible placard contributing to an actual safety issue (injury to a person or damage to the airplane).  But it is a liability concern for OEMs and maintainers if the placard is required for type design, then it could become a liability if it is missing or eligible.  There are certification requirements, such as https://www.ecfr.gov/current/title-14/chapter-I/subchapter-C/part-25/subpart-G/subject-group-ECFR5e2d9256426c579?toc=1) that OEMs must include in designs, but I believe all of these placards have redundant ICA procedures associated to them (IPC, MM, AFM, Fire Fighting Procedures Manual, Passenger Briefing Card, etc.), so placards are not the only way information is available to operators.  Even though some placards may be the only way certain information is available to the public, I think each required placard would need to pass the MSI questions and not have associated primary AFM procedures to result in a MSG-3 tasks.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1650105"/>
                  </a:ext>
                </a:extLst>
              </a:tr>
              <a:tr h="310415">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If a degradation of M&amp;P affects safety, it should evaluated iaw 2X.1309 and be part of SSA, which does not seem to be the case.</a:t>
                      </a:r>
                      <a:br>
                        <a:rPr lang="en-US" sz="1000" b="0" i="1" u="none" strike="noStrike" kern="1200" dirty="0">
                          <a:solidFill>
                            <a:srgbClr val="000000"/>
                          </a:solidFill>
                          <a:effectLst/>
                          <a:latin typeface="Arial" panose="020B0604020202020204" pitchFamily="34" charset="0"/>
                          <a:ea typeface="+mn-ea"/>
                          <a:cs typeface="+mn-cs"/>
                        </a:rPr>
                      </a:br>
                      <a:r>
                        <a:rPr lang="en-US" sz="1000" b="0" i="1" u="none" strike="noStrike" kern="1200" dirty="0">
                          <a:solidFill>
                            <a:srgbClr val="000000"/>
                          </a:solidFill>
                          <a:effectLst/>
                          <a:latin typeface="Arial" panose="020B0604020202020204" pitchFamily="34" charset="0"/>
                          <a:ea typeface="+mn-ea"/>
                          <a:cs typeface="+mn-cs"/>
                        </a:rPr>
                        <a:t>It is not expected to be 5 nor 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7464348"/>
                  </a:ext>
                </a:extLst>
              </a:tr>
              <a:tr h="310415">
                <a:tc>
                  <a:txBody>
                    <a:bodyPr/>
                    <a:lstStyle/>
                    <a:p>
                      <a:pPr algn="l" fontAlgn="b"/>
                      <a:r>
                        <a:rPr lang="en-US" sz="1000" b="0" i="1" u="none" strike="noStrike" kern="1200" dirty="0">
                          <a:solidFill>
                            <a:srgbClr val="000000"/>
                          </a:solidFill>
                          <a:effectLst/>
                          <a:latin typeface="Arial" panose="020B0604020202020204" pitchFamily="34" charset="0"/>
                          <a:ea typeface="+mn-ea"/>
                          <a:cs typeface="+mn-cs"/>
                        </a:rPr>
                        <a:t>No, the adverse effect on safety should be dependent on system redundancy/maintenance practice/regulatory mandate, not on placard.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5271360"/>
                  </a:ext>
                </a:extLst>
              </a:tr>
            </a:tbl>
          </a:graphicData>
        </a:graphic>
      </p:graphicFrame>
    </p:spTree>
    <p:extLst>
      <p:ext uri="{BB962C8B-B14F-4D97-AF65-F5344CB8AC3E}">
        <p14:creationId xmlns:p14="http://schemas.microsoft.com/office/powerpoint/2010/main" val="18648253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9" name="TextBox 8"/>
          <p:cNvSpPr txBox="1"/>
          <p:nvPr/>
        </p:nvSpPr>
        <p:spPr>
          <a:xfrm>
            <a:off x="770021" y="927923"/>
            <a:ext cx="8061158" cy="612645"/>
          </a:xfrm>
          <a:prstGeom prst="rect">
            <a:avLst/>
          </a:prstGeom>
          <a:noFill/>
        </p:spPr>
        <p:txBody>
          <a:bodyPr wrap="square" tIns="90000" bIns="90000" rtlCol="0">
            <a:spAutoFit/>
          </a:bodyPr>
          <a:lstStyle/>
          <a:p>
            <a:r>
              <a:rPr lang="it-IT" sz="1400" b="1" dirty="0" smtClean="0"/>
              <a:t>QUESTION 7: Which Marking and placards should be considered as part of the MSG-3 analysis*? </a:t>
            </a:r>
          </a:p>
        </p:txBody>
      </p:sp>
      <p:sp>
        <p:nvSpPr>
          <p:cNvPr id="12" name="TextBox 11"/>
          <p:cNvSpPr txBox="1"/>
          <p:nvPr/>
        </p:nvSpPr>
        <p:spPr>
          <a:xfrm>
            <a:off x="264318" y="5490171"/>
            <a:ext cx="7406640" cy="351035"/>
          </a:xfrm>
          <a:prstGeom prst="rect">
            <a:avLst/>
          </a:prstGeom>
          <a:noFill/>
        </p:spPr>
        <p:txBody>
          <a:bodyPr wrap="square" tIns="90000" bIns="90000" rtlCol="0">
            <a:spAutoFit/>
          </a:bodyPr>
          <a:lstStyle/>
          <a:p>
            <a:r>
              <a:rPr lang="it-IT" sz="1100" dirty="0" smtClean="0"/>
              <a:t>* Multiple answers accepted. % is respect to the participants preferences</a:t>
            </a:r>
          </a:p>
        </p:txBody>
      </p:sp>
      <p:graphicFrame>
        <p:nvGraphicFramePr>
          <p:cNvPr id="14" name="Chart 13"/>
          <p:cNvGraphicFramePr>
            <a:graphicFrameLocks/>
          </p:cNvGraphicFramePr>
          <p:nvPr>
            <p:extLst>
              <p:ext uri="{D42A27DB-BD31-4B8C-83A1-F6EECF244321}">
                <p14:modId xmlns:p14="http://schemas.microsoft.com/office/powerpoint/2010/main" val="3620410592"/>
              </p:ext>
            </p:extLst>
          </p:nvPr>
        </p:nvGraphicFramePr>
        <p:xfrm>
          <a:off x="-1" y="1233714"/>
          <a:ext cx="13657944" cy="441234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7411994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6" name="TextBox 5"/>
          <p:cNvSpPr txBox="1"/>
          <p:nvPr/>
        </p:nvSpPr>
        <p:spPr>
          <a:xfrm>
            <a:off x="668792" y="1067090"/>
            <a:ext cx="8061158" cy="612645"/>
          </a:xfrm>
          <a:prstGeom prst="rect">
            <a:avLst/>
          </a:prstGeom>
          <a:noFill/>
        </p:spPr>
        <p:txBody>
          <a:bodyPr wrap="square" tIns="90000" bIns="90000" rtlCol="0">
            <a:spAutoFit/>
          </a:bodyPr>
          <a:lstStyle/>
          <a:p>
            <a:r>
              <a:rPr lang="it-IT" sz="1400" b="1" dirty="0" smtClean="0"/>
              <a:t>QUESTION 8: Are there other consideration you would like to add related to Marking and Placards for the continuos airworthiness management of the aircraft?</a:t>
            </a:r>
          </a:p>
        </p:txBody>
      </p:sp>
      <p:graphicFrame>
        <p:nvGraphicFramePr>
          <p:cNvPr id="2" name="Table 1"/>
          <p:cNvGraphicFramePr>
            <a:graphicFrameLocks noGrp="1"/>
          </p:cNvGraphicFramePr>
          <p:nvPr>
            <p:extLst>
              <p:ext uri="{D42A27DB-BD31-4B8C-83A1-F6EECF244321}">
                <p14:modId xmlns:p14="http://schemas.microsoft.com/office/powerpoint/2010/main" val="2442017303"/>
              </p:ext>
            </p:extLst>
          </p:nvPr>
        </p:nvGraphicFramePr>
        <p:xfrm>
          <a:off x="668792" y="1836899"/>
          <a:ext cx="7837488" cy="3732105"/>
        </p:xfrm>
        <a:graphic>
          <a:graphicData uri="http://schemas.openxmlformats.org/drawingml/2006/table">
            <a:tbl>
              <a:tblPr>
                <a:tableStyleId>{5C22544A-7EE6-4342-B048-85BDC9FD1C3A}</a:tableStyleId>
              </a:tblPr>
              <a:tblGrid>
                <a:gridCol w="7837488">
                  <a:extLst>
                    <a:ext uri="{9D8B030D-6E8A-4147-A177-3AD203B41FA5}">
                      <a16:colId xmlns:a16="http://schemas.microsoft.com/office/drawing/2014/main" val="3818513648"/>
                    </a:ext>
                  </a:extLst>
                </a:gridCol>
              </a:tblGrid>
              <a:tr h="342282">
                <a:tc>
                  <a:txBody>
                    <a:bodyPr/>
                    <a:lstStyle/>
                    <a:p>
                      <a:pPr>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Markings and placards are different, however each may have a purpose, neither has a function, additionally each state of registry and operational environment have variable requirements  </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9632611"/>
                  </a:ext>
                </a:extLst>
              </a:tr>
              <a:tr h="855706">
                <a:tc>
                  <a:txBody>
                    <a:bodyPr/>
                    <a:lstStyle/>
                    <a:p>
                      <a:pPr>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Until 2014 in Dassault, the placards were studied through a dedicated MSI, leading to an inspection scheduled every 12M (FEC8). During an ISC in 2014, the MSI has been cancelled, due to the fact that placards cannot be considered as a MSI. We have kept a dedicated inspection of all placards required by the certification, as a manufacturer recommendation (and not through MSG-3 process). This inspection has been put at a dedicated interval but some operators have changed it according to the recommendations of their local authorities. </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3265803"/>
                  </a:ext>
                </a:extLst>
              </a:tr>
              <a:tr h="325783">
                <a:tc>
                  <a:txBody>
                    <a:bodyPr/>
                    <a:lstStyle/>
                    <a:p>
                      <a:pPr>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Overreach by the FAA;  now having to cover our butt with more work;  Ticked off</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8231025"/>
                  </a:ext>
                </a:extLst>
              </a:tr>
              <a:tr h="342282">
                <a:tc>
                  <a:txBody>
                    <a:bodyPr/>
                    <a:lstStyle/>
                    <a:p>
                      <a:pPr>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Are we creating a solution to a problem that does not exist' meaning, is there evidence to support this activity? Are there instances that can be cited where and incident has occurred due to a missing, degraded or incorrect M&amp;P?</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3084936"/>
                  </a:ext>
                </a:extLst>
              </a:tr>
              <a:tr h="684564">
                <a:tc>
                  <a:txBody>
                    <a:bodyPr/>
                    <a:lstStyle/>
                    <a:p>
                      <a:pPr>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Considering  a placard as an MSI would be a bit hard to understand as the "</a:t>
                      </a:r>
                      <a:r>
                        <a:rPr lang="en-US" sz="1000" b="0" i="1" u="none" strike="noStrike" kern="1200" dirty="0" err="1">
                          <a:solidFill>
                            <a:srgbClr val="000000"/>
                          </a:solidFill>
                          <a:effectLst/>
                          <a:latin typeface="Arial" panose="020B0604020202020204" pitchFamily="34" charset="0"/>
                          <a:ea typeface="+mn-ea"/>
                          <a:cs typeface="+mn-cs"/>
                        </a:rPr>
                        <a:t>higest</a:t>
                      </a:r>
                      <a:r>
                        <a:rPr lang="en-US" sz="1000" b="0" i="1" u="none" strike="noStrike" kern="1200" dirty="0">
                          <a:solidFill>
                            <a:srgbClr val="000000"/>
                          </a:solidFill>
                          <a:effectLst/>
                          <a:latin typeface="Arial" panose="020B0604020202020204" pitchFamily="34" charset="0"/>
                          <a:ea typeface="+mn-ea"/>
                          <a:cs typeface="+mn-cs"/>
                        </a:rPr>
                        <a:t> </a:t>
                      </a:r>
                      <a:r>
                        <a:rPr lang="en-US" sz="1000" b="0" i="1" u="none" strike="noStrike" kern="1200" dirty="0" err="1">
                          <a:solidFill>
                            <a:srgbClr val="000000"/>
                          </a:solidFill>
                          <a:effectLst/>
                          <a:latin typeface="Arial" panose="020B0604020202020204" pitchFamily="34" charset="0"/>
                          <a:ea typeface="+mn-ea"/>
                          <a:cs typeface="+mn-cs"/>
                        </a:rPr>
                        <a:t>manageble</a:t>
                      </a:r>
                      <a:r>
                        <a:rPr lang="en-US" sz="1000" b="0" i="1" u="none" strike="noStrike" kern="1200" dirty="0">
                          <a:solidFill>
                            <a:srgbClr val="000000"/>
                          </a:solidFill>
                          <a:effectLst/>
                          <a:latin typeface="Arial" panose="020B0604020202020204" pitchFamily="34" charset="0"/>
                          <a:ea typeface="+mn-ea"/>
                          <a:cs typeface="+mn-cs"/>
                        </a:rPr>
                        <a:t> level". Moreover if placards are removable item with a PN, markings are not LRU by nature (unless the ink is considered as the item). If a real issue exists on survey of M&amp;P which on helicopter is not so perceived (probably due also the dimension of the aircraft itself compared to an A380) a zonal recommendation of placards surveillance could be a first step. </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2481705"/>
                  </a:ext>
                </a:extLst>
              </a:tr>
              <a:tr h="342282">
                <a:tc>
                  <a:txBody>
                    <a:bodyPr/>
                    <a:lstStyle/>
                    <a:p>
                      <a:pPr>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I think if there is concern about M&amp;Ps, a simple clarification note in the ATA reminding that all analyzed systems with operational placards must include the placard and associated function in the analysis would suffice to remedy the issue.</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9616431"/>
                  </a:ext>
                </a:extLst>
              </a:tr>
              <a:tr h="325783">
                <a:tc>
                  <a:txBody>
                    <a:bodyPr/>
                    <a:lstStyle/>
                    <a:p>
                      <a:pPr>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If we analyze them as MSI (which could be problematic), they will mostly like end up transferred to zonal anyway.</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3358928"/>
                  </a:ext>
                </a:extLst>
              </a:tr>
              <a:tr h="513423">
                <a:tc>
                  <a:txBody>
                    <a:bodyPr/>
                    <a:lstStyle/>
                    <a:p>
                      <a:pPr>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We have added a number of specific placard inspections into our AMP based on findings from Audits and SAFA/SANA inspections. Whilst we communicate that ALL placards are part of the zonal GVI and they are important, it is not until we raise a specific targeted inspection that the situation improves.  </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8980102"/>
                  </a:ext>
                </a:extLst>
              </a:tr>
            </a:tbl>
          </a:graphicData>
        </a:graphic>
      </p:graphicFrame>
    </p:spTree>
    <p:extLst>
      <p:ext uri="{BB962C8B-B14F-4D97-AF65-F5344CB8AC3E}">
        <p14:creationId xmlns:p14="http://schemas.microsoft.com/office/powerpoint/2010/main" val="393262123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6" name="TextBox 5"/>
          <p:cNvSpPr txBox="1"/>
          <p:nvPr/>
        </p:nvSpPr>
        <p:spPr>
          <a:xfrm>
            <a:off x="668792" y="1067090"/>
            <a:ext cx="8061158" cy="612645"/>
          </a:xfrm>
          <a:prstGeom prst="rect">
            <a:avLst/>
          </a:prstGeom>
          <a:noFill/>
        </p:spPr>
        <p:txBody>
          <a:bodyPr wrap="square" tIns="90000" bIns="90000" rtlCol="0">
            <a:spAutoFit/>
          </a:bodyPr>
          <a:lstStyle/>
          <a:p>
            <a:r>
              <a:rPr lang="it-IT" sz="1400" b="1" dirty="0" smtClean="0"/>
              <a:t>QUESTION 8: Are there other consideration you would like to add related to Marking and Placards for the continuos airworthiness management of the aircraft?</a:t>
            </a:r>
          </a:p>
        </p:txBody>
      </p:sp>
      <p:graphicFrame>
        <p:nvGraphicFramePr>
          <p:cNvPr id="2" name="Table 1"/>
          <p:cNvGraphicFramePr>
            <a:graphicFrameLocks noGrp="1"/>
          </p:cNvGraphicFramePr>
          <p:nvPr>
            <p:extLst>
              <p:ext uri="{D42A27DB-BD31-4B8C-83A1-F6EECF244321}">
                <p14:modId xmlns:p14="http://schemas.microsoft.com/office/powerpoint/2010/main" val="542809703"/>
              </p:ext>
            </p:extLst>
          </p:nvPr>
        </p:nvGraphicFramePr>
        <p:xfrm>
          <a:off x="668792" y="2012950"/>
          <a:ext cx="7837488" cy="2598446"/>
        </p:xfrm>
        <a:graphic>
          <a:graphicData uri="http://schemas.openxmlformats.org/drawingml/2006/table">
            <a:tbl>
              <a:tblPr>
                <a:tableStyleId>{5C22544A-7EE6-4342-B048-85BDC9FD1C3A}</a:tableStyleId>
              </a:tblPr>
              <a:tblGrid>
                <a:gridCol w="7837488">
                  <a:extLst>
                    <a:ext uri="{9D8B030D-6E8A-4147-A177-3AD203B41FA5}">
                      <a16:colId xmlns:a16="http://schemas.microsoft.com/office/drawing/2014/main" val="3818513648"/>
                    </a:ext>
                  </a:extLst>
                </a:gridCol>
              </a:tblGrid>
              <a:tr h="325706">
                <a:tc>
                  <a:txBody>
                    <a:bodyPr/>
                    <a:lstStyle/>
                    <a:p>
                      <a:pPr marL="0" algn="l" defTabSz="914400" rtl="0" eaLnBrk="1" latinLnBrk="0" hangingPunct="1">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Yes, 2X.1585 guides Flight Ops Engineering to take out All “basic airmanship” from AFM. </a:t>
                      </a:r>
                      <a:br>
                        <a:rPr lang="en-US" sz="1000" b="0" i="1" u="none" strike="noStrike" kern="1200" dirty="0">
                          <a:solidFill>
                            <a:srgbClr val="000000"/>
                          </a:solidFill>
                          <a:effectLst/>
                          <a:latin typeface="Arial" panose="020B0604020202020204" pitchFamily="34" charset="0"/>
                          <a:ea typeface="+mn-ea"/>
                          <a:cs typeface="+mn-cs"/>
                        </a:rPr>
                      </a:br>
                      <a:r>
                        <a:rPr lang="en-US" sz="1000" b="0" i="1" u="none" strike="noStrike" kern="1200" dirty="0">
                          <a:solidFill>
                            <a:srgbClr val="000000"/>
                          </a:solidFill>
                          <a:effectLst/>
                          <a:latin typeface="Arial" panose="020B0604020202020204" pitchFamily="34" charset="0"/>
                          <a:ea typeface="+mn-ea"/>
                          <a:cs typeface="+mn-cs"/>
                        </a:rPr>
                        <a:t>Being so, if it is not in the AFM, current MSG-3 will not take advantage of flight crew activities.</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9632611"/>
                  </a:ext>
                </a:extLst>
              </a:tr>
              <a:tr h="647166">
                <a:tc>
                  <a:txBody>
                    <a:bodyPr/>
                    <a:lstStyle/>
                    <a:p>
                      <a:pPr marL="0" algn="l" defTabSz="914400" rtl="0" eaLnBrk="1" latinLnBrk="0" hangingPunct="1">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If the industry proposes optional maintenance or best practice on placards, it would both benefit OEM and operators.</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3265803"/>
                  </a:ext>
                </a:extLst>
              </a:tr>
              <a:tr h="310415">
                <a:tc>
                  <a:txBody>
                    <a:bodyPr/>
                    <a:lstStyle/>
                    <a:p>
                      <a:pPr marL="0" algn="l" defTabSz="914400" rtl="0" eaLnBrk="1" latinLnBrk="0" hangingPunct="1">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Topic has to be addressed by operations and not to be considered under MSG-3 scope. MSG-3 methodology would rather fail, as P&amp;M damage/missing is random.</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8231025"/>
                  </a:ext>
                </a:extLst>
              </a:tr>
              <a:tr h="325706">
                <a:tc>
                  <a:txBody>
                    <a:bodyPr/>
                    <a:lstStyle/>
                    <a:p>
                      <a:pPr marL="0" algn="l" defTabSz="914400" rtl="0" eaLnBrk="1" latinLnBrk="0" hangingPunct="1">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Advisory Circular 43-213 Parts Marking Identification</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3084936"/>
                  </a:ext>
                </a:extLst>
              </a:tr>
              <a:tr h="647166">
                <a:tc>
                  <a:txBody>
                    <a:bodyPr/>
                    <a:lstStyle/>
                    <a:p>
                      <a:pPr marL="0" algn="l" defTabSz="914400" rtl="0" eaLnBrk="1" latinLnBrk="0" hangingPunct="1">
                        <a:lnSpc>
                          <a:spcPct val="107000"/>
                        </a:lnSpc>
                        <a:spcAft>
                          <a:spcPts val="0"/>
                        </a:spcAft>
                      </a:pPr>
                      <a:r>
                        <a:rPr lang="en-US" sz="1000" b="0" i="1" u="none" strike="noStrike" kern="1200">
                          <a:solidFill>
                            <a:srgbClr val="000000"/>
                          </a:solidFill>
                          <a:effectLst/>
                          <a:latin typeface="Arial" panose="020B0604020202020204" pitchFamily="34" charset="0"/>
                          <a:ea typeface="+mn-ea"/>
                          <a:cs typeface="+mn-cs"/>
                        </a:rPr>
                        <a:t>All of our MSG-3 programs already cover placards in the zonal inspection program, where the Zonal ICA task procedures has a step that details things that may be detected during a Zonal General Visual Inspection.  Illegible labels and placards is the first item on the list.</a:t>
                      </a:r>
                      <a:endParaRPr lang="it-IT" sz="1000" b="0" i="1" u="none" strike="noStrike" kern="120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2481705"/>
                  </a:ext>
                </a:extLst>
              </a:tr>
              <a:tr h="325706">
                <a:tc>
                  <a:txBody>
                    <a:bodyPr/>
                    <a:lstStyle/>
                    <a:p>
                      <a:pPr marL="0" algn="l" defTabSz="914400" rtl="0" eaLnBrk="1" latinLnBrk="0" hangingPunct="1">
                        <a:lnSpc>
                          <a:spcPct val="107000"/>
                        </a:lnSpc>
                        <a:spcAft>
                          <a:spcPts val="0"/>
                        </a:spcAft>
                      </a:pPr>
                      <a:r>
                        <a:rPr lang="en-US" sz="1000" b="0" i="1" u="none" strike="noStrike" kern="1200" dirty="0">
                          <a:solidFill>
                            <a:srgbClr val="000000"/>
                          </a:solidFill>
                          <a:effectLst/>
                          <a:latin typeface="Arial" panose="020B0604020202020204" pitchFamily="34" charset="0"/>
                          <a:ea typeface="+mn-ea"/>
                          <a:cs typeface="+mn-cs"/>
                        </a:rPr>
                        <a:t>Covering M&amp;P can significantly increase the effort for all the stakeholders of the MRB Process if not done in a smart way e.g. include in zonal.</a:t>
                      </a:r>
                      <a:endParaRPr lang="it-IT" sz="1000" b="0" i="1" u="none" strike="noStrike" kern="1200" dirty="0">
                        <a:solidFill>
                          <a:srgbClr val="000000"/>
                        </a:solidFill>
                        <a:effectLst/>
                        <a:latin typeface="Arial" panose="020B0604020202020204" pitchFamily="34" charset="0"/>
                        <a:ea typeface="+mn-ea"/>
                        <a:cs typeface="+mn-cs"/>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19616431"/>
                  </a:ext>
                </a:extLst>
              </a:tr>
            </a:tbl>
          </a:graphicData>
        </a:graphic>
      </p:graphicFrame>
    </p:spTree>
    <p:extLst>
      <p:ext uri="{BB962C8B-B14F-4D97-AF65-F5344CB8AC3E}">
        <p14:creationId xmlns:p14="http://schemas.microsoft.com/office/powerpoint/2010/main" val="132530831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a:t>
            </a:r>
            <a:r>
              <a:rPr lang="en-US" sz="1700" b="1" dirty="0" smtClean="0"/>
              <a:t>Conclusions</a:t>
            </a:r>
          </a:p>
          <a:p>
            <a:pPr eaLnBrk="1" hangingPunct="1"/>
            <a:endParaRPr lang="en-US" sz="1700" dirty="0">
              <a:solidFill>
                <a:schemeClr val="accent2"/>
              </a:solidFill>
            </a:endParaRPr>
          </a:p>
        </p:txBody>
      </p:sp>
      <p:sp>
        <p:nvSpPr>
          <p:cNvPr id="2" name="Rectangle 1"/>
          <p:cNvSpPr/>
          <p:nvPr/>
        </p:nvSpPr>
        <p:spPr>
          <a:xfrm>
            <a:off x="468312" y="4758329"/>
            <a:ext cx="8739188" cy="300082"/>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Marking and Placards - if analyzed – is preferred to be considered as part of the zonal considerations (80 %) rather than as an MSI (20 %)</a:t>
            </a:r>
            <a:endParaRPr lang="en-US" dirty="0">
              <a:solidFill>
                <a:schemeClr val="accent3"/>
              </a:solidFill>
            </a:endParaRPr>
          </a:p>
        </p:txBody>
      </p:sp>
      <p:sp>
        <p:nvSpPr>
          <p:cNvPr id="10" name="Rectangle 9"/>
          <p:cNvSpPr/>
          <p:nvPr/>
        </p:nvSpPr>
        <p:spPr>
          <a:xfrm>
            <a:off x="460692" y="2935294"/>
            <a:ext cx="8739188" cy="338554"/>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Marking and Placards are generally considered monitored by existing rules in place (82%)</a:t>
            </a:r>
            <a:endParaRPr lang="en-US" dirty="0">
              <a:solidFill>
                <a:schemeClr val="accent3"/>
              </a:solidFill>
            </a:endParaRPr>
          </a:p>
        </p:txBody>
      </p:sp>
      <p:sp>
        <p:nvSpPr>
          <p:cNvPr id="11" name="Rectangle 10"/>
          <p:cNvSpPr/>
          <p:nvPr/>
        </p:nvSpPr>
        <p:spPr>
          <a:xfrm>
            <a:off x="468312" y="4074258"/>
            <a:ext cx="8739188" cy="584775"/>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If analyzed, a limited set of Marking </a:t>
            </a:r>
            <a:r>
              <a:rPr lang="en-US" dirty="0">
                <a:solidFill>
                  <a:schemeClr val="accent3"/>
                </a:solidFill>
              </a:rPr>
              <a:t>and Placards </a:t>
            </a:r>
            <a:r>
              <a:rPr lang="en-US" dirty="0" smtClean="0">
                <a:solidFill>
                  <a:schemeClr val="accent3"/>
                </a:solidFill>
              </a:rPr>
              <a:t>with a potential effect of safety should be considered to avoid overlooking the topic. </a:t>
            </a:r>
          </a:p>
        </p:txBody>
      </p:sp>
      <p:sp>
        <p:nvSpPr>
          <p:cNvPr id="12" name="Rectangle 11"/>
          <p:cNvSpPr/>
          <p:nvPr/>
        </p:nvSpPr>
        <p:spPr>
          <a:xfrm>
            <a:off x="468312" y="1135260"/>
            <a:ext cx="8739188" cy="1323439"/>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Marking and Placards defects are equally identified during scheduled, unscheduled, daily, audit and crew normal duties inspections (all categories 18-23%) with slightly more perceived effectiveness during scheduled inspection. </a:t>
            </a:r>
          </a:p>
          <a:p>
            <a:pPr marL="285750" indent="-285750">
              <a:buFont typeface="Arial" panose="020B0604020202020204" pitchFamily="34" charset="0"/>
              <a:buChar char="•"/>
            </a:pPr>
            <a:endParaRPr lang="en-US" dirty="0" smtClean="0">
              <a:solidFill>
                <a:schemeClr val="accent3"/>
              </a:solidFill>
            </a:endParaRPr>
          </a:p>
          <a:p>
            <a:pPr marL="285750" indent="-285750">
              <a:buFont typeface="Arial" panose="020B0604020202020204" pitchFamily="34" charset="0"/>
              <a:buChar char="•"/>
            </a:pPr>
            <a:r>
              <a:rPr lang="en-US" dirty="0" smtClean="0">
                <a:solidFill>
                  <a:schemeClr val="accent3"/>
                </a:solidFill>
              </a:rPr>
              <a:t>Degraded/unreadable is the most credible failure mode experienced (41%).</a:t>
            </a:r>
          </a:p>
        </p:txBody>
      </p:sp>
      <p:sp>
        <p:nvSpPr>
          <p:cNvPr id="13" name="Rectangle 12"/>
          <p:cNvSpPr/>
          <p:nvPr/>
        </p:nvSpPr>
        <p:spPr>
          <a:xfrm>
            <a:off x="1554956" y="6093142"/>
            <a:ext cx="9098530" cy="338554"/>
          </a:xfrm>
          <a:prstGeom prst="rect">
            <a:avLst/>
          </a:prstGeom>
        </p:spPr>
        <p:txBody>
          <a:bodyPr wrap="square">
            <a:spAutoFit/>
          </a:bodyPr>
          <a:lstStyle/>
          <a:p>
            <a:pPr algn="ctr"/>
            <a:r>
              <a:rPr lang="en-US" b="1" u="sng" dirty="0" smtClean="0"/>
              <a:t>FEEDBACK FROM IAM before moving FWD</a:t>
            </a:r>
            <a:endParaRPr lang="en-US" b="1" u="sng" dirty="0"/>
          </a:p>
        </p:txBody>
      </p:sp>
      <p:sp>
        <p:nvSpPr>
          <p:cNvPr id="3" name="Rectangle 2"/>
          <p:cNvSpPr/>
          <p:nvPr/>
        </p:nvSpPr>
        <p:spPr>
          <a:xfrm>
            <a:off x="468312" y="3403600"/>
            <a:ext cx="8606631" cy="584775"/>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There is an equal distribution weather or </a:t>
            </a:r>
            <a:r>
              <a:rPr lang="en-US" dirty="0">
                <a:solidFill>
                  <a:schemeClr val="accent3"/>
                </a:solidFill>
              </a:rPr>
              <a:t>not </a:t>
            </a:r>
            <a:r>
              <a:rPr lang="en-US" dirty="0" smtClean="0">
                <a:solidFill>
                  <a:schemeClr val="accent3"/>
                </a:solidFill>
              </a:rPr>
              <a:t>a </a:t>
            </a:r>
            <a:r>
              <a:rPr lang="en-US" dirty="0">
                <a:solidFill>
                  <a:schemeClr val="accent3"/>
                </a:solidFill>
              </a:rPr>
              <a:t>missing/degraded placards </a:t>
            </a:r>
            <a:r>
              <a:rPr lang="en-US" dirty="0" smtClean="0">
                <a:solidFill>
                  <a:schemeClr val="accent3"/>
                </a:solidFill>
              </a:rPr>
              <a:t>has </a:t>
            </a:r>
            <a:r>
              <a:rPr lang="en-US" dirty="0">
                <a:solidFill>
                  <a:schemeClr val="accent3"/>
                </a:solidFill>
              </a:rPr>
              <a:t>by itself a direct consequence on operating </a:t>
            </a:r>
            <a:r>
              <a:rPr lang="en-US" dirty="0" smtClean="0">
                <a:solidFill>
                  <a:schemeClr val="accent3"/>
                </a:solidFill>
              </a:rPr>
              <a:t>safety (NO  48% - YES 52%).</a:t>
            </a:r>
            <a:endParaRPr lang="en-US" dirty="0">
              <a:solidFill>
                <a:schemeClr val="accent3"/>
              </a:solidFill>
            </a:endParaRPr>
          </a:p>
        </p:txBody>
      </p:sp>
      <p:sp>
        <p:nvSpPr>
          <p:cNvPr id="14" name="Rectangle 13"/>
          <p:cNvSpPr/>
          <p:nvPr/>
        </p:nvSpPr>
        <p:spPr>
          <a:xfrm>
            <a:off x="468312" y="2511640"/>
            <a:ext cx="8965974" cy="338554"/>
          </a:xfrm>
          <a:prstGeom prst="rect">
            <a:avLst/>
          </a:prstGeom>
        </p:spPr>
        <p:txBody>
          <a:bodyPr wrap="square">
            <a:spAutoFit/>
          </a:bodyPr>
          <a:lstStyle/>
          <a:p>
            <a:pPr marL="285750" indent="-285750">
              <a:buFont typeface="Arial" panose="020B0604020202020204" pitchFamily="34" charset="0"/>
              <a:buChar char="•"/>
            </a:pPr>
            <a:r>
              <a:rPr lang="en-US" dirty="0" smtClean="0">
                <a:solidFill>
                  <a:schemeClr val="accent3"/>
                </a:solidFill>
              </a:rPr>
              <a:t>56% of participants consider that there is no general lack of surveillance about M&amp;P in service</a:t>
            </a:r>
            <a:endParaRPr lang="en-US" dirty="0">
              <a:solidFill>
                <a:schemeClr val="accent3"/>
              </a:solidFill>
            </a:endParaRPr>
          </a:p>
        </p:txBody>
      </p:sp>
    </p:spTree>
    <p:extLst>
      <p:ext uri="{BB962C8B-B14F-4D97-AF65-F5344CB8AC3E}">
        <p14:creationId xmlns:p14="http://schemas.microsoft.com/office/powerpoint/2010/main" val="14419706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9" name="Rectangle 3"/>
          <p:cNvSpPr txBox="1">
            <a:spLocks noChangeArrowheads="1"/>
          </p:cNvSpPr>
          <p:nvPr/>
        </p:nvSpPr>
        <p:spPr bwMode="auto">
          <a:xfrm>
            <a:off x="376238" y="1614488"/>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8" name="Rectangle 4"/>
          <p:cNvSpPr txBox="1">
            <a:spLocks noChangeArrowheads="1"/>
          </p:cNvSpPr>
          <p:nvPr>
            <p:custDataLst>
              <p:tags r:id="rId1"/>
            </p:custDataLst>
          </p:nvPr>
        </p:nvSpPr>
        <p:spPr bwMode="auto">
          <a:xfrm>
            <a:off x="0" y="1706246"/>
            <a:ext cx="8982911" cy="405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en-US" sz="4400" b="1" dirty="0" smtClean="0"/>
              <a:t>THANK YOU</a:t>
            </a:r>
          </a:p>
          <a:p>
            <a:pPr algn="ctr" eaLnBrk="1" hangingPunct="1"/>
            <a:endParaRPr lang="en-US" sz="4400" b="1" dirty="0" smtClean="0"/>
          </a:p>
          <a:p>
            <a:pPr algn="ctr" eaLnBrk="1" hangingPunct="1"/>
            <a:endParaRPr lang="en-US" sz="4000" b="1" dirty="0" smtClean="0"/>
          </a:p>
          <a:p>
            <a:pPr algn="ctr" eaLnBrk="1" hangingPunct="1"/>
            <a:endParaRPr lang="en-US" sz="4000" b="1" dirty="0"/>
          </a:p>
          <a:p>
            <a:pPr algn="ctr" eaLnBrk="1" hangingPunct="1"/>
            <a:endParaRPr lang="en-US" sz="4000" b="1" dirty="0"/>
          </a:p>
          <a:p>
            <a:pPr algn="ctr" eaLnBrk="1" hangingPunct="1"/>
            <a:r>
              <a:rPr lang="en-US" sz="1800" dirty="0" smtClean="0"/>
              <a:t>It is proposed to close Action 2023-07 with this presentation </a:t>
            </a:r>
          </a:p>
        </p:txBody>
      </p:sp>
    </p:spTree>
    <p:extLst>
      <p:ext uri="{BB962C8B-B14F-4D97-AF65-F5344CB8AC3E}">
        <p14:creationId xmlns:p14="http://schemas.microsoft.com/office/powerpoint/2010/main" val="223969960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9" name="Rectangle 3"/>
          <p:cNvSpPr txBox="1">
            <a:spLocks noChangeArrowheads="1"/>
          </p:cNvSpPr>
          <p:nvPr/>
        </p:nvSpPr>
        <p:spPr bwMode="auto">
          <a:xfrm>
            <a:off x="288925" y="129540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smtClean="0"/>
              <a:t>Marking and Placard – ACTION ITEM 2023-07</a:t>
            </a:r>
          </a:p>
          <a:p>
            <a:pPr eaLnBrk="1" hangingPunct="1"/>
            <a:endParaRPr lang="en-US" sz="1700" dirty="0">
              <a:solidFill>
                <a:schemeClr val="accent2"/>
              </a:solidFill>
            </a:endParaRPr>
          </a:p>
        </p:txBody>
      </p:sp>
      <p:graphicFrame>
        <p:nvGraphicFramePr>
          <p:cNvPr id="3" name="Diagram 2"/>
          <p:cNvGraphicFramePr/>
          <p:nvPr>
            <p:extLst>
              <p:ext uri="{D42A27DB-BD31-4B8C-83A1-F6EECF244321}">
                <p14:modId xmlns:p14="http://schemas.microsoft.com/office/powerpoint/2010/main" val="85629009"/>
              </p:ext>
            </p:extLst>
          </p:nvPr>
        </p:nvGraphicFramePr>
        <p:xfrm>
          <a:off x="754380" y="1373413"/>
          <a:ext cx="8092440" cy="2545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p:cNvSpPr txBox="1"/>
          <p:nvPr/>
        </p:nvSpPr>
        <p:spPr>
          <a:xfrm>
            <a:off x="890336" y="3918846"/>
            <a:ext cx="8329864" cy="1535975"/>
          </a:xfrm>
          <a:prstGeom prst="rect">
            <a:avLst/>
          </a:prstGeom>
          <a:noFill/>
        </p:spPr>
        <p:txBody>
          <a:bodyPr wrap="square" tIns="90000" bIns="90000" rtlCol="0">
            <a:spAutoFit/>
          </a:bodyPr>
          <a:lstStyle/>
          <a:p>
            <a:r>
              <a:rPr lang="it-IT" dirty="0" smtClean="0"/>
              <a:t>Brainstorming have considered:</a:t>
            </a:r>
          </a:p>
          <a:p>
            <a:pPr marL="285750" indent="-285750">
              <a:lnSpc>
                <a:spcPct val="150000"/>
              </a:lnSpc>
              <a:buFont typeface="Arial" panose="020B0604020202020204" pitchFamily="34" charset="0"/>
              <a:buChar char="•"/>
            </a:pPr>
            <a:r>
              <a:rPr lang="it-IT" dirty="0" smtClean="0"/>
              <a:t>Available definition research ( if any)</a:t>
            </a:r>
          </a:p>
          <a:p>
            <a:pPr marL="285750" indent="-285750">
              <a:lnSpc>
                <a:spcPct val="150000"/>
              </a:lnSpc>
              <a:buFont typeface="Arial" panose="020B0604020202020204" pitchFamily="34" charset="0"/>
              <a:buChar char="•"/>
            </a:pPr>
            <a:r>
              <a:rPr lang="it-IT" dirty="0" smtClean="0"/>
              <a:t>Certification Requirements referring to marking and placards (exercise done for CS29)</a:t>
            </a:r>
          </a:p>
          <a:p>
            <a:pPr marL="285750" indent="-285750">
              <a:lnSpc>
                <a:spcPct val="150000"/>
              </a:lnSpc>
              <a:buFont typeface="Arial" panose="020B0604020202020204" pitchFamily="34" charset="0"/>
              <a:buChar char="•"/>
            </a:pPr>
            <a:r>
              <a:rPr lang="it-IT" dirty="0" smtClean="0"/>
              <a:t>Available lists of M&amp;P object of </a:t>
            </a:r>
            <a:r>
              <a:rPr lang="it-IT" dirty="0"/>
              <a:t>today in service </a:t>
            </a:r>
            <a:r>
              <a:rPr lang="it-IT" dirty="0" smtClean="0"/>
              <a:t>inspections (</a:t>
            </a:r>
            <a:r>
              <a:rPr lang="it-IT" dirty="0"/>
              <a:t>i.e</a:t>
            </a:r>
            <a:r>
              <a:rPr lang="it-IT" dirty="0" smtClean="0"/>
              <a:t>. Ramp-up check list)</a:t>
            </a:r>
          </a:p>
        </p:txBody>
      </p:sp>
      <p:sp>
        <p:nvSpPr>
          <p:cNvPr id="2" name="Rectangle 1"/>
          <p:cNvSpPr/>
          <p:nvPr/>
        </p:nvSpPr>
        <p:spPr bwMode="gray">
          <a:xfrm>
            <a:off x="890336" y="1628775"/>
            <a:ext cx="986089" cy="1495425"/>
          </a:xfrm>
          <a:prstGeom prst="rect">
            <a:avLst/>
          </a:prstGeom>
          <a:noFill/>
          <a:ln w="9525">
            <a:solidFill>
              <a:schemeClr val="accent3">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cxnSp>
        <p:nvCxnSpPr>
          <p:cNvPr id="6" name="Elbow Connector 5"/>
          <p:cNvCxnSpPr>
            <a:stCxn id="2" idx="1"/>
            <a:endCxn id="4" idx="1"/>
          </p:cNvCxnSpPr>
          <p:nvPr/>
        </p:nvCxnSpPr>
        <p:spPr>
          <a:xfrm rot="10800000" flipV="1">
            <a:off x="890336" y="2376488"/>
            <a:ext cx="12700" cy="2310346"/>
          </a:xfrm>
          <a:prstGeom prst="bentConnector3">
            <a:avLst>
              <a:gd name="adj1" fmla="val 1800000"/>
            </a:avLst>
          </a:prstGeom>
          <a:ln>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10"/>
          <a:stretch>
            <a:fillRect/>
          </a:stretch>
        </p:blipFill>
        <p:spPr>
          <a:xfrm>
            <a:off x="877635" y="843810"/>
            <a:ext cx="5078665" cy="801450"/>
          </a:xfrm>
          <a:prstGeom prst="rect">
            <a:avLst/>
          </a:prstGeom>
        </p:spPr>
      </p:pic>
    </p:spTree>
    <p:extLst>
      <p:ext uri="{BB962C8B-B14F-4D97-AF65-F5344CB8AC3E}">
        <p14:creationId xmlns:p14="http://schemas.microsoft.com/office/powerpoint/2010/main" val="223371715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9" name="Rectangle 3"/>
          <p:cNvSpPr txBox="1">
            <a:spLocks noChangeArrowheads="1"/>
          </p:cNvSpPr>
          <p:nvPr/>
        </p:nvSpPr>
        <p:spPr bwMode="auto">
          <a:xfrm>
            <a:off x="288925" y="129540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smtClean="0"/>
              <a:t>Marking and Placard – PROPOSAL OF a DRAFT CIP (from RMPIG)</a:t>
            </a:r>
          </a:p>
          <a:p>
            <a:pPr eaLnBrk="1" hangingPunct="1"/>
            <a:endParaRPr lang="en-US" sz="1700" dirty="0">
              <a:solidFill>
                <a:schemeClr val="accent2"/>
              </a:solidFill>
            </a:endParaRPr>
          </a:p>
        </p:txBody>
      </p:sp>
      <p:graphicFrame>
        <p:nvGraphicFramePr>
          <p:cNvPr id="10" name="Diagram 9"/>
          <p:cNvGraphicFramePr/>
          <p:nvPr>
            <p:extLst>
              <p:ext uri="{D42A27DB-BD31-4B8C-83A1-F6EECF244321}">
                <p14:modId xmlns:p14="http://schemas.microsoft.com/office/powerpoint/2010/main" val="3350180713"/>
              </p:ext>
            </p:extLst>
          </p:nvPr>
        </p:nvGraphicFramePr>
        <p:xfrm>
          <a:off x="754380" y="976312"/>
          <a:ext cx="8092440" cy="17888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Rectangle 10"/>
          <p:cNvSpPr/>
          <p:nvPr/>
        </p:nvSpPr>
        <p:spPr bwMode="gray">
          <a:xfrm>
            <a:off x="2073943" y="1079120"/>
            <a:ext cx="2244057" cy="1495425"/>
          </a:xfrm>
          <a:prstGeom prst="rect">
            <a:avLst/>
          </a:prstGeom>
          <a:noFill/>
          <a:ln w="9525">
            <a:solidFill>
              <a:schemeClr val="accent3">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sp>
        <p:nvSpPr>
          <p:cNvPr id="6" name="Rectangle 5"/>
          <p:cNvSpPr/>
          <p:nvPr/>
        </p:nvSpPr>
        <p:spPr>
          <a:xfrm>
            <a:off x="2014537" y="2853450"/>
            <a:ext cx="5572126" cy="338554"/>
          </a:xfrm>
          <a:prstGeom prst="rect">
            <a:avLst/>
          </a:prstGeom>
        </p:spPr>
        <p:txBody>
          <a:bodyPr wrap="square">
            <a:spAutoFit/>
          </a:bodyPr>
          <a:lstStyle/>
          <a:p>
            <a:r>
              <a:rPr lang="en-US" b="1" u="sng" dirty="0" smtClean="0"/>
              <a:t>DRAFT CIP  with 2 options – to start a DISCUSSION</a:t>
            </a:r>
            <a:endParaRPr lang="it-IT" b="1" u="sng" dirty="0"/>
          </a:p>
        </p:txBody>
      </p:sp>
      <p:graphicFrame>
        <p:nvGraphicFramePr>
          <p:cNvPr id="18" name="Diagram 17"/>
          <p:cNvGraphicFramePr/>
          <p:nvPr>
            <p:extLst>
              <p:ext uri="{D42A27DB-BD31-4B8C-83A1-F6EECF244321}">
                <p14:modId xmlns:p14="http://schemas.microsoft.com/office/powerpoint/2010/main" val="3445188649"/>
              </p:ext>
            </p:extLst>
          </p:nvPr>
        </p:nvGraphicFramePr>
        <p:xfrm>
          <a:off x="754380" y="2687615"/>
          <a:ext cx="3612459" cy="289562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Rectangle 6"/>
          <p:cNvSpPr/>
          <p:nvPr/>
        </p:nvSpPr>
        <p:spPr>
          <a:xfrm>
            <a:off x="4675980" y="3458428"/>
            <a:ext cx="4756468" cy="2308324"/>
          </a:xfrm>
          <a:prstGeom prst="rect">
            <a:avLst/>
          </a:prstGeom>
        </p:spPr>
        <p:txBody>
          <a:bodyPr wrap="square">
            <a:spAutoFit/>
          </a:bodyPr>
          <a:lstStyle/>
          <a:p>
            <a:pPr marL="285750" indent="-285750" algn="just">
              <a:spcAft>
                <a:spcPts val="0"/>
              </a:spcAft>
              <a:buFont typeface="Wingdings" panose="05000000000000000000" pitchFamily="2" charset="2"/>
              <a:buChar char="ü"/>
            </a:pPr>
            <a:r>
              <a:rPr lang="en-US" dirty="0" smtClean="0">
                <a:latin typeface="Times New Roman" panose="02020603050405020304" pitchFamily="18" charset="0"/>
                <a:ea typeface="Times New Roman" panose="02020603050405020304" pitchFamily="18" charset="0"/>
              </a:rPr>
              <a:t>Topic not shared by all stakeholders. Different perception if there is a problem.</a:t>
            </a:r>
          </a:p>
          <a:p>
            <a:pPr algn="just">
              <a:spcAft>
                <a:spcPts val="0"/>
              </a:spcAft>
            </a:pPr>
            <a:endParaRPr lang="en-US"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ü"/>
            </a:pPr>
            <a:r>
              <a:rPr lang="en-US" dirty="0" smtClean="0">
                <a:latin typeface="Times New Roman" panose="02020603050405020304" pitchFamily="18" charset="0"/>
                <a:ea typeface="Times New Roman" panose="02020603050405020304" pitchFamily="18" charset="0"/>
              </a:rPr>
              <a:t>General </a:t>
            </a:r>
            <a:r>
              <a:rPr lang="en-US" dirty="0">
                <a:latin typeface="Times New Roman" panose="02020603050405020304" pitchFamily="18" charset="0"/>
                <a:ea typeface="Times New Roman" panose="02020603050405020304" pitchFamily="18" charset="0"/>
              </a:rPr>
              <a:t>understanding that not all the placards/markings </a:t>
            </a:r>
            <a:r>
              <a:rPr lang="en-US" dirty="0" smtClean="0">
                <a:latin typeface="Times New Roman" panose="02020603050405020304" pitchFamily="18" charset="0"/>
                <a:ea typeface="Times New Roman" panose="02020603050405020304" pitchFamily="18" charset="0"/>
              </a:rPr>
              <a:t>would be </a:t>
            </a:r>
            <a:r>
              <a:rPr lang="en-US" dirty="0">
                <a:latin typeface="Times New Roman" panose="02020603050405020304" pitchFamily="18" charset="0"/>
                <a:ea typeface="Times New Roman" panose="02020603050405020304" pitchFamily="18" charset="0"/>
              </a:rPr>
              <a:t>required to be </a:t>
            </a:r>
            <a:r>
              <a:rPr lang="en-US" dirty="0" smtClean="0">
                <a:latin typeface="Times New Roman" panose="02020603050405020304" pitchFamily="18" charset="0"/>
                <a:ea typeface="Times New Roman" panose="02020603050405020304" pitchFamily="18" charset="0"/>
              </a:rPr>
              <a:t>assessed</a:t>
            </a:r>
          </a:p>
          <a:p>
            <a:pPr marL="285750" indent="-285750" algn="just">
              <a:spcAft>
                <a:spcPts val="0"/>
              </a:spcAft>
              <a:buFont typeface="Wingdings" panose="05000000000000000000" pitchFamily="2" charset="2"/>
              <a:buChar char="ü"/>
            </a:pPr>
            <a:endParaRPr lang="en-US"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ü"/>
            </a:pPr>
            <a:endParaRPr lang="en-US" dirty="0" smtClean="0">
              <a:latin typeface="Times New Roman" panose="02020603050405020304" pitchFamily="18" charset="0"/>
              <a:ea typeface="Times New Roman" panose="02020603050405020304" pitchFamily="18" charset="0"/>
            </a:endParaRPr>
          </a:p>
          <a:p>
            <a:pPr algn="ctr">
              <a:spcAft>
                <a:spcPts val="0"/>
              </a:spcAft>
            </a:pPr>
            <a:r>
              <a:rPr lang="en-US" dirty="0" smtClean="0">
                <a:latin typeface="Times New Roman" panose="02020603050405020304" pitchFamily="18" charset="0"/>
                <a:ea typeface="Times New Roman" panose="02020603050405020304" pitchFamily="18" charset="0"/>
              </a:rPr>
              <a:t>CONCLUSION</a:t>
            </a:r>
            <a:r>
              <a:rPr lang="en-US" dirty="0">
                <a:latin typeface="Times New Roman" panose="02020603050405020304" pitchFamily="18" charset="0"/>
                <a:ea typeface="Times New Roman" panose="02020603050405020304" pitchFamily="18" charset="0"/>
              </a:rPr>
              <a:t>: FURTHER DISCUSSION AND DIRECTION REQUIRED </a:t>
            </a:r>
            <a:r>
              <a:rPr lang="en-US" dirty="0" smtClean="0">
                <a:latin typeface="Times New Roman" panose="02020603050405020304" pitchFamily="18" charset="0"/>
                <a:ea typeface="Times New Roman" panose="02020603050405020304" pitchFamily="18" charset="0"/>
              </a:rPr>
              <a:t>BEFORE MOVING TO </a:t>
            </a:r>
            <a:r>
              <a:rPr lang="en-US" dirty="0">
                <a:latin typeface="Times New Roman" panose="02020603050405020304" pitchFamily="18" charset="0"/>
                <a:ea typeface="Times New Roman" panose="02020603050405020304" pitchFamily="18" charset="0"/>
              </a:rPr>
              <a:t>CIP</a:t>
            </a:r>
            <a:endParaRPr lang="it-IT" sz="1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63408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9" name="Rectangle 3"/>
          <p:cNvSpPr txBox="1">
            <a:spLocks noChangeArrowheads="1"/>
          </p:cNvSpPr>
          <p:nvPr/>
        </p:nvSpPr>
        <p:spPr bwMode="auto">
          <a:xfrm>
            <a:off x="288925" y="1295400"/>
            <a:ext cx="8774113" cy="41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1600">
                <a:solidFill>
                  <a:schemeClr val="tx1"/>
                </a:solidFill>
                <a:latin typeface="Arial" pitchFamily="34" charset="0"/>
                <a:cs typeface="Arial" pitchFamily="34" charset="0"/>
              </a:defRPr>
            </a:lvl1pPr>
            <a:lvl2pPr marL="628650" indent="-22860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lvl="1" eaLnBrk="1" hangingPunct="1">
              <a:spcBef>
                <a:spcPts val="600"/>
              </a:spcBef>
              <a:buFont typeface="Arial" pitchFamily="34" charset="0"/>
              <a:buChar char="•"/>
            </a:pPr>
            <a:endParaRPr lang="en-US" sz="1500" dirty="0"/>
          </a:p>
          <a:p>
            <a:pPr marL="400050" lvl="1" indent="0" eaLnBrk="1" hangingPunct="1"/>
            <a:endParaRPr lang="en-US" sz="1500" dirty="0"/>
          </a:p>
        </p:txBody>
      </p:sp>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smtClean="0"/>
              <a:t>Marking and Placard – CONSULTATION poll</a:t>
            </a:r>
          </a:p>
          <a:p>
            <a:pPr eaLnBrk="1" hangingPunct="1"/>
            <a:endParaRPr lang="en-US" sz="1700" dirty="0">
              <a:solidFill>
                <a:schemeClr val="accent2"/>
              </a:solidFill>
            </a:endParaRPr>
          </a:p>
        </p:txBody>
      </p:sp>
      <p:graphicFrame>
        <p:nvGraphicFramePr>
          <p:cNvPr id="10" name="Diagram 9"/>
          <p:cNvGraphicFramePr/>
          <p:nvPr>
            <p:extLst>
              <p:ext uri="{D42A27DB-BD31-4B8C-83A1-F6EECF244321}">
                <p14:modId xmlns:p14="http://schemas.microsoft.com/office/powerpoint/2010/main" val="1676805329"/>
              </p:ext>
            </p:extLst>
          </p:nvPr>
        </p:nvGraphicFramePr>
        <p:xfrm>
          <a:off x="754380" y="976312"/>
          <a:ext cx="8092440" cy="17888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Rectangle 10"/>
          <p:cNvSpPr/>
          <p:nvPr/>
        </p:nvSpPr>
        <p:spPr bwMode="gray">
          <a:xfrm>
            <a:off x="4465512" y="1093294"/>
            <a:ext cx="2382963" cy="1495425"/>
          </a:xfrm>
          <a:prstGeom prst="rect">
            <a:avLst/>
          </a:prstGeom>
          <a:noFill/>
          <a:ln w="9525">
            <a:solidFill>
              <a:schemeClr val="accent3">
                <a:lumMod val="60000"/>
                <a:lumOff val="4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pic>
        <p:nvPicPr>
          <p:cNvPr id="12" name="Picture 11"/>
          <p:cNvPicPr>
            <a:picLocks noChangeAspect="1"/>
          </p:cNvPicPr>
          <p:nvPr/>
        </p:nvPicPr>
        <p:blipFill>
          <a:blip r:embed="rId10"/>
          <a:stretch>
            <a:fillRect/>
          </a:stretch>
        </p:blipFill>
        <p:spPr>
          <a:xfrm>
            <a:off x="4212140" y="2790825"/>
            <a:ext cx="3790615" cy="2665154"/>
          </a:xfrm>
          <a:prstGeom prst="rect">
            <a:avLst/>
          </a:prstGeom>
        </p:spPr>
      </p:pic>
      <p:sp>
        <p:nvSpPr>
          <p:cNvPr id="2" name="Rectangle 1"/>
          <p:cNvSpPr/>
          <p:nvPr/>
        </p:nvSpPr>
        <p:spPr>
          <a:xfrm>
            <a:off x="8087059" y="5117425"/>
            <a:ext cx="822661" cy="338554"/>
          </a:xfrm>
          <a:prstGeom prst="rect">
            <a:avLst/>
          </a:prstGeom>
        </p:spPr>
        <p:txBody>
          <a:bodyPr wrap="none">
            <a:spAutoFit/>
          </a:bodyPr>
          <a:lstStyle/>
          <a:p>
            <a:r>
              <a:rPr lang="it-IT" dirty="0">
                <a:hlinkClick r:id="rId11"/>
              </a:rPr>
              <a:t>Survey</a:t>
            </a:r>
            <a:endParaRPr lang="it-IT" dirty="0"/>
          </a:p>
        </p:txBody>
      </p:sp>
      <p:sp>
        <p:nvSpPr>
          <p:cNvPr id="3" name="Rectangle 2"/>
          <p:cNvSpPr/>
          <p:nvPr/>
        </p:nvSpPr>
        <p:spPr bwMode="gray">
          <a:xfrm>
            <a:off x="6878805" y="1575519"/>
            <a:ext cx="1123950" cy="1015816"/>
          </a:xfrm>
          <a:prstGeom prst="rect">
            <a:avLst/>
          </a:prstGeom>
          <a:noFill/>
          <a:ln w="9525">
            <a:solidFill>
              <a:srgbClr val="FF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sp>
        <p:nvSpPr>
          <p:cNvPr id="4" name="Rectangle 3"/>
          <p:cNvSpPr/>
          <p:nvPr/>
        </p:nvSpPr>
        <p:spPr>
          <a:xfrm>
            <a:off x="288925" y="3283535"/>
            <a:ext cx="3840096" cy="2185214"/>
          </a:xfrm>
          <a:prstGeom prst="rect">
            <a:avLst/>
          </a:prstGeom>
        </p:spPr>
        <p:txBody>
          <a:bodyPr wrap="square">
            <a:spAutoFit/>
          </a:bodyPr>
          <a:lstStyle/>
          <a:p>
            <a:pPr algn="ctr"/>
            <a:r>
              <a:rPr lang="en-US" sz="2000" i="1" dirty="0" smtClean="0">
                <a:solidFill>
                  <a:srgbClr val="000000"/>
                </a:solidFill>
                <a:latin typeface="Calibri" panose="020F0502020204030204" pitchFamily="34" charset="0"/>
              </a:rPr>
              <a:t>… the </a:t>
            </a:r>
            <a:r>
              <a:rPr lang="en-US" sz="2000" i="1" dirty="0">
                <a:solidFill>
                  <a:srgbClr val="000000"/>
                </a:solidFill>
                <a:latin typeface="Calibri" panose="020F0502020204030204" pitchFamily="34" charset="0"/>
              </a:rPr>
              <a:t>Policy Board would expect more a presentation of the study of the topic rather than a CIP, we perfectly understand it is not an easy topic to be tackled in the MSG-3 analysis </a:t>
            </a:r>
            <a:r>
              <a:rPr lang="en-US" sz="2000" i="1" dirty="0" smtClean="0">
                <a:solidFill>
                  <a:srgbClr val="000000"/>
                </a:solidFill>
                <a:latin typeface="Calibri" panose="020F0502020204030204" pitchFamily="34" charset="0"/>
              </a:rPr>
              <a:t>context…. </a:t>
            </a:r>
            <a:r>
              <a:rPr lang="en-US" dirty="0">
                <a:solidFill>
                  <a:srgbClr val="000000"/>
                </a:solidFill>
                <a:latin typeface="Calibri" panose="020F0502020204030204" pitchFamily="34" charset="0"/>
              </a:rPr>
              <a:t>	</a:t>
            </a:r>
            <a:endParaRPr lang="en-US" dirty="0" smtClean="0">
              <a:solidFill>
                <a:srgbClr val="000000"/>
              </a:solidFill>
              <a:latin typeface="Calibri" panose="020F0502020204030204" pitchFamily="34" charset="0"/>
            </a:endParaRPr>
          </a:p>
          <a:p>
            <a:pPr algn="ctr"/>
            <a:r>
              <a:rPr lang="en-US" dirty="0" smtClean="0">
                <a:solidFill>
                  <a:srgbClr val="000000"/>
                </a:solidFill>
                <a:latin typeface="Calibri" panose="020F0502020204030204" pitchFamily="34" charset="0"/>
              </a:rPr>
              <a:t>(</a:t>
            </a:r>
            <a:r>
              <a:rPr lang="en-US" dirty="0" err="1" smtClean="0">
                <a:solidFill>
                  <a:srgbClr val="000000"/>
                </a:solidFill>
                <a:latin typeface="Calibri" panose="020F0502020204030204" pitchFamily="34" charset="0"/>
              </a:rPr>
              <a:t>MoM</a:t>
            </a:r>
            <a:r>
              <a:rPr lang="en-US" dirty="0" smtClean="0">
                <a:solidFill>
                  <a:srgbClr val="000000"/>
                </a:solidFill>
                <a:latin typeface="Calibri" panose="020F0502020204030204" pitchFamily="34" charset="0"/>
              </a:rPr>
              <a:t> of IIM DECEMBER 2023)</a:t>
            </a:r>
            <a:endParaRPr lang="en-US" dirty="0">
              <a:solidFill>
                <a:srgbClr val="000000"/>
              </a:solidFill>
              <a:latin typeface="Calibri" panose="020F0502020204030204" pitchFamily="34" charset="0"/>
            </a:endParaRPr>
          </a:p>
        </p:txBody>
      </p:sp>
      <p:cxnSp>
        <p:nvCxnSpPr>
          <p:cNvPr id="6" name="Straight Arrow Connector 5"/>
          <p:cNvCxnSpPr/>
          <p:nvPr/>
        </p:nvCxnSpPr>
        <p:spPr>
          <a:xfrm flipH="1">
            <a:off x="2249940" y="2425511"/>
            <a:ext cx="2215572" cy="817526"/>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7888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a:t>
            </a:r>
            <a:r>
              <a:rPr lang="en-US" sz="1700" b="1" dirty="0" smtClean="0"/>
              <a:t>Who answered ? </a:t>
            </a:r>
            <a:endParaRPr lang="en-US" sz="1700" b="1" dirty="0"/>
          </a:p>
          <a:p>
            <a:pPr eaLnBrk="1" hangingPunct="1"/>
            <a:endParaRPr lang="en-US" sz="1700" dirty="0">
              <a:solidFill>
                <a:schemeClr val="accent2"/>
              </a:solidFill>
            </a:endParaRPr>
          </a:p>
        </p:txBody>
      </p:sp>
      <p:pic>
        <p:nvPicPr>
          <p:cNvPr id="4" name="Picture 3"/>
          <p:cNvPicPr>
            <a:picLocks noChangeAspect="1"/>
          </p:cNvPicPr>
          <p:nvPr/>
        </p:nvPicPr>
        <p:blipFill>
          <a:blip r:embed="rId5"/>
          <a:stretch>
            <a:fillRect/>
          </a:stretch>
        </p:blipFill>
        <p:spPr>
          <a:xfrm>
            <a:off x="1363976" y="939208"/>
            <a:ext cx="6873248" cy="4619724"/>
          </a:xfrm>
          <a:prstGeom prst="rect">
            <a:avLst/>
          </a:prstGeom>
        </p:spPr>
      </p:pic>
      <p:sp>
        <p:nvSpPr>
          <p:cNvPr id="5" name="TextBox 4"/>
          <p:cNvSpPr txBox="1"/>
          <p:nvPr/>
        </p:nvSpPr>
        <p:spPr>
          <a:xfrm>
            <a:off x="7447924" y="5274069"/>
            <a:ext cx="1888958" cy="458757"/>
          </a:xfrm>
          <a:prstGeom prst="rect">
            <a:avLst/>
          </a:prstGeom>
          <a:noFill/>
        </p:spPr>
        <p:txBody>
          <a:bodyPr wrap="square" tIns="90000" bIns="90000" rtlCol="0">
            <a:spAutoFit/>
          </a:bodyPr>
          <a:lstStyle/>
          <a:p>
            <a:pPr algn="ctr"/>
            <a:r>
              <a:rPr lang="it-IT" sz="1800" b="1" u="sng" dirty="0" smtClean="0"/>
              <a:t>23 Participants</a:t>
            </a:r>
          </a:p>
        </p:txBody>
      </p:sp>
    </p:spTree>
    <p:extLst>
      <p:ext uri="{BB962C8B-B14F-4D97-AF65-F5344CB8AC3E}">
        <p14:creationId xmlns:p14="http://schemas.microsoft.com/office/powerpoint/2010/main" val="370643768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12" name="TextBox 11"/>
          <p:cNvSpPr txBox="1"/>
          <p:nvPr/>
        </p:nvSpPr>
        <p:spPr>
          <a:xfrm>
            <a:off x="581232" y="1041741"/>
            <a:ext cx="8061158" cy="828089"/>
          </a:xfrm>
          <a:prstGeom prst="rect">
            <a:avLst/>
          </a:prstGeom>
          <a:noFill/>
        </p:spPr>
        <p:txBody>
          <a:bodyPr wrap="square" tIns="90000" bIns="90000" rtlCol="0">
            <a:spAutoFit/>
          </a:bodyPr>
          <a:lstStyle/>
          <a:p>
            <a:r>
              <a:rPr lang="it-IT" sz="1400" b="1" dirty="0" smtClean="0"/>
              <a:t>QUESTION 1: </a:t>
            </a:r>
            <a:r>
              <a:rPr lang="en-US" sz="1400" b="1" dirty="0" smtClean="0"/>
              <a:t>Based </a:t>
            </a:r>
            <a:r>
              <a:rPr lang="en-US" sz="1400" b="1" dirty="0"/>
              <a:t>on your experience which is the most likely failure mode or defect related to placards or markings as applied to the aircraft in accordance with the TCH type design </a:t>
            </a:r>
            <a:r>
              <a:rPr lang="en-US" sz="1400" b="1" dirty="0" smtClean="0"/>
              <a:t>specifications </a:t>
            </a:r>
            <a:r>
              <a:rPr lang="en-US" sz="1400" b="1" dirty="0"/>
              <a:t>(Score 1-5</a:t>
            </a:r>
            <a:r>
              <a:rPr lang="en-US" sz="1400" b="1" dirty="0" smtClean="0"/>
              <a:t>)</a:t>
            </a:r>
            <a:endParaRPr lang="it-IT" sz="1400" b="1" dirty="0"/>
          </a:p>
        </p:txBody>
      </p:sp>
      <p:cxnSp>
        <p:nvCxnSpPr>
          <p:cNvPr id="4" name="Straight Connector 3"/>
          <p:cNvCxnSpPr/>
          <p:nvPr/>
        </p:nvCxnSpPr>
        <p:spPr>
          <a:xfrm>
            <a:off x="6758940" y="1882595"/>
            <a:ext cx="0" cy="3642360"/>
          </a:xfrm>
          <a:prstGeom prst="line">
            <a:avLst/>
          </a:prstGeom>
          <a:ln w="28575">
            <a:solidFill>
              <a:schemeClr val="bg2"/>
            </a:solidFill>
            <a:prstDash val="dash"/>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16455" t="41913" r="12630" b="6907"/>
          <a:stretch/>
        </p:blipFill>
        <p:spPr>
          <a:xfrm>
            <a:off x="89398" y="1889308"/>
            <a:ext cx="6657437" cy="2109364"/>
          </a:xfrm>
          <a:prstGeom prst="rect">
            <a:avLst/>
          </a:prstGeom>
        </p:spPr>
      </p:pic>
      <p:graphicFrame>
        <p:nvGraphicFramePr>
          <p:cNvPr id="13" name="Chart 12"/>
          <p:cNvGraphicFramePr>
            <a:graphicFrameLocks/>
          </p:cNvGraphicFramePr>
          <p:nvPr>
            <p:extLst>
              <p:ext uri="{D42A27DB-BD31-4B8C-83A1-F6EECF244321}">
                <p14:modId xmlns:p14="http://schemas.microsoft.com/office/powerpoint/2010/main" val="583825576"/>
              </p:ext>
            </p:extLst>
          </p:nvPr>
        </p:nvGraphicFramePr>
        <p:xfrm>
          <a:off x="6876217" y="1668498"/>
          <a:ext cx="2654801" cy="429387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hart 13"/>
          <p:cNvGraphicFramePr>
            <a:graphicFrameLocks/>
          </p:cNvGraphicFramePr>
          <p:nvPr>
            <p:extLst>
              <p:ext uri="{D42A27DB-BD31-4B8C-83A1-F6EECF244321}">
                <p14:modId xmlns:p14="http://schemas.microsoft.com/office/powerpoint/2010/main" val="2505692439"/>
              </p:ext>
            </p:extLst>
          </p:nvPr>
        </p:nvGraphicFramePr>
        <p:xfrm>
          <a:off x="170805" y="3988649"/>
          <a:ext cx="6494622" cy="178241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29157680"/>
              </p:ext>
            </p:extLst>
          </p:nvPr>
        </p:nvGraphicFramePr>
        <p:xfrm>
          <a:off x="2747139" y="5761038"/>
          <a:ext cx="3928495" cy="970005"/>
        </p:xfrm>
        <a:graphic>
          <a:graphicData uri="http://schemas.openxmlformats.org/drawingml/2006/table">
            <a:tbl>
              <a:tblPr firstRow="1" bandRow="1">
                <a:tableStyleId>{2D5ABB26-0587-4C30-8999-92F81FD0307C}</a:tableStyleId>
              </a:tblPr>
              <a:tblGrid>
                <a:gridCol w="838272">
                  <a:extLst>
                    <a:ext uri="{9D8B030D-6E8A-4147-A177-3AD203B41FA5}">
                      <a16:colId xmlns:a16="http://schemas.microsoft.com/office/drawing/2014/main" val="1865113997"/>
                    </a:ext>
                  </a:extLst>
                </a:gridCol>
                <a:gridCol w="914400">
                  <a:extLst>
                    <a:ext uri="{9D8B030D-6E8A-4147-A177-3AD203B41FA5}">
                      <a16:colId xmlns:a16="http://schemas.microsoft.com/office/drawing/2014/main" val="1004934605"/>
                    </a:ext>
                  </a:extLst>
                </a:gridCol>
                <a:gridCol w="890336">
                  <a:extLst>
                    <a:ext uri="{9D8B030D-6E8A-4147-A177-3AD203B41FA5}">
                      <a16:colId xmlns:a16="http://schemas.microsoft.com/office/drawing/2014/main" val="2268980181"/>
                    </a:ext>
                  </a:extLst>
                </a:gridCol>
                <a:gridCol w="890337">
                  <a:extLst>
                    <a:ext uri="{9D8B030D-6E8A-4147-A177-3AD203B41FA5}">
                      <a16:colId xmlns:a16="http://schemas.microsoft.com/office/drawing/2014/main" val="3300459067"/>
                    </a:ext>
                  </a:extLst>
                </a:gridCol>
                <a:gridCol w="395150">
                  <a:extLst>
                    <a:ext uri="{9D8B030D-6E8A-4147-A177-3AD203B41FA5}">
                      <a16:colId xmlns:a16="http://schemas.microsoft.com/office/drawing/2014/main" val="2054629030"/>
                    </a:ext>
                  </a:extLst>
                </a:gridCol>
              </a:tblGrid>
              <a:tr h="970005">
                <a:tc>
                  <a:txBody>
                    <a:bodyPr/>
                    <a:lstStyle/>
                    <a:p>
                      <a:pPr algn="l"/>
                      <a:r>
                        <a:rPr lang="it-IT" sz="1200" dirty="0" smtClean="0">
                          <a:solidFill>
                            <a:schemeClr val="accent3"/>
                          </a:solidFill>
                        </a:rPr>
                        <a:t>Very Unlikely</a:t>
                      </a:r>
                      <a:endParaRPr lang="it-IT" sz="1200" dirty="0">
                        <a:solidFill>
                          <a:schemeClr val="accent3"/>
                        </a:solidFill>
                      </a:endParaRPr>
                    </a:p>
                  </a:txBody>
                  <a:tcPr marR="36000" vert="vert" anchor="b"/>
                </a:tc>
                <a:tc>
                  <a:txBody>
                    <a:bodyPr/>
                    <a:lstStyle/>
                    <a:p>
                      <a:pPr algn="l"/>
                      <a:r>
                        <a:rPr lang="it-IT" sz="1200" dirty="0" smtClean="0">
                          <a:solidFill>
                            <a:srgbClr val="FF0000"/>
                          </a:solidFill>
                        </a:rPr>
                        <a:t>Unlikely</a:t>
                      </a:r>
                      <a:endParaRPr lang="it-IT" sz="1200" dirty="0">
                        <a:solidFill>
                          <a:srgbClr val="FF0000"/>
                        </a:solidFill>
                      </a:endParaRPr>
                    </a:p>
                  </a:txBody>
                  <a:tcPr marR="36000" vert="vert" anchor="b"/>
                </a:tc>
                <a:tc>
                  <a:txBody>
                    <a:bodyPr/>
                    <a:lstStyle/>
                    <a:p>
                      <a:pPr algn="l"/>
                      <a:r>
                        <a:rPr lang="it-IT" sz="1200" dirty="0" smtClean="0">
                          <a:solidFill>
                            <a:schemeClr val="accent2"/>
                          </a:solidFill>
                        </a:rPr>
                        <a:t>Possible</a:t>
                      </a:r>
                      <a:endParaRPr lang="it-IT" sz="1200" dirty="0">
                        <a:solidFill>
                          <a:schemeClr val="accent2"/>
                        </a:solidFill>
                      </a:endParaRPr>
                    </a:p>
                  </a:txBody>
                  <a:tcPr marR="36000" vert="vert" anchor="b"/>
                </a:tc>
                <a:tc>
                  <a:txBody>
                    <a:bodyPr/>
                    <a:lstStyle/>
                    <a:p>
                      <a:pPr algn="l"/>
                      <a:r>
                        <a:rPr lang="it-IT" sz="1200" dirty="0" smtClean="0">
                          <a:solidFill>
                            <a:srgbClr val="00B050"/>
                          </a:solidFill>
                        </a:rPr>
                        <a:t>Likely</a:t>
                      </a:r>
                      <a:endParaRPr lang="it-IT" sz="1200" dirty="0">
                        <a:solidFill>
                          <a:srgbClr val="00B050"/>
                        </a:solidFill>
                      </a:endParaRPr>
                    </a:p>
                  </a:txBody>
                  <a:tcPr marR="36000" vert="vert" anchor="b"/>
                </a:tc>
                <a:tc>
                  <a:txBody>
                    <a:bodyPr/>
                    <a:lstStyle/>
                    <a:p>
                      <a:pPr algn="l"/>
                      <a:r>
                        <a:rPr lang="it-IT" sz="1200" dirty="0" smtClean="0">
                          <a:solidFill>
                            <a:srgbClr val="800000"/>
                          </a:solidFill>
                        </a:rPr>
                        <a:t>Most Likely</a:t>
                      </a:r>
                      <a:endParaRPr lang="it-IT" sz="1200" dirty="0">
                        <a:solidFill>
                          <a:srgbClr val="800000"/>
                        </a:solidFill>
                      </a:endParaRPr>
                    </a:p>
                  </a:txBody>
                  <a:tcPr marR="36000" vert="vert" anchor="b"/>
                </a:tc>
                <a:extLst>
                  <a:ext uri="{0D108BD9-81ED-4DB2-BD59-A6C34878D82A}">
                    <a16:rowId xmlns:a16="http://schemas.microsoft.com/office/drawing/2014/main" val="315805218"/>
                  </a:ext>
                </a:extLst>
              </a:tr>
            </a:tbl>
          </a:graphicData>
        </a:graphic>
      </p:graphicFrame>
    </p:spTree>
    <p:extLst>
      <p:ext uri="{BB962C8B-B14F-4D97-AF65-F5344CB8AC3E}">
        <p14:creationId xmlns:p14="http://schemas.microsoft.com/office/powerpoint/2010/main" val="4658546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13" name="TextBox 12"/>
          <p:cNvSpPr txBox="1"/>
          <p:nvPr/>
        </p:nvSpPr>
        <p:spPr>
          <a:xfrm>
            <a:off x="581232" y="1067090"/>
            <a:ext cx="8061158" cy="612645"/>
          </a:xfrm>
          <a:prstGeom prst="rect">
            <a:avLst/>
          </a:prstGeom>
          <a:noFill/>
        </p:spPr>
        <p:txBody>
          <a:bodyPr wrap="square" tIns="90000" bIns="90000" rtlCol="0">
            <a:spAutoFit/>
          </a:bodyPr>
          <a:lstStyle/>
          <a:p>
            <a:r>
              <a:rPr lang="it-IT" sz="1400" b="1" dirty="0" smtClean="0"/>
              <a:t>QUESTION 2: </a:t>
            </a:r>
            <a:r>
              <a:rPr lang="en-US" sz="1400" b="1" dirty="0" smtClean="0"/>
              <a:t>During </a:t>
            </a:r>
            <a:r>
              <a:rPr lang="en-US" sz="1400" b="1" dirty="0"/>
              <a:t>which operational activity are the marking and placard «defect» more frequently discovered </a:t>
            </a:r>
            <a:r>
              <a:rPr lang="en-US" sz="1400" b="1" dirty="0" smtClean="0"/>
              <a:t>? (Score 1-5)</a:t>
            </a:r>
            <a:endParaRPr lang="it-IT" sz="1400" b="1" dirty="0"/>
          </a:p>
        </p:txBody>
      </p:sp>
      <p:cxnSp>
        <p:nvCxnSpPr>
          <p:cNvPr id="11" name="Straight Connector 10"/>
          <p:cNvCxnSpPr/>
          <p:nvPr/>
        </p:nvCxnSpPr>
        <p:spPr>
          <a:xfrm>
            <a:off x="6758940" y="1882595"/>
            <a:ext cx="0" cy="3642360"/>
          </a:xfrm>
          <a:prstGeom prst="line">
            <a:avLst/>
          </a:prstGeom>
          <a:ln w="28575">
            <a:solidFill>
              <a:schemeClr val="bg2"/>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extLst>
              <p:ext uri="{D42A27DB-BD31-4B8C-83A1-F6EECF244321}">
                <p14:modId xmlns:p14="http://schemas.microsoft.com/office/powerpoint/2010/main" val="2853206680"/>
              </p:ext>
            </p:extLst>
          </p:nvPr>
        </p:nvGraphicFramePr>
        <p:xfrm>
          <a:off x="2602761" y="5793122"/>
          <a:ext cx="4080894" cy="970005"/>
        </p:xfrm>
        <a:graphic>
          <a:graphicData uri="http://schemas.openxmlformats.org/drawingml/2006/table">
            <a:tbl>
              <a:tblPr firstRow="1" bandRow="1">
                <a:tableStyleId>{2D5ABB26-0587-4C30-8999-92F81FD0307C}</a:tableStyleId>
              </a:tblPr>
              <a:tblGrid>
                <a:gridCol w="870355">
                  <a:extLst>
                    <a:ext uri="{9D8B030D-6E8A-4147-A177-3AD203B41FA5}">
                      <a16:colId xmlns:a16="http://schemas.microsoft.com/office/drawing/2014/main" val="1865113997"/>
                    </a:ext>
                  </a:extLst>
                </a:gridCol>
                <a:gridCol w="991969">
                  <a:extLst>
                    <a:ext uri="{9D8B030D-6E8A-4147-A177-3AD203B41FA5}">
                      <a16:colId xmlns:a16="http://schemas.microsoft.com/office/drawing/2014/main" val="1004934605"/>
                    </a:ext>
                  </a:extLst>
                </a:gridCol>
                <a:gridCol w="892978">
                  <a:extLst>
                    <a:ext uri="{9D8B030D-6E8A-4147-A177-3AD203B41FA5}">
                      <a16:colId xmlns:a16="http://schemas.microsoft.com/office/drawing/2014/main" val="2268980181"/>
                    </a:ext>
                  </a:extLst>
                </a:gridCol>
                <a:gridCol w="915113">
                  <a:extLst>
                    <a:ext uri="{9D8B030D-6E8A-4147-A177-3AD203B41FA5}">
                      <a16:colId xmlns:a16="http://schemas.microsoft.com/office/drawing/2014/main" val="3300459067"/>
                    </a:ext>
                  </a:extLst>
                </a:gridCol>
                <a:gridCol w="410479">
                  <a:extLst>
                    <a:ext uri="{9D8B030D-6E8A-4147-A177-3AD203B41FA5}">
                      <a16:colId xmlns:a16="http://schemas.microsoft.com/office/drawing/2014/main" val="2054629030"/>
                    </a:ext>
                  </a:extLst>
                </a:gridCol>
              </a:tblGrid>
              <a:tr h="970005">
                <a:tc>
                  <a:txBody>
                    <a:bodyPr/>
                    <a:lstStyle/>
                    <a:p>
                      <a:pPr algn="l"/>
                      <a:r>
                        <a:rPr lang="it-IT" sz="1200" dirty="0" smtClean="0">
                          <a:solidFill>
                            <a:schemeClr val="accent3"/>
                          </a:solidFill>
                        </a:rPr>
                        <a:t>Very Unlikely</a:t>
                      </a:r>
                      <a:endParaRPr lang="it-IT" sz="1200" dirty="0">
                        <a:solidFill>
                          <a:schemeClr val="accent3"/>
                        </a:solidFill>
                      </a:endParaRPr>
                    </a:p>
                  </a:txBody>
                  <a:tcPr marR="36000" vert="vert" anchor="b"/>
                </a:tc>
                <a:tc>
                  <a:txBody>
                    <a:bodyPr/>
                    <a:lstStyle/>
                    <a:p>
                      <a:pPr algn="l"/>
                      <a:r>
                        <a:rPr lang="it-IT" sz="1200" dirty="0" smtClean="0">
                          <a:solidFill>
                            <a:srgbClr val="FF0000"/>
                          </a:solidFill>
                        </a:rPr>
                        <a:t>Unlikely</a:t>
                      </a:r>
                      <a:endParaRPr lang="it-IT" sz="1200" dirty="0">
                        <a:solidFill>
                          <a:srgbClr val="FF0000"/>
                        </a:solidFill>
                      </a:endParaRPr>
                    </a:p>
                  </a:txBody>
                  <a:tcPr marR="36000" vert="vert" anchor="b"/>
                </a:tc>
                <a:tc>
                  <a:txBody>
                    <a:bodyPr/>
                    <a:lstStyle/>
                    <a:p>
                      <a:pPr algn="l"/>
                      <a:r>
                        <a:rPr lang="it-IT" sz="1200" dirty="0" smtClean="0">
                          <a:solidFill>
                            <a:schemeClr val="accent2"/>
                          </a:solidFill>
                        </a:rPr>
                        <a:t>Possible</a:t>
                      </a:r>
                      <a:endParaRPr lang="it-IT" sz="1200" dirty="0">
                        <a:solidFill>
                          <a:schemeClr val="accent2"/>
                        </a:solidFill>
                      </a:endParaRPr>
                    </a:p>
                  </a:txBody>
                  <a:tcPr marR="36000" vert="vert" anchor="b"/>
                </a:tc>
                <a:tc>
                  <a:txBody>
                    <a:bodyPr/>
                    <a:lstStyle/>
                    <a:p>
                      <a:pPr algn="l"/>
                      <a:r>
                        <a:rPr lang="it-IT" sz="1200" dirty="0" smtClean="0">
                          <a:solidFill>
                            <a:srgbClr val="00B050"/>
                          </a:solidFill>
                        </a:rPr>
                        <a:t>Likely</a:t>
                      </a:r>
                      <a:endParaRPr lang="it-IT" sz="1200" dirty="0">
                        <a:solidFill>
                          <a:srgbClr val="00B050"/>
                        </a:solidFill>
                      </a:endParaRPr>
                    </a:p>
                  </a:txBody>
                  <a:tcPr marR="36000" vert="vert" anchor="b"/>
                </a:tc>
                <a:tc>
                  <a:txBody>
                    <a:bodyPr/>
                    <a:lstStyle/>
                    <a:p>
                      <a:pPr algn="l"/>
                      <a:r>
                        <a:rPr lang="it-IT" sz="1200" dirty="0" smtClean="0">
                          <a:solidFill>
                            <a:srgbClr val="800000"/>
                          </a:solidFill>
                        </a:rPr>
                        <a:t>Most Likely</a:t>
                      </a:r>
                      <a:endParaRPr lang="it-IT" sz="1200" dirty="0">
                        <a:solidFill>
                          <a:srgbClr val="800000"/>
                        </a:solidFill>
                      </a:endParaRPr>
                    </a:p>
                  </a:txBody>
                  <a:tcPr marR="36000" vert="vert" anchor="b"/>
                </a:tc>
                <a:extLst>
                  <a:ext uri="{0D108BD9-81ED-4DB2-BD59-A6C34878D82A}">
                    <a16:rowId xmlns:a16="http://schemas.microsoft.com/office/drawing/2014/main" val="315805218"/>
                  </a:ext>
                </a:extLst>
              </a:tr>
            </a:tbl>
          </a:graphicData>
        </a:graphic>
      </p:graphicFrame>
      <p:graphicFrame>
        <p:nvGraphicFramePr>
          <p:cNvPr id="17" name="Chart 16"/>
          <p:cNvGraphicFramePr>
            <a:graphicFrameLocks/>
          </p:cNvGraphicFramePr>
          <p:nvPr>
            <p:extLst>
              <p:ext uri="{D42A27DB-BD31-4B8C-83A1-F6EECF244321}">
                <p14:modId xmlns:p14="http://schemas.microsoft.com/office/powerpoint/2010/main" val="3024336446"/>
              </p:ext>
            </p:extLst>
          </p:nvPr>
        </p:nvGraphicFramePr>
        <p:xfrm>
          <a:off x="92797" y="3783156"/>
          <a:ext cx="6582837" cy="203355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p:cNvGraphicFramePr>
            <a:graphicFrameLocks/>
          </p:cNvGraphicFramePr>
          <p:nvPr>
            <p:extLst>
              <p:ext uri="{D42A27DB-BD31-4B8C-83A1-F6EECF244321}">
                <p14:modId xmlns:p14="http://schemas.microsoft.com/office/powerpoint/2010/main" val="1684189313"/>
              </p:ext>
            </p:extLst>
          </p:nvPr>
        </p:nvGraphicFramePr>
        <p:xfrm>
          <a:off x="6149837" y="1685791"/>
          <a:ext cx="3973878" cy="4289962"/>
        </p:xfrm>
        <a:graphic>
          <a:graphicData uri="http://schemas.openxmlformats.org/drawingml/2006/chart">
            <c:chart xmlns:c="http://schemas.openxmlformats.org/drawingml/2006/chart" xmlns:r="http://schemas.openxmlformats.org/officeDocument/2006/relationships" r:id="rId6"/>
          </a:graphicData>
        </a:graphic>
      </p:graphicFrame>
      <p:pic>
        <p:nvPicPr>
          <p:cNvPr id="19" name="chart"/>
          <p:cNvPicPr>
            <a:picLocks noChangeAspect="1"/>
          </p:cNvPicPr>
          <p:nvPr/>
        </p:nvPicPr>
        <p:blipFill>
          <a:blip r:embed="rId7"/>
          <a:stretch>
            <a:fillRect/>
          </a:stretch>
        </p:blipFill>
        <p:spPr>
          <a:xfrm>
            <a:off x="92796" y="1713550"/>
            <a:ext cx="6492487" cy="2049450"/>
          </a:xfrm>
          <a:prstGeom prst="rect">
            <a:avLst/>
          </a:prstGeom>
        </p:spPr>
      </p:pic>
    </p:spTree>
    <p:extLst>
      <p:ext uri="{BB962C8B-B14F-4D97-AF65-F5344CB8AC3E}">
        <p14:creationId xmlns:p14="http://schemas.microsoft.com/office/powerpoint/2010/main" val="18710294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6" name="TextBox 5"/>
          <p:cNvSpPr txBox="1"/>
          <p:nvPr/>
        </p:nvSpPr>
        <p:spPr>
          <a:xfrm>
            <a:off x="633662" y="898005"/>
            <a:ext cx="8646695" cy="1043532"/>
          </a:xfrm>
          <a:prstGeom prst="rect">
            <a:avLst/>
          </a:prstGeom>
          <a:noFill/>
        </p:spPr>
        <p:txBody>
          <a:bodyPr wrap="square" tIns="90000" bIns="90000" rtlCol="0">
            <a:spAutoFit/>
          </a:bodyPr>
          <a:lstStyle/>
          <a:p>
            <a:r>
              <a:rPr lang="it-IT" sz="1400" b="1" dirty="0" smtClean="0"/>
              <a:t>QUESTION 3: Marking and Placards (ATA 11) are not sistematically analyzed as part of MSG-3. </a:t>
            </a:r>
            <a:r>
              <a:rPr lang="en-US" sz="1400" b="1" dirty="0" smtClean="0"/>
              <a:t>Based </a:t>
            </a:r>
            <a:r>
              <a:rPr lang="en-US" sz="1400" b="1" dirty="0"/>
              <a:t>on your experience with NAA, is this topic adequately managed by other existing regulatory requirements to ensure compliance with aircraft type design to meet continuing airworthiness for the state of registry. (e.g. NAA requirement, RAMP UP inspections) </a:t>
            </a:r>
            <a:endParaRPr lang="it-IT" sz="1400" b="1" dirty="0"/>
          </a:p>
        </p:txBody>
      </p:sp>
      <p:pic>
        <p:nvPicPr>
          <p:cNvPr id="10" name="Picture 9"/>
          <p:cNvPicPr>
            <a:picLocks noChangeAspect="1"/>
          </p:cNvPicPr>
          <p:nvPr/>
        </p:nvPicPr>
        <p:blipFill rotWithShape="1">
          <a:blip r:embed="rId5"/>
          <a:srcRect t="1692"/>
          <a:stretch/>
        </p:blipFill>
        <p:spPr>
          <a:xfrm>
            <a:off x="153929" y="2149642"/>
            <a:ext cx="9306042" cy="2959387"/>
          </a:xfrm>
          <a:prstGeom prst="rect">
            <a:avLst/>
          </a:prstGeom>
        </p:spPr>
      </p:pic>
      <p:sp>
        <p:nvSpPr>
          <p:cNvPr id="11" name="Rectangle 10"/>
          <p:cNvSpPr/>
          <p:nvPr/>
        </p:nvSpPr>
        <p:spPr bwMode="gray">
          <a:xfrm>
            <a:off x="7139940" y="3764280"/>
            <a:ext cx="495300" cy="1264920"/>
          </a:xfrm>
          <a:prstGeom prst="rect">
            <a:avLst/>
          </a:prstGeom>
          <a:noFill/>
          <a:ln w="9525">
            <a:solidFill>
              <a:schemeClr val="bg2"/>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it-IT"/>
          </a:p>
        </p:txBody>
      </p:sp>
      <p:cxnSp>
        <p:nvCxnSpPr>
          <p:cNvPr id="14" name="Elbow Connector 13"/>
          <p:cNvCxnSpPr>
            <a:stCxn id="11" idx="2"/>
          </p:cNvCxnSpPr>
          <p:nvPr/>
        </p:nvCxnSpPr>
        <p:spPr>
          <a:xfrm rot="16200000" flipH="1">
            <a:off x="7397115" y="5019675"/>
            <a:ext cx="228600" cy="247650"/>
          </a:xfrm>
          <a:prstGeom prst="bentConnector2">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569965" y="5099387"/>
            <a:ext cx="1955282" cy="335646"/>
          </a:xfrm>
          <a:prstGeom prst="rect">
            <a:avLst/>
          </a:prstGeom>
          <a:noFill/>
        </p:spPr>
        <p:txBody>
          <a:bodyPr wrap="square" tIns="90000" bIns="90000" rtlCol="0">
            <a:spAutoFit/>
          </a:bodyPr>
          <a:lstStyle/>
          <a:p>
            <a:pPr algn="ctr"/>
            <a:r>
              <a:rPr lang="it-IT" sz="1000" dirty="0" smtClean="0">
                <a:solidFill>
                  <a:schemeClr val="bg2"/>
                </a:solidFill>
              </a:rPr>
              <a:t>No lack of surveillance (17,4%)</a:t>
            </a:r>
          </a:p>
        </p:txBody>
      </p:sp>
      <p:cxnSp>
        <p:nvCxnSpPr>
          <p:cNvPr id="17" name="Straight Arrow Connector 16"/>
          <p:cNvCxnSpPr/>
          <p:nvPr/>
        </p:nvCxnSpPr>
        <p:spPr>
          <a:xfrm flipH="1">
            <a:off x="9220200" y="2659380"/>
            <a:ext cx="60157" cy="2484119"/>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p:nvPr/>
        </p:nvCxnSpPr>
        <p:spPr>
          <a:xfrm rot="10800000" flipV="1">
            <a:off x="5315210" y="5355234"/>
            <a:ext cx="3892291" cy="188086"/>
          </a:xfrm>
          <a:prstGeom prst="bentConnector3">
            <a:avLst>
              <a:gd name="adj1" fmla="val 274"/>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299460" y="5375498"/>
            <a:ext cx="2168150" cy="335646"/>
          </a:xfrm>
          <a:prstGeom prst="rect">
            <a:avLst/>
          </a:prstGeom>
          <a:noFill/>
        </p:spPr>
        <p:txBody>
          <a:bodyPr wrap="square" tIns="90000" bIns="90000" rtlCol="0">
            <a:spAutoFit/>
          </a:bodyPr>
          <a:lstStyle/>
          <a:p>
            <a:pPr algn="ctr"/>
            <a:r>
              <a:rPr lang="it-IT" sz="1000" dirty="0" smtClean="0">
                <a:solidFill>
                  <a:schemeClr val="bg2"/>
                </a:solidFill>
              </a:rPr>
              <a:t>No lack of surveillance (56,53%)</a:t>
            </a:r>
          </a:p>
        </p:txBody>
      </p:sp>
    </p:spTree>
    <p:extLst>
      <p:ext uri="{BB962C8B-B14F-4D97-AF65-F5344CB8AC3E}">
        <p14:creationId xmlns:p14="http://schemas.microsoft.com/office/powerpoint/2010/main" val="31468516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Connector 45"/>
          <p:cNvCxnSpPr/>
          <p:nvPr/>
        </p:nvCxnSpPr>
        <p:spPr>
          <a:xfrm>
            <a:off x="393700" y="825283"/>
            <a:ext cx="8813800"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3700" y="5761038"/>
            <a:ext cx="8826500"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4516" name="Picture 47" descr="Color Logo Horz with tag.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8" y="5919788"/>
            <a:ext cx="22161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p:cNvSpPr txBox="1">
            <a:spLocks noChangeArrowheads="1"/>
          </p:cNvSpPr>
          <p:nvPr>
            <p:custDataLst>
              <p:tags r:id="rId1"/>
            </p:custDataLst>
          </p:nvPr>
        </p:nvSpPr>
        <p:spPr bwMode="auto">
          <a:xfrm>
            <a:off x="264318" y="278740"/>
            <a:ext cx="8823325" cy="75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en-US" sz="1700" b="1" dirty="0"/>
              <a:t>Marking and Placard – Survey Results</a:t>
            </a:r>
          </a:p>
          <a:p>
            <a:pPr eaLnBrk="1" hangingPunct="1"/>
            <a:endParaRPr lang="en-US" sz="1700" dirty="0">
              <a:solidFill>
                <a:schemeClr val="accent2"/>
              </a:solidFill>
            </a:endParaRPr>
          </a:p>
        </p:txBody>
      </p:sp>
      <p:sp>
        <p:nvSpPr>
          <p:cNvPr id="9" name="TextBox 8"/>
          <p:cNvSpPr txBox="1"/>
          <p:nvPr/>
        </p:nvSpPr>
        <p:spPr>
          <a:xfrm>
            <a:off x="566987" y="984033"/>
            <a:ext cx="8520655" cy="1474419"/>
          </a:xfrm>
          <a:prstGeom prst="rect">
            <a:avLst/>
          </a:prstGeom>
          <a:noFill/>
        </p:spPr>
        <p:txBody>
          <a:bodyPr wrap="square" tIns="90000" bIns="90000" rtlCol="0">
            <a:spAutoFit/>
          </a:bodyPr>
          <a:lstStyle/>
          <a:p>
            <a:pPr algn="just"/>
            <a:r>
              <a:rPr lang="en-US" sz="1400" b="1" dirty="0" smtClean="0"/>
              <a:t>QUESTION 4: In </a:t>
            </a:r>
            <a:r>
              <a:rPr lang="en-US" sz="1400" b="1" dirty="0"/>
              <a:t>your inspection experience should marking and placard degradation be managed as normal wear and tear resulting from aircraft utilization in accordance with the AFM and the performance of maintenance activities in accordance with the AMM,  expecting defects to be identified during the performance of flight crew AFM duties, maintenance actions and/or the current zonal inspection scope.  Options: Y/N</a:t>
            </a:r>
            <a:endParaRPr lang="it-IT" sz="1400" b="1" dirty="0"/>
          </a:p>
          <a:p>
            <a:pPr algn="ctr"/>
            <a:endParaRPr lang="it-IT" sz="1400" b="1" dirty="0"/>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15619" t="35254" r="34932" b="10332"/>
          <a:stretch/>
        </p:blipFill>
        <p:spPr>
          <a:xfrm>
            <a:off x="1227639" y="2264038"/>
            <a:ext cx="6570444" cy="3174236"/>
          </a:xfrm>
          <a:prstGeom prst="rect">
            <a:avLst/>
          </a:prstGeom>
        </p:spPr>
      </p:pic>
      <p:sp>
        <p:nvSpPr>
          <p:cNvPr id="4" name="TextBox 3"/>
          <p:cNvSpPr txBox="1"/>
          <p:nvPr/>
        </p:nvSpPr>
        <p:spPr>
          <a:xfrm>
            <a:off x="1460250" y="2234456"/>
            <a:ext cx="1050340" cy="397201"/>
          </a:xfrm>
          <a:prstGeom prst="rect">
            <a:avLst/>
          </a:prstGeom>
          <a:solidFill>
            <a:schemeClr val="bg1"/>
          </a:solidFill>
        </p:spPr>
        <p:txBody>
          <a:bodyPr wrap="square" tIns="90000" bIns="90000" rtlCol="0">
            <a:spAutoFit/>
          </a:bodyPr>
          <a:lstStyle/>
          <a:p>
            <a:r>
              <a:rPr lang="it-IT" sz="1400" dirty="0" smtClean="0">
                <a:solidFill>
                  <a:schemeClr val="bg2">
                    <a:lumMod val="75000"/>
                  </a:schemeClr>
                </a:solidFill>
              </a:rPr>
              <a:t>answers</a:t>
            </a:r>
          </a:p>
        </p:txBody>
      </p:sp>
    </p:spTree>
    <p:extLst>
      <p:ext uri="{BB962C8B-B14F-4D97-AF65-F5344CB8AC3E}">
        <p14:creationId xmlns:p14="http://schemas.microsoft.com/office/powerpoint/2010/main" val="356459693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4A PowerPoint Template">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d923f5dc-91e2-4b9c-bb38-172f0127077e" xsi:nil="true"/>
    <IndustryMemberTopicArea xmlns="86499063-6a44-4f12-b87d-aa7613917650" xsi:nil="true"/>
    <Issue xmlns="86499063-6a44-4f12-b87d-aa7613917650" xsi:nil="true"/>
  </documentManagement>
</p:properties>
</file>

<file path=customXml/item2.xml><?xml version="1.0" encoding="utf-8"?>
<?mso-contentType ?>
<spe:Receivers xmlns:spe="http://schemas.microsoft.com/sharepoint/events">
  <Receiver>
    <Name>IndustryMemberEventHandler_ItemAdded</Name>
    <Type>10001</Type>
    <SequenceNumber>10000</SequenceNumber>
    <Assembly>ATA.EventHandlers, Version=1.0.0.0, Culture=neutral, PublicKeyToken=582b55e7502284d6</Assembly>
    <Class>ATA.EventHandlers.IndustryMemberEventHandler</Class>
    <Data/>
    <Filter/>
  </Receiver>
  <Receiver>
    <Name>IndustryMemberEventHandler_ItemUpdated</Name>
    <Type>10002</Type>
    <SequenceNumber>10000</SequenceNumber>
    <Assembly>ATA.EventHandlers, Version=1.0.0.0, Culture=neutral, PublicKeyToken=582b55e7502284d6</Assembly>
    <Class>ATA.EventHandlers.IndustryMemberEventHandler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FDEED1CA213EDB40A5B51F4745D6213F" ma:contentTypeVersion="25" ma:contentTypeDescription="Create a new document." ma:contentTypeScope="" ma:versionID="b4724b26c9b644f16780a40d2ac4fdb5">
  <xsd:schema xmlns:xsd="http://www.w3.org/2001/XMLSchema" xmlns:p="http://schemas.microsoft.com/office/2006/metadata/properties" xmlns:ns2="86499063-6a44-4f12-b87d-aa7613917650" xmlns:ns3="d923f5dc-91e2-4b9c-bb38-172f0127077e" targetNamespace="http://schemas.microsoft.com/office/2006/metadata/properties" ma:root="true" ma:fieldsID="ca91c9824ffbb66baef2287beae41b99" ns2:_="" ns3:_="">
    <xsd:import namespace="86499063-6a44-4f12-b87d-aa7613917650"/>
    <xsd:import namespace="d923f5dc-91e2-4b9c-bb38-172f0127077e"/>
    <xsd:element name="properties">
      <xsd:complexType>
        <xsd:sequence>
          <xsd:element name="documentManagement">
            <xsd:complexType>
              <xsd:all>
                <xsd:element ref="ns2:Issue" minOccurs="0"/>
                <xsd:element ref="ns2:IndustryMemberTopicArea" minOccurs="0"/>
                <xsd:element ref="ns3:Status" minOccurs="0"/>
              </xsd:all>
            </xsd:complexType>
          </xsd:element>
        </xsd:sequence>
      </xsd:complexType>
    </xsd:element>
  </xsd:schema>
  <xsd:schema xmlns:xsd="http://www.w3.org/2001/XMLSchema" xmlns:dms="http://schemas.microsoft.com/office/2006/documentManagement/types" targetNamespace="86499063-6a44-4f12-b87d-aa7613917650" elementFormDefault="qualified">
    <xsd:import namespace="http://schemas.microsoft.com/office/2006/documentManagement/types"/>
    <xsd:element name="Issue" ma:index="2" nillable="true" ma:displayName="Issue" ma:list="{8846C7CB-E667-4CCB-840B-68F118F2A0CC}" ma:internalName="Issue" ma:showField="Title" ma:web="86499063-6a44-4f12-b87d-aa7613917650">
      <xsd:simpleType>
        <xsd:restriction base="dms:Lookup"/>
      </xsd:simpleType>
    </xsd:element>
    <xsd:element name="IndustryMemberTopicArea" ma:index="3" nillable="true" ma:displayName="IndustryMemberTopicArea" ma:format="Dropdown" ma:internalName="IndustryMemberTopicArea">
      <xsd:simpleType>
        <xsd:restriction base="dms:Choice">
          <xsd:enumeration value="Economics"/>
          <xsd:enumeration value="Energy"/>
          <xsd:enumeration value="Air Traffic Control"/>
          <xsd:enumeration value="Engineering &amp; Maintenance"/>
          <xsd:enumeration value="Events"/>
          <xsd:enumeration value="Legislative Issues"/>
          <xsd:enumeration value="Special Topics"/>
        </xsd:restriction>
      </xsd:simpleType>
    </xsd:element>
  </xsd:schema>
  <xsd:schema xmlns:xsd="http://www.w3.org/2001/XMLSchema" xmlns:dms="http://schemas.microsoft.com/office/2006/documentManagement/types" targetNamespace="d923f5dc-91e2-4b9c-bb38-172f0127077e" elementFormDefault="qualified">
    <xsd:import namespace="http://schemas.microsoft.com/office/2006/documentManagement/types"/>
    <xsd:element name="Status" ma:index="11" nillable="true" ma:displayName="Status" ma:description="States whether the issue paper is Open or Closed" ma:format="RadioButtons" ma:internalName="Status">
      <xsd:simpleType>
        <xsd:union memberTypes="dms:Text">
          <xsd:simpleType>
            <xsd:restriction base="dms:Choice">
              <xsd:enumeration value="Open"/>
              <xsd:enumeration value="Closed"/>
              <xsd:enumeration value="N/A"/>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C2A6C4-2EB1-4717-B93C-5C3F0C26B1AC}">
  <ds:schemaRefs>
    <ds:schemaRef ds:uri="http://purl.org/dc/terms/"/>
    <ds:schemaRef ds:uri="http://purl.org/dc/dcmitype/"/>
    <ds:schemaRef ds:uri="http://schemas.microsoft.com/office/2006/documentManagement/types"/>
    <ds:schemaRef ds:uri="http://purl.org/dc/elements/1.1/"/>
    <ds:schemaRef ds:uri="http://schemas.microsoft.com/office/2006/metadata/properties"/>
    <ds:schemaRef ds:uri="86499063-6a44-4f12-b87d-aa7613917650"/>
    <ds:schemaRef ds:uri="http://schemas.openxmlformats.org/package/2006/metadata/core-properties"/>
    <ds:schemaRef ds:uri="d923f5dc-91e2-4b9c-bb38-172f0127077e"/>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F58C58C5-7DCF-4013-9B95-4F61A3B63F6F}">
  <ds:schemaRefs>
    <ds:schemaRef ds:uri="http://schemas.microsoft.com/sharepoint/events"/>
  </ds:schemaRefs>
</ds:datastoreItem>
</file>

<file path=customXml/itemProps3.xml><?xml version="1.0" encoding="utf-8"?>
<ds:datastoreItem xmlns:ds="http://schemas.openxmlformats.org/officeDocument/2006/customXml" ds:itemID="{A7F6B03E-3280-4664-8705-A970CD97D2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499063-6a44-4f12-b87d-aa7613917650"/>
    <ds:schemaRef ds:uri="d923f5dc-91e2-4b9c-bb38-172f0127077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CF33935A-8060-452B-8B3F-5A2BDE4BCB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2336</TotalTime>
  <Words>2205</Words>
  <Application>Microsoft Office PowerPoint</Application>
  <PresentationFormat>Custom</PresentationFormat>
  <Paragraphs>162</Paragraphs>
  <Slides>17</Slides>
  <Notes>17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Arial</vt:lpstr>
      <vt:lpstr>Calibri</vt:lpstr>
      <vt:lpstr>Lucida Grande</vt:lpstr>
      <vt:lpstr>Times New Roman</vt:lpstr>
      <vt:lpstr>Wingdings</vt:lpstr>
      <vt:lpstr>A4A PowerPoint Template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Nouri, Hamid</dc:creator>
  <cp:lastModifiedBy>Giacomo Gibilisco</cp:lastModifiedBy>
  <cp:revision>275</cp:revision>
  <cp:lastPrinted>2019-02-25T20:11:02Z</cp:lastPrinted>
  <dcterms:created xsi:type="dcterms:W3CDTF">2013-11-25T14:04:21Z</dcterms:created>
  <dcterms:modified xsi:type="dcterms:W3CDTF">2024-04-15T12:46:52Z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0x010100FDEED1CA213EDB40A5B51F4745D6213F</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bool>false</vt:bool>
  </property>
  <property fmtid="{D5CDD505-2E9C-101B-9397-08002B2CF9AE}" pid="9" name="MSIP_Label_b819f0ee-61d3-4495-a9fb-e48b2bab389f_Enabled">
    <vt:lpwstr>true</vt:lpwstr>
  </property>
  <property fmtid="{D5CDD505-2E9C-101B-9397-08002B2CF9AE}" pid="10" name="MSIP_Label_b819f0ee-61d3-4495-a9fb-e48b2bab389f_SetDate">
    <vt:lpwstr>2024-04-15T12:46:51Z</vt:lpwstr>
  </property>
  <property fmtid="{D5CDD505-2E9C-101B-9397-08002B2CF9AE}" pid="11" name="MSIP_Label_b819f0ee-61d3-4495-a9fb-e48b2bab389f_Method">
    <vt:lpwstr>Privileged</vt:lpwstr>
  </property>
  <property fmtid="{D5CDD505-2E9C-101B-9397-08002B2CF9AE}" pid="12" name="MSIP_Label_b819f0ee-61d3-4495-a9fb-e48b2bab389f_Name">
    <vt:lpwstr>b819f0ee-61d3-4495-a9fb-e48b2bab389f</vt:lpwstr>
  </property>
  <property fmtid="{D5CDD505-2E9C-101B-9397-08002B2CF9AE}" pid="13" name="MSIP_Label_b819f0ee-61d3-4495-a9fb-e48b2bab389f_SiteId">
    <vt:lpwstr>31ae1cef-2393-4eb1-8962-4e4bbfccd663</vt:lpwstr>
  </property>
  <property fmtid="{D5CDD505-2E9C-101B-9397-08002B2CF9AE}" pid="14" name="MSIP_Label_b819f0ee-61d3-4495-a9fb-e48b2bab389f_ActionId">
    <vt:lpwstr>821f22c4-cb2d-4407-a750-6c540ff81bb2</vt:lpwstr>
  </property>
  <property fmtid="{D5CDD505-2E9C-101B-9397-08002B2CF9AE}" pid="15" name="MSIP_Label_b819f0ee-61d3-4495-a9fb-e48b2bab389f_ContentBits">
    <vt:lpwstr>2</vt:lpwstr>
  </property>
</Properties>
</file>