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88" r:id="rId6"/>
  </p:sldMasterIdLst>
  <p:notesMasterIdLst>
    <p:notesMasterId r:id="rId14"/>
  </p:notesMasterIdLst>
  <p:handoutMasterIdLst>
    <p:handoutMasterId r:id="rId15"/>
  </p:handoutMasterIdLst>
  <p:sldIdLst>
    <p:sldId id="259" r:id="rId7"/>
    <p:sldId id="302" r:id="rId8"/>
    <p:sldId id="306" r:id="rId9"/>
    <p:sldId id="307" r:id="rId10"/>
    <p:sldId id="308" r:id="rId11"/>
    <p:sldId id="309" r:id="rId12"/>
    <p:sldId id="294" r:id="rId1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31" userDrawn="1">
          <p15:clr>
            <a:srgbClr val="A4A3A4"/>
          </p15:clr>
        </p15:guide>
        <p15:guide id="2" pos="4569"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rnward Haberer" initials="BH" lastIdx="6" clrIdx="0">
    <p:extLst>
      <p:ext uri="{19B8F6BF-5375-455C-9EA6-DF929625EA0E}">
        <p15:presenceInfo xmlns:p15="http://schemas.microsoft.com/office/powerpoint/2012/main" userId="Bernward Haber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BC39"/>
    <a:srgbClr val="007FC2"/>
    <a:srgbClr val="D9D9D9"/>
    <a:srgbClr val="EFEFEF"/>
    <a:srgbClr val="6B7672"/>
    <a:srgbClr val="EFA53C"/>
    <a:srgbClr val="004270"/>
    <a:srgbClr val="0069AB"/>
    <a:srgbClr val="4A7E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88" autoAdjust="0"/>
    <p:restoredTop sz="95615" autoAdjust="0"/>
  </p:normalViewPr>
  <p:slideViewPr>
    <p:cSldViewPr snapToGrid="0" snapToObjects="1">
      <p:cViewPr varScale="1">
        <p:scale>
          <a:sx n="161" d="100"/>
          <a:sy n="161" d="100"/>
        </p:scale>
        <p:origin x="174" y="132"/>
      </p:cViewPr>
      <p:guideLst>
        <p:guide orient="horz" pos="531"/>
        <p:guide pos="45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804"/>
    </p:cViewPr>
  </p:sorterViewPr>
  <p:notesViewPr>
    <p:cSldViewPr snapToGrid="0" snapToObjects="1">
      <p:cViewPr varScale="1">
        <p:scale>
          <a:sx n="81" d="100"/>
          <a:sy n="81" d="100"/>
        </p:scale>
        <p:origin x="208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5" Type="http://schemas.openxmlformats.org/officeDocument/2006/relationships/customXml" Target="../customXml/item5.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6314D9B-7BAA-443D-8F8C-DEEE50B1428C}" type="datetimeFigureOut">
              <a:rPr lang="en-GB" smtClean="0"/>
              <a:t>07/05/2024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C40D5D-C887-411B-BC6D-6DBFA90F7E35}" type="slidenum">
              <a:rPr lang="en-GB" smtClean="0"/>
              <a:t>‹#›</a:t>
            </a:fld>
            <a:endParaRPr lang="en-GB"/>
          </a:p>
        </p:txBody>
      </p:sp>
    </p:spTree>
    <p:extLst>
      <p:ext uri="{BB962C8B-B14F-4D97-AF65-F5344CB8AC3E}">
        <p14:creationId xmlns:p14="http://schemas.microsoft.com/office/powerpoint/2010/main" val="3312495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1AFBA2-4DC1-4A0E-904D-ADCF6961E329}" type="datetimeFigureOut">
              <a:rPr lang="en-GB" smtClean="0"/>
              <a:t>07/05/2024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D4B996-D599-4D39-8C2B-A5E79F86EF30}" type="slidenum">
              <a:rPr lang="en-GB" smtClean="0"/>
              <a:t>‹#›</a:t>
            </a:fld>
            <a:endParaRPr lang="en-GB"/>
          </a:p>
        </p:txBody>
      </p:sp>
    </p:spTree>
    <p:extLst>
      <p:ext uri="{BB962C8B-B14F-4D97-AF65-F5344CB8AC3E}">
        <p14:creationId xmlns:p14="http://schemas.microsoft.com/office/powerpoint/2010/main" val="3623139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easa.europa.eu/" TargetMode="External"/><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C4C307A0-B290-4DDF-99F9-5A3DADF301D8}"/>
              </a:ext>
            </a:extLst>
          </p:cNvPr>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9" name="Subtitle 2">
            <a:extLst>
              <a:ext uri="{FF2B5EF4-FFF2-40B4-BE49-F238E27FC236}">
                <a16:creationId xmlns:a16="http://schemas.microsoft.com/office/drawing/2014/main" id="{1CBDF5E0-3193-48E1-A317-D48997B1F7A3}"/>
              </a:ext>
            </a:extLst>
          </p:cNvPr>
          <p:cNvSpPr>
            <a:spLocks noGrp="1"/>
          </p:cNvSpPr>
          <p:nvPr>
            <p:ph type="subTitle" idx="1" hasCustomPrompt="1"/>
          </p:nvPr>
        </p:nvSpPr>
        <p:spPr>
          <a:xfrm>
            <a:off x="570788" y="2015380"/>
            <a:ext cx="8127511"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1" name="Title 1">
            <a:extLst>
              <a:ext uri="{FF2B5EF4-FFF2-40B4-BE49-F238E27FC236}">
                <a16:creationId xmlns:a16="http://schemas.microsoft.com/office/drawing/2014/main" id="{7C820046-5E64-4C87-9A7A-A5E86A1189DA}"/>
              </a:ext>
            </a:extLst>
          </p:cNvPr>
          <p:cNvSpPr>
            <a:spLocks noGrp="1"/>
          </p:cNvSpPr>
          <p:nvPr>
            <p:ph type="ctrTitle" hasCustomPrompt="1"/>
          </p:nvPr>
        </p:nvSpPr>
        <p:spPr>
          <a:xfrm>
            <a:off x="570788" y="1152096"/>
            <a:ext cx="8127511" cy="530475"/>
          </a:xfrm>
          <a:prstGeom prst="rect">
            <a:avLst/>
          </a:prstGeom>
        </p:spPr>
        <p:txBody>
          <a:bodyPr/>
          <a:lstStyle>
            <a:lvl1pPr algn="l">
              <a:lnSpc>
                <a:spcPct val="70000"/>
              </a:lnSpc>
              <a:defRPr sz="3600" b="1" baseline="0">
                <a:solidFill>
                  <a:srgbClr val="FFFFFF"/>
                </a:solidFill>
              </a:defRPr>
            </a:lvl1pPr>
          </a:lstStyle>
          <a:p>
            <a:r>
              <a:rPr lang="en-US" dirty="0"/>
              <a:t>Title slide (without picture)</a:t>
            </a:r>
          </a:p>
        </p:txBody>
      </p:sp>
      <p:sp>
        <p:nvSpPr>
          <p:cNvPr id="6" name="Subtitle 2">
            <a:extLst>
              <a:ext uri="{FF2B5EF4-FFF2-40B4-BE49-F238E27FC236}">
                <a16:creationId xmlns:a16="http://schemas.microsoft.com/office/drawing/2014/main" id="{7AE4A31E-0475-4DD1-B7DA-6ECDDE87CE56}"/>
              </a:ext>
            </a:extLst>
          </p:cNvPr>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sp>
        <p:nvSpPr>
          <p:cNvPr id="8" name="Subtitle 2">
            <a:extLst>
              <a:ext uri="{FF2B5EF4-FFF2-40B4-BE49-F238E27FC236}">
                <a16:creationId xmlns:a16="http://schemas.microsoft.com/office/drawing/2014/main" id="{86D69C03-695F-4377-A95D-0C0DD9406F86}"/>
              </a:ext>
            </a:extLst>
          </p:cNvPr>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pic>
        <p:nvPicPr>
          <p:cNvPr id="13" name="Picture 12">
            <a:extLst>
              <a:ext uri="{FF2B5EF4-FFF2-40B4-BE49-F238E27FC236}">
                <a16:creationId xmlns:a16="http://schemas.microsoft.com/office/drawing/2014/main" id="{D40E29CB-38A9-415B-8016-2A089712C48F}"/>
              </a:ext>
            </a:extLst>
          </p:cNvPr>
          <p:cNvPicPr>
            <a:picLocks noChangeAspect="1"/>
          </p:cNvPicPr>
          <p:nvPr userDrawn="1"/>
        </p:nvPicPr>
        <p:blipFill>
          <a:blip r:embed="rId3"/>
          <a:stretch>
            <a:fillRect/>
          </a:stretch>
        </p:blipFill>
        <p:spPr>
          <a:xfrm>
            <a:off x="8667729" y="4779207"/>
            <a:ext cx="266700" cy="180975"/>
          </a:xfrm>
          <a:prstGeom prst="rect">
            <a:avLst/>
          </a:prstGeom>
        </p:spPr>
      </p:pic>
    </p:spTree>
    <p:extLst>
      <p:ext uri="{BB962C8B-B14F-4D97-AF65-F5344CB8AC3E}">
        <p14:creationId xmlns:p14="http://schemas.microsoft.com/office/powerpoint/2010/main" val="2199051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Title slide - picture right">
    <p:spTree>
      <p:nvGrpSpPr>
        <p:cNvPr id="1" name=""/>
        <p:cNvGrpSpPr/>
        <p:nvPr/>
      </p:nvGrpSpPr>
      <p:grpSpPr>
        <a:xfrm>
          <a:off x="0" y="0"/>
          <a:ext cx="0" cy="0"/>
          <a:chOff x="0" y="0"/>
          <a:chExt cx="0" cy="0"/>
        </a:xfrm>
      </p:grpSpPr>
      <p:sp>
        <p:nvSpPr>
          <p:cNvPr id="15" name="Rectangle 14"/>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Picture Placeholder 2"/>
          <p:cNvSpPr>
            <a:spLocks noGrp="1"/>
          </p:cNvSpPr>
          <p:nvPr>
            <p:ph type="pic" sz="quarter" idx="13"/>
          </p:nvPr>
        </p:nvSpPr>
        <p:spPr>
          <a:xfrm>
            <a:off x="5851524" y="1"/>
            <a:ext cx="3292473" cy="5143499"/>
          </a:xfrm>
          <a:prstGeom prst="rect">
            <a:avLst/>
          </a:prstGeom>
        </p:spPr>
        <p:txBody>
          <a:bodyPr vert="horz"/>
          <a:lstStyle/>
          <a:p>
            <a:r>
              <a:rPr lang="en-US"/>
              <a:t>Click icon to add picture</a:t>
            </a:r>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8" name="Title 1"/>
          <p:cNvSpPr>
            <a:spLocks noGrp="1"/>
          </p:cNvSpPr>
          <p:nvPr>
            <p:ph type="ctrTitle" hasCustomPrompt="1"/>
          </p:nvPr>
        </p:nvSpPr>
        <p:spPr>
          <a:xfrm>
            <a:off x="570789" y="1152096"/>
            <a:ext cx="5093892" cy="1101431"/>
          </a:xfrm>
          <a:prstGeom prst="rect">
            <a:avLst/>
          </a:prstGeom>
        </p:spPr>
        <p:txBody>
          <a:bodyPr/>
          <a:lstStyle>
            <a:lvl1pPr algn="l">
              <a:lnSpc>
                <a:spcPct val="70000"/>
              </a:lnSpc>
              <a:defRPr sz="3600" b="1">
                <a:solidFill>
                  <a:srgbClr val="FFFFFF"/>
                </a:solidFill>
              </a:defRPr>
            </a:lvl1pPr>
          </a:lstStyle>
          <a:p>
            <a:r>
              <a:rPr lang="en-GB" dirty="0"/>
              <a:t>Title slide (with picture)</a:t>
            </a:r>
            <a:endParaRPr lang="en-US" dirty="0"/>
          </a:p>
        </p:txBody>
      </p:sp>
      <p:sp>
        <p:nvSpPr>
          <p:cNvPr id="9" name="Subtitle 2"/>
          <p:cNvSpPr>
            <a:spLocks noGrp="1"/>
          </p:cNvSpPr>
          <p:nvPr>
            <p:ph type="subTitle" idx="1" hasCustomPrompt="1"/>
          </p:nvPr>
        </p:nvSpPr>
        <p:spPr>
          <a:xfrm>
            <a:off x="570789" y="2498717"/>
            <a:ext cx="4159370" cy="1101431"/>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7" name="Subtitle 2">
            <a:extLst>
              <a:ext uri="{FF2B5EF4-FFF2-40B4-BE49-F238E27FC236}">
                <a16:creationId xmlns:a16="http://schemas.microsoft.com/office/drawing/2014/main" id="{B4B65D67-E6F7-40A7-9186-D62B894A484B}"/>
              </a:ext>
            </a:extLst>
          </p:cNvPr>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0" name="Picture 9">
            <a:extLst>
              <a:ext uri="{FF2B5EF4-FFF2-40B4-BE49-F238E27FC236}">
                <a16:creationId xmlns:a16="http://schemas.microsoft.com/office/drawing/2014/main" id="{5D950B68-BF84-48D2-AC0A-EF26AEBA8310}"/>
              </a:ext>
            </a:extLst>
          </p:cNvPr>
          <p:cNvPicPr>
            <a:picLocks noChangeAspect="1"/>
          </p:cNvPicPr>
          <p:nvPr userDrawn="1"/>
        </p:nvPicPr>
        <p:blipFill>
          <a:blip r:embed="rId3"/>
          <a:stretch>
            <a:fillRect/>
          </a:stretch>
        </p:blipFill>
        <p:spPr>
          <a:xfrm>
            <a:off x="5397981" y="4774367"/>
            <a:ext cx="266700" cy="180975"/>
          </a:xfrm>
          <a:prstGeom prst="rect">
            <a:avLst/>
          </a:prstGeom>
        </p:spPr>
      </p:pic>
    </p:spTree>
    <p:extLst>
      <p:ext uri="{BB962C8B-B14F-4D97-AF65-F5344CB8AC3E}">
        <p14:creationId xmlns:p14="http://schemas.microsoft.com/office/powerpoint/2010/main" val="1533137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Chapter slide - picture right">
    <p:spTree>
      <p:nvGrpSpPr>
        <p:cNvPr id="1" name=""/>
        <p:cNvGrpSpPr/>
        <p:nvPr/>
      </p:nvGrpSpPr>
      <p:grpSpPr>
        <a:xfrm>
          <a:off x="0" y="0"/>
          <a:ext cx="0" cy="0"/>
          <a:chOff x="0" y="0"/>
          <a:chExt cx="0" cy="0"/>
        </a:xfrm>
      </p:grpSpPr>
      <p:sp>
        <p:nvSpPr>
          <p:cNvPr id="15" name="Rectangle 14"/>
          <p:cNvSpPr/>
          <p:nvPr userDrawn="1"/>
        </p:nvSpPr>
        <p:spPr>
          <a:xfrm>
            <a:off x="0" y="-46180"/>
            <a:ext cx="9144000" cy="518968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sz="quarter" idx="13"/>
          </p:nvPr>
        </p:nvSpPr>
        <p:spPr>
          <a:xfrm>
            <a:off x="5851524" y="-36942"/>
            <a:ext cx="3292473" cy="4767262"/>
          </a:xfrm>
          <a:prstGeom prst="rect">
            <a:avLst/>
          </a:prstGeom>
        </p:spPr>
        <p:txBody>
          <a:bodyPr vert="horz"/>
          <a:lstStyle/>
          <a:p>
            <a:r>
              <a:rPr lang="en-US"/>
              <a:t>Click icon to add picture</a:t>
            </a:r>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9" name="Subtitle 2"/>
          <p:cNvSpPr>
            <a:spLocks noGrp="1"/>
          </p:cNvSpPr>
          <p:nvPr>
            <p:ph type="subTitle" idx="1" hasCustomPrompt="1"/>
          </p:nvPr>
        </p:nvSpPr>
        <p:spPr>
          <a:xfrm>
            <a:off x="570789" y="2401967"/>
            <a:ext cx="4829782"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4" name="Slide Number Placeholder 5"/>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8" name="Title 1">
            <a:extLst>
              <a:ext uri="{FF2B5EF4-FFF2-40B4-BE49-F238E27FC236}">
                <a16:creationId xmlns:a16="http://schemas.microsoft.com/office/drawing/2014/main" id="{4A44A2EA-C4F3-4EE0-90AF-6FEC3514809C}"/>
              </a:ext>
            </a:extLst>
          </p:cNvPr>
          <p:cNvSpPr>
            <a:spLocks noGrp="1"/>
          </p:cNvSpPr>
          <p:nvPr>
            <p:ph type="ctrTitle" hasCustomPrompt="1"/>
          </p:nvPr>
        </p:nvSpPr>
        <p:spPr>
          <a:xfrm>
            <a:off x="570789" y="1152096"/>
            <a:ext cx="5093892" cy="1073868"/>
          </a:xfrm>
          <a:prstGeom prst="rect">
            <a:avLst/>
          </a:prstGeom>
        </p:spPr>
        <p:txBody>
          <a:bodyPr/>
          <a:lstStyle>
            <a:lvl1pPr algn="l">
              <a:lnSpc>
                <a:spcPct val="70000"/>
              </a:lnSpc>
              <a:defRPr sz="3600" b="1">
                <a:solidFill>
                  <a:srgbClr val="FFFFFF"/>
                </a:solidFill>
              </a:defRPr>
            </a:lvl1pPr>
          </a:lstStyle>
          <a:p>
            <a:r>
              <a:rPr lang="en-US" dirty="0"/>
              <a:t>Chapter title slide</a:t>
            </a:r>
          </a:p>
        </p:txBody>
      </p:sp>
      <p:sp>
        <p:nvSpPr>
          <p:cNvPr id="8" name="Subtitle 2">
            <a:extLst>
              <a:ext uri="{FF2B5EF4-FFF2-40B4-BE49-F238E27FC236}">
                <a16:creationId xmlns:a16="http://schemas.microsoft.com/office/drawing/2014/main" id="{2D513C0E-9830-428A-B541-F9FE7C6CB66A}"/>
              </a:ext>
            </a:extLst>
          </p:cNvPr>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0" name="Picture 9">
            <a:extLst>
              <a:ext uri="{FF2B5EF4-FFF2-40B4-BE49-F238E27FC236}">
                <a16:creationId xmlns:a16="http://schemas.microsoft.com/office/drawing/2014/main" id="{F44FED21-1DF9-4DFF-92A1-FF9709E9BC66}"/>
              </a:ext>
            </a:extLst>
          </p:cNvPr>
          <p:cNvPicPr>
            <a:picLocks noChangeAspect="1"/>
          </p:cNvPicPr>
          <p:nvPr userDrawn="1"/>
        </p:nvPicPr>
        <p:blipFill>
          <a:blip r:embed="rId3"/>
          <a:stretch>
            <a:fillRect/>
          </a:stretch>
        </p:blipFill>
        <p:spPr>
          <a:xfrm>
            <a:off x="5397981" y="4774367"/>
            <a:ext cx="266700" cy="180975"/>
          </a:xfrm>
          <a:prstGeom prst="rect">
            <a:avLst/>
          </a:prstGeom>
        </p:spPr>
      </p:pic>
      <p:sp>
        <p:nvSpPr>
          <p:cNvPr id="13" name="Slide Number Placeholder 5">
            <a:extLst>
              <a:ext uri="{FF2B5EF4-FFF2-40B4-BE49-F238E27FC236}">
                <a16:creationId xmlns:a16="http://schemas.microsoft.com/office/drawing/2014/main" id="{9DDCDD3E-A5B8-4D62-849C-FE71D5623934}"/>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22" name="Slide Number Placeholder 5">
            <a:extLst>
              <a:ext uri="{FF2B5EF4-FFF2-40B4-BE49-F238E27FC236}">
                <a16:creationId xmlns:a16="http://schemas.microsoft.com/office/drawing/2014/main" id="{7B27D005-032A-4D54-91DB-046B55120343}"/>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27" name="Slide Number Placeholder 5">
            <a:extLst>
              <a:ext uri="{FF2B5EF4-FFF2-40B4-BE49-F238E27FC236}">
                <a16:creationId xmlns:a16="http://schemas.microsoft.com/office/drawing/2014/main" id="{7B5DCEFE-8EA8-4440-8FA1-A10312EFADEF}"/>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1" name="Slide Number Placeholder 5">
            <a:extLst>
              <a:ext uri="{FF2B5EF4-FFF2-40B4-BE49-F238E27FC236}">
                <a16:creationId xmlns:a16="http://schemas.microsoft.com/office/drawing/2014/main" id="{BBA8A863-86F7-45A8-94C7-CEDAFBBCC684}"/>
              </a:ext>
            </a:extLst>
          </p:cNvPr>
          <p:cNvSpPr txBox="1">
            <a:spLocks/>
          </p:cNvSpPr>
          <p:nvPr userDrawn="1"/>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Tree>
    <p:extLst>
      <p:ext uri="{BB962C8B-B14F-4D97-AF65-F5344CB8AC3E}">
        <p14:creationId xmlns:p14="http://schemas.microsoft.com/office/powerpoint/2010/main" val="3466821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Normal slid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6D8AFB-FCEC-411F-811A-9B1F7C2EADC9}"/>
              </a:ext>
            </a:extLst>
          </p:cNvPr>
          <p:cNvSpPr>
            <a:spLocks noGrp="1"/>
          </p:cNvSpPr>
          <p:nvPr>
            <p:ph type="title" hasCustomPrompt="1"/>
          </p:nvPr>
        </p:nvSpPr>
        <p:spPr>
          <a:xfrm>
            <a:off x="220450" y="149179"/>
            <a:ext cx="8744756" cy="586800"/>
          </a:xfrm>
          <a:prstGeom prst="rect">
            <a:avLst/>
          </a:prstGeom>
        </p:spPr>
        <p:txBody>
          <a:bodyPr lIns="0"/>
          <a:lstStyle>
            <a:lvl1pPr algn="l">
              <a:defRPr lang="de-DE" sz="3600" b="1" baseline="0">
                <a:solidFill>
                  <a:srgbClr val="007FC2"/>
                </a:solidFill>
                <a:ea typeface="+mn-ea"/>
                <a:cs typeface="+mn-cs"/>
              </a:defRPr>
            </a:lvl1pPr>
          </a:lstStyle>
          <a:p>
            <a:pPr marL="0" lvl="0" indent="0" algn="l">
              <a:lnSpc>
                <a:spcPct val="90000"/>
              </a:lnSpc>
              <a:spcBef>
                <a:spcPct val="20000"/>
              </a:spcBef>
              <a:buFont typeface="Arial"/>
            </a:pPr>
            <a:r>
              <a:rPr lang="en-US" dirty="0"/>
              <a:t>Title of normal slide</a:t>
            </a:r>
            <a:endParaRPr lang="de-DE" dirty="0"/>
          </a:p>
        </p:txBody>
      </p:sp>
      <p:pic>
        <p:nvPicPr>
          <p:cNvPr id="13" name="Picture 12"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14" name="Rectangle 13"/>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5" name="Text Placeholder 6">
            <a:extLst>
              <a:ext uri="{FF2B5EF4-FFF2-40B4-BE49-F238E27FC236}">
                <a16:creationId xmlns:a16="http://schemas.microsoft.com/office/drawing/2014/main" id="{4210A68A-2D3D-4333-94FE-9E60266A8944}"/>
              </a:ext>
            </a:extLst>
          </p:cNvPr>
          <p:cNvSpPr>
            <a:spLocks noGrp="1"/>
          </p:cNvSpPr>
          <p:nvPr>
            <p:ph type="body" sz="quarter" idx="17" hasCustomPrompt="1"/>
          </p:nvPr>
        </p:nvSpPr>
        <p:spPr>
          <a:xfrm>
            <a:off x="220449" y="930792"/>
            <a:ext cx="8744757" cy="3568056"/>
          </a:xfrm>
          <a:prstGeom prst="rect">
            <a:avLst/>
          </a:prstGeom>
        </p:spPr>
        <p:txBody>
          <a:bodyPr lIns="0" tIns="0" rIns="0" bIns="0"/>
          <a:lstStyle>
            <a:lvl1pPr marL="562356" indent="-342900">
              <a:buClr>
                <a:srgbClr val="007FC2"/>
              </a:buClr>
              <a:buFont typeface="Calibri" panose="020F0502020204030204" pitchFamily="34" charset="0"/>
              <a:buChar char="→"/>
              <a:defRPr sz="2400">
                <a:solidFill>
                  <a:schemeClr val="tx1">
                    <a:lumMod val="65000"/>
                    <a:lumOff val="35000"/>
                  </a:schemeClr>
                </a:solidFill>
              </a:defRPr>
            </a:lvl1pPr>
            <a:lvl2pPr marL="878400" indent="-306000">
              <a:buClr>
                <a:srgbClr val="007FC2"/>
              </a:buClr>
              <a:buSzPct val="100000"/>
              <a:buFont typeface="Calibri" panose="020F0502020204030204" pitchFamily="34" charset="0"/>
              <a:buChar char="→"/>
              <a:defRPr sz="2000" baseline="0">
                <a:solidFill>
                  <a:schemeClr val="tx1">
                    <a:lumMod val="65000"/>
                    <a:lumOff val="35000"/>
                  </a:schemeClr>
                </a:solidFill>
              </a:defRPr>
            </a:lvl2pPr>
            <a:lvl3pPr marL="1170000" indent="-288000">
              <a:buClr>
                <a:srgbClr val="007FC2"/>
              </a:buClr>
              <a:buFont typeface="Calibri" panose="020F0502020204030204" pitchFamily="34" charset="0"/>
              <a:buChar char="→"/>
              <a:defRPr sz="1800" baseline="0">
                <a:solidFill>
                  <a:schemeClr val="tx1">
                    <a:lumMod val="65000"/>
                    <a:lumOff val="35000"/>
                  </a:schemeClr>
                </a:solidFill>
              </a:defRPr>
            </a:lvl3pPr>
            <a:lvl4pPr marL="1458000" indent="-288000">
              <a:buClr>
                <a:srgbClr val="007FC2"/>
              </a:buClr>
              <a:buFont typeface="Calibri" panose="020F0502020204030204" pitchFamily="34" charset="0"/>
              <a:buChar char="→"/>
              <a:defRPr sz="1600" baseline="0">
                <a:solidFill>
                  <a:schemeClr val="tx1">
                    <a:lumMod val="65000"/>
                    <a:lumOff val="35000"/>
                  </a:schemeClr>
                </a:solidFill>
              </a:defRPr>
            </a:lvl4pPr>
            <a:lvl5pPr marL="1746000" indent="-288000">
              <a:buClr>
                <a:srgbClr val="007FC2"/>
              </a:buClr>
              <a:buFont typeface="Calibri" panose="020F0502020204030204" pitchFamily="34" charset="0"/>
              <a:buChar char="→"/>
              <a:defRPr sz="1600">
                <a:solidFill>
                  <a:schemeClr val="tx1">
                    <a:lumMod val="65000"/>
                    <a:lumOff val="35000"/>
                  </a:schemeClr>
                </a:solidFill>
              </a:defRPr>
            </a:lvl5pPr>
          </a:lstStyle>
          <a:p>
            <a:pPr lvl="0"/>
            <a:r>
              <a:rPr lang="en-US" dirty="0"/>
              <a:t>Item 1</a:t>
            </a:r>
          </a:p>
          <a:p>
            <a:pPr lvl="1"/>
            <a:r>
              <a:rPr lang="en-US" dirty="0"/>
              <a:t>Item 2</a:t>
            </a:r>
          </a:p>
          <a:p>
            <a:pPr lvl="2"/>
            <a:r>
              <a:rPr lang="en-US" dirty="0"/>
              <a:t>Item 3</a:t>
            </a:r>
          </a:p>
          <a:p>
            <a:pPr lvl="3"/>
            <a:r>
              <a:rPr lang="en-US" dirty="0"/>
              <a:t>Item 4</a:t>
            </a:r>
          </a:p>
          <a:p>
            <a:pPr lvl="4"/>
            <a:r>
              <a:rPr lang="en-US" dirty="0"/>
              <a:t>Item 5</a:t>
            </a:r>
          </a:p>
          <a:p>
            <a:pPr lvl="1"/>
            <a:endParaRPr lang="en-US" dirty="0"/>
          </a:p>
          <a:p>
            <a:pPr lvl="0"/>
            <a:endParaRPr lang="en-US" dirty="0"/>
          </a:p>
          <a:p>
            <a:pPr lvl="2"/>
            <a:endParaRPr lang="en-US" dirty="0"/>
          </a:p>
        </p:txBody>
      </p:sp>
    </p:spTree>
    <p:extLst>
      <p:ext uri="{BB962C8B-B14F-4D97-AF65-F5344CB8AC3E}">
        <p14:creationId xmlns:p14="http://schemas.microsoft.com/office/powerpoint/2010/main" val="2044731512"/>
      </p:ext>
    </p:extLst>
  </p:cSld>
  <p:clrMapOvr>
    <a:masterClrMapping/>
  </p:clrMapOvr>
  <p:extLst>
    <p:ext uri="{DCECCB84-F9BA-43D5-87BE-67443E8EF086}">
      <p15:sldGuideLst xmlns:p15="http://schemas.microsoft.com/office/powerpoint/2012/main">
        <p15:guide id="1" orient="horz" pos="2890">
          <p15:clr>
            <a:srgbClr val="FBAE40"/>
          </p15:clr>
        </p15:guide>
        <p15:guide id="2" pos="315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4. 4 pie charts – text box belox">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8" name="Title 1">
            <a:extLst>
              <a:ext uri="{FF2B5EF4-FFF2-40B4-BE49-F238E27FC236}">
                <a16:creationId xmlns:a16="http://schemas.microsoft.com/office/drawing/2014/main" id="{6D5DCA08-0456-4453-B96C-BB3C1E05A193}"/>
              </a:ext>
            </a:extLst>
          </p:cNvPr>
          <p:cNvSpPr>
            <a:spLocks noGrp="1"/>
          </p:cNvSpPr>
          <p:nvPr>
            <p:ph type="ctrTitle" hasCustomPrompt="1"/>
          </p:nvPr>
        </p:nvSpPr>
        <p:spPr>
          <a:xfrm>
            <a:off x="199798" y="643782"/>
            <a:ext cx="8744400" cy="461665"/>
          </a:xfrm>
          <a:prstGeom prst="rect">
            <a:avLst/>
          </a:prstGeom>
          <a:noFill/>
        </p:spPr>
        <p:txBody>
          <a:bodyPr wrap="square" rtlCol="0">
            <a:spAutoFit/>
          </a:bodyPr>
          <a:lstStyle>
            <a:lvl1pPr>
              <a:defRPr lang="en-US" sz="2400" b="1" dirty="0">
                <a:solidFill>
                  <a:schemeClr val="accent1"/>
                </a:solidFill>
                <a:ea typeface="+mn-ea"/>
                <a:cs typeface="+mn-cs"/>
              </a:defRPr>
            </a:lvl1pPr>
          </a:lstStyle>
          <a:p>
            <a:pPr marL="0" lvl="0"/>
            <a:r>
              <a:rPr lang="en-US" dirty="0"/>
              <a:t>Slide title</a:t>
            </a:r>
          </a:p>
        </p:txBody>
      </p:sp>
      <p:sp>
        <p:nvSpPr>
          <p:cNvPr id="25" name="Text Placeholder 4">
            <a:extLst>
              <a:ext uri="{FF2B5EF4-FFF2-40B4-BE49-F238E27FC236}">
                <a16:creationId xmlns:a16="http://schemas.microsoft.com/office/drawing/2014/main" id="{D37CB736-3D85-4268-BF73-F5E52109CEE8}"/>
              </a:ext>
            </a:extLst>
          </p:cNvPr>
          <p:cNvSpPr>
            <a:spLocks noGrp="1"/>
          </p:cNvSpPr>
          <p:nvPr>
            <p:ph type="body" sz="quarter" idx="18" hasCustomPrompt="1"/>
          </p:nvPr>
        </p:nvSpPr>
        <p:spPr>
          <a:xfrm>
            <a:off x="1382116" y="3656286"/>
            <a:ext cx="1574447" cy="596724"/>
          </a:xfrm>
          <a:prstGeom prst="rect">
            <a:avLst/>
          </a:prstGeom>
        </p:spPr>
        <p:txBody>
          <a:bodyPr tIns="46800">
            <a:no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800" b="0" i="0" u="none" strike="noStrike" kern="1200" baseline="0" dirty="0">
                <a:solidFill>
                  <a:schemeClr val="tx1">
                    <a:lumMod val="50000"/>
                    <a:lumOff val="50000"/>
                  </a:schemeClr>
                </a:solidFill>
                <a:latin typeface="+mn-lt"/>
                <a:ea typeface="+mn-ea"/>
                <a:cs typeface="Calibri"/>
              </a:defRPr>
            </a:lvl2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p:txBody>
      </p:sp>
      <p:sp>
        <p:nvSpPr>
          <p:cNvPr id="26" name="Text Placeholder 4">
            <a:extLst>
              <a:ext uri="{FF2B5EF4-FFF2-40B4-BE49-F238E27FC236}">
                <a16:creationId xmlns:a16="http://schemas.microsoft.com/office/drawing/2014/main" id="{5CEFBB4E-5342-4821-8336-00FB544A84C2}"/>
              </a:ext>
            </a:extLst>
          </p:cNvPr>
          <p:cNvSpPr>
            <a:spLocks noGrp="1"/>
          </p:cNvSpPr>
          <p:nvPr>
            <p:ph type="body" sz="quarter" idx="19" hasCustomPrompt="1"/>
          </p:nvPr>
        </p:nvSpPr>
        <p:spPr>
          <a:xfrm>
            <a:off x="3074161"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34" name="Text Placeholder 4">
            <a:extLst>
              <a:ext uri="{FF2B5EF4-FFF2-40B4-BE49-F238E27FC236}">
                <a16:creationId xmlns:a16="http://schemas.microsoft.com/office/drawing/2014/main" id="{7A0C405C-228F-45CE-B48B-1C0B6E9E56D7}"/>
              </a:ext>
            </a:extLst>
          </p:cNvPr>
          <p:cNvSpPr>
            <a:spLocks noGrp="1"/>
          </p:cNvSpPr>
          <p:nvPr>
            <p:ph type="body" sz="quarter" idx="24" hasCustomPrompt="1"/>
          </p:nvPr>
        </p:nvSpPr>
        <p:spPr>
          <a:xfrm>
            <a:off x="4759877"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35" name="Text Placeholder 4">
            <a:extLst>
              <a:ext uri="{FF2B5EF4-FFF2-40B4-BE49-F238E27FC236}">
                <a16:creationId xmlns:a16="http://schemas.microsoft.com/office/drawing/2014/main" id="{A5F97EE2-CE31-4731-BEA3-E4FD4D0D0E75}"/>
              </a:ext>
            </a:extLst>
          </p:cNvPr>
          <p:cNvSpPr>
            <a:spLocks noGrp="1"/>
          </p:cNvSpPr>
          <p:nvPr>
            <p:ph type="body" sz="quarter" idx="25" hasCustomPrompt="1"/>
          </p:nvPr>
        </p:nvSpPr>
        <p:spPr>
          <a:xfrm>
            <a:off x="6445592"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19" name="Text Placeholder 4">
            <a:extLst>
              <a:ext uri="{FF2B5EF4-FFF2-40B4-BE49-F238E27FC236}">
                <a16:creationId xmlns:a16="http://schemas.microsoft.com/office/drawing/2014/main" id="{F4E4A2B1-073D-4881-BE4B-446E758D8DB8}"/>
              </a:ext>
            </a:extLst>
          </p:cNvPr>
          <p:cNvSpPr>
            <a:spLocks noGrp="1"/>
          </p:cNvSpPr>
          <p:nvPr>
            <p:ph type="body" sz="quarter" idx="15" hasCustomPrompt="1"/>
          </p:nvPr>
        </p:nvSpPr>
        <p:spPr>
          <a:xfrm>
            <a:off x="3076477"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2</a:t>
            </a:r>
          </a:p>
        </p:txBody>
      </p:sp>
      <p:sp>
        <p:nvSpPr>
          <p:cNvPr id="20" name="Text Placeholder 4">
            <a:extLst>
              <a:ext uri="{FF2B5EF4-FFF2-40B4-BE49-F238E27FC236}">
                <a16:creationId xmlns:a16="http://schemas.microsoft.com/office/drawing/2014/main" id="{1FDA4395-A62E-4D3B-A547-A12C0E7EC900}"/>
              </a:ext>
            </a:extLst>
          </p:cNvPr>
          <p:cNvSpPr>
            <a:spLocks noGrp="1"/>
          </p:cNvSpPr>
          <p:nvPr>
            <p:ph type="body" sz="quarter" idx="16" hasCustomPrompt="1"/>
          </p:nvPr>
        </p:nvSpPr>
        <p:spPr>
          <a:xfrm>
            <a:off x="4761375" y="3364063"/>
            <a:ext cx="1574447" cy="297251"/>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3</a:t>
            </a:r>
          </a:p>
        </p:txBody>
      </p:sp>
      <p:sp>
        <p:nvSpPr>
          <p:cNvPr id="21" name="Text Placeholder 4">
            <a:extLst>
              <a:ext uri="{FF2B5EF4-FFF2-40B4-BE49-F238E27FC236}">
                <a16:creationId xmlns:a16="http://schemas.microsoft.com/office/drawing/2014/main" id="{4D7A6B92-00DF-4D78-9ABC-97EBD9B7517D}"/>
              </a:ext>
            </a:extLst>
          </p:cNvPr>
          <p:cNvSpPr>
            <a:spLocks noGrp="1"/>
          </p:cNvSpPr>
          <p:nvPr>
            <p:ph type="body" sz="quarter" idx="17" hasCustomPrompt="1"/>
          </p:nvPr>
        </p:nvSpPr>
        <p:spPr>
          <a:xfrm>
            <a:off x="6446272"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4</a:t>
            </a:r>
          </a:p>
        </p:txBody>
      </p:sp>
      <p:sp>
        <p:nvSpPr>
          <p:cNvPr id="22" name="Text Placeholder 4">
            <a:extLst>
              <a:ext uri="{FF2B5EF4-FFF2-40B4-BE49-F238E27FC236}">
                <a16:creationId xmlns:a16="http://schemas.microsoft.com/office/drawing/2014/main" id="{AD766588-E5D5-4331-A436-24BF78957F70}"/>
              </a:ext>
            </a:extLst>
          </p:cNvPr>
          <p:cNvSpPr>
            <a:spLocks noGrp="1"/>
          </p:cNvSpPr>
          <p:nvPr>
            <p:ph type="body" sz="quarter" idx="14" hasCustomPrompt="1"/>
          </p:nvPr>
        </p:nvSpPr>
        <p:spPr>
          <a:xfrm>
            <a:off x="1391579"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1</a:t>
            </a:r>
          </a:p>
        </p:txBody>
      </p:sp>
      <p:sp>
        <p:nvSpPr>
          <p:cNvPr id="23" name="Subtitle 2">
            <a:extLst>
              <a:ext uri="{FF2B5EF4-FFF2-40B4-BE49-F238E27FC236}">
                <a16:creationId xmlns:a16="http://schemas.microsoft.com/office/drawing/2014/main" id="{BBAE7298-1DE5-41DB-BEAC-82B96230525F}"/>
              </a:ext>
            </a:extLst>
          </p:cNvPr>
          <p:cNvSpPr>
            <a:spLocks noGrp="1"/>
          </p:cNvSpPr>
          <p:nvPr>
            <p:ph type="subTitle" idx="1" hasCustomPrompt="1"/>
          </p:nvPr>
        </p:nvSpPr>
        <p:spPr>
          <a:xfrm>
            <a:off x="508243" y="1168058"/>
            <a:ext cx="8127511" cy="338554"/>
          </a:xfrm>
          <a:prstGeom prst="rect">
            <a:avLst/>
          </a:prstGeom>
          <a:noFill/>
        </p:spPr>
        <p:txBody>
          <a:bodyPr vert="horz" wrap="square" lIns="91440" tIns="45720" rIns="91440" bIns="45720" numCol="1" rtlCol="0" anchor="t" anchorCtr="0">
            <a:spAutoFit/>
          </a:bodyPr>
          <a:lstStyle>
            <a:lvl1pPr marL="0" indent="0" algn="ctr">
              <a:buNone/>
              <a:defRPr lang="en-US" sz="1600" dirty="0">
                <a:solidFill>
                  <a:schemeClr val="tx2"/>
                </a:solidFill>
                <a:ea typeface="Open Sans" charset="0"/>
                <a:cs typeface="Open Sans" charset="0"/>
              </a:defRPr>
            </a:lvl1pPr>
          </a:lstStyle>
          <a:p>
            <a:pPr marL="342900" lvl="0" indent="-342900">
              <a:lnSpc>
                <a:spcPct val="100000"/>
              </a:lnSpc>
              <a:spcBef>
                <a:spcPts val="0"/>
              </a:spcBef>
            </a:pPr>
            <a:r>
              <a:rPr lang="en-US" dirty="0"/>
              <a:t>Subtitle</a:t>
            </a:r>
          </a:p>
        </p:txBody>
      </p:sp>
      <p:sp>
        <p:nvSpPr>
          <p:cNvPr id="6" name="Chart Placeholder 5">
            <a:extLst>
              <a:ext uri="{FF2B5EF4-FFF2-40B4-BE49-F238E27FC236}">
                <a16:creationId xmlns:a16="http://schemas.microsoft.com/office/drawing/2014/main" id="{CABC463A-59D9-4E8E-A835-9607A36EA441}"/>
              </a:ext>
            </a:extLst>
          </p:cNvPr>
          <p:cNvSpPr>
            <a:spLocks noGrp="1"/>
          </p:cNvSpPr>
          <p:nvPr>
            <p:ph type="chart" sz="quarter" idx="26"/>
          </p:nvPr>
        </p:nvSpPr>
        <p:spPr>
          <a:xfrm>
            <a:off x="1392236" y="1868400"/>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2" name="Chart Placeholder 5">
            <a:extLst>
              <a:ext uri="{FF2B5EF4-FFF2-40B4-BE49-F238E27FC236}">
                <a16:creationId xmlns:a16="http://schemas.microsoft.com/office/drawing/2014/main" id="{70B2AAA6-CDC1-4BC1-BA1B-9CC45B8861FA}"/>
              </a:ext>
            </a:extLst>
          </p:cNvPr>
          <p:cNvSpPr>
            <a:spLocks noGrp="1"/>
          </p:cNvSpPr>
          <p:nvPr>
            <p:ph type="chart" sz="quarter" idx="27"/>
          </p:nvPr>
        </p:nvSpPr>
        <p:spPr>
          <a:xfrm>
            <a:off x="3074161" y="1855257"/>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3" name="Chart Placeholder 5">
            <a:extLst>
              <a:ext uri="{FF2B5EF4-FFF2-40B4-BE49-F238E27FC236}">
                <a16:creationId xmlns:a16="http://schemas.microsoft.com/office/drawing/2014/main" id="{F7F71B74-74E2-4900-A875-947E922B7071}"/>
              </a:ext>
            </a:extLst>
          </p:cNvPr>
          <p:cNvSpPr>
            <a:spLocks noGrp="1"/>
          </p:cNvSpPr>
          <p:nvPr>
            <p:ph type="chart" sz="quarter" idx="28"/>
          </p:nvPr>
        </p:nvSpPr>
        <p:spPr>
          <a:xfrm>
            <a:off x="4765549" y="1856682"/>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4" name="Chart Placeholder 5">
            <a:extLst>
              <a:ext uri="{FF2B5EF4-FFF2-40B4-BE49-F238E27FC236}">
                <a16:creationId xmlns:a16="http://schemas.microsoft.com/office/drawing/2014/main" id="{13FCDBD8-C570-4C4A-8DE5-75CC0D010EC4}"/>
              </a:ext>
            </a:extLst>
          </p:cNvPr>
          <p:cNvSpPr>
            <a:spLocks noGrp="1"/>
          </p:cNvSpPr>
          <p:nvPr>
            <p:ph type="chart" sz="quarter" idx="29"/>
          </p:nvPr>
        </p:nvSpPr>
        <p:spPr>
          <a:xfrm>
            <a:off x="6491772" y="1859617"/>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Tree>
    <p:extLst>
      <p:ext uri="{BB962C8B-B14F-4D97-AF65-F5344CB8AC3E}">
        <p14:creationId xmlns:p14="http://schemas.microsoft.com/office/powerpoint/2010/main" val="180020409"/>
      </p:ext>
    </p:extLst>
  </p:cSld>
  <p:clrMapOvr>
    <a:masterClrMapping/>
  </p:clrMapOvr>
  <p:extLst>
    <p:ext uri="{DCECCB84-F9BA-43D5-87BE-67443E8EF086}">
      <p15:sldGuideLst xmlns:p15="http://schemas.microsoft.com/office/powerpoint/2012/main">
        <p15:guide id="1" orient="horz" pos="1620">
          <p15:clr>
            <a:srgbClr val="FBAE40"/>
          </p15:clr>
        </p15:guide>
        <p15:guide id="2" pos="4057">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5. Map slide">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7" name="Title 1">
            <a:extLst>
              <a:ext uri="{FF2B5EF4-FFF2-40B4-BE49-F238E27FC236}">
                <a16:creationId xmlns:a16="http://schemas.microsoft.com/office/drawing/2014/main" id="{F3CBB4FB-705F-4355-8E19-889093677FED}"/>
              </a:ext>
            </a:extLst>
          </p:cNvPr>
          <p:cNvSpPr>
            <a:spLocks noGrp="1"/>
          </p:cNvSpPr>
          <p:nvPr>
            <p:ph type="ctrTitle" hasCustomPrompt="1"/>
          </p:nvPr>
        </p:nvSpPr>
        <p:spPr>
          <a:xfrm>
            <a:off x="131218" y="316122"/>
            <a:ext cx="2977742" cy="461665"/>
          </a:xfrm>
          <a:prstGeom prst="rect">
            <a:avLst/>
          </a:prstGeom>
          <a:noFill/>
        </p:spPr>
        <p:txBody>
          <a:bodyPr wrap="square" rtlCol="0">
            <a:spAutoFit/>
          </a:bodyPr>
          <a:lstStyle>
            <a:lvl1pPr algn="l">
              <a:defRPr lang="en-US" sz="2400" b="1" dirty="0">
                <a:solidFill>
                  <a:schemeClr val="accent1"/>
                </a:solidFill>
                <a:ea typeface="+mn-ea"/>
                <a:cs typeface="+mn-cs"/>
              </a:defRPr>
            </a:lvl1pPr>
          </a:lstStyle>
          <a:p>
            <a:pPr marL="0" lvl="0"/>
            <a:r>
              <a:rPr lang="en-US" dirty="0"/>
              <a:t>Slide title</a:t>
            </a:r>
          </a:p>
        </p:txBody>
      </p:sp>
      <p:sp>
        <p:nvSpPr>
          <p:cNvPr id="19" name="Text Placeholder 4">
            <a:extLst>
              <a:ext uri="{FF2B5EF4-FFF2-40B4-BE49-F238E27FC236}">
                <a16:creationId xmlns:a16="http://schemas.microsoft.com/office/drawing/2014/main" id="{AA9F1897-24B5-47C2-82FE-C20DACA9D213}"/>
              </a:ext>
            </a:extLst>
          </p:cNvPr>
          <p:cNvSpPr>
            <a:spLocks noGrp="1"/>
          </p:cNvSpPr>
          <p:nvPr>
            <p:ph type="body" sz="quarter" idx="13" hasCustomPrompt="1"/>
          </p:nvPr>
        </p:nvSpPr>
        <p:spPr>
          <a:xfrm>
            <a:off x="470008" y="2404604"/>
            <a:ext cx="2280538" cy="286559"/>
          </a:xfrm>
          <a:prstGeom prst="rect">
            <a:avLst/>
          </a:prstGeom>
        </p:spPr>
        <p:txBody>
          <a:bodyPr numCol="1">
            <a:noAutofit/>
          </a:bodyPr>
          <a:lstStyle>
            <a:lvl1pPr marL="0" indent="0">
              <a:spcAft>
                <a:spcPts val="800"/>
              </a:spcAft>
              <a:buFontTx/>
              <a:buNone/>
              <a:defRPr sz="1200" b="1">
                <a:solidFill>
                  <a:schemeClr val="accent5"/>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23" name="Text Placeholder 4">
            <a:extLst>
              <a:ext uri="{FF2B5EF4-FFF2-40B4-BE49-F238E27FC236}">
                <a16:creationId xmlns:a16="http://schemas.microsoft.com/office/drawing/2014/main" id="{18DA36AF-7819-458F-A0B5-DE0BD81E2BAF}"/>
              </a:ext>
            </a:extLst>
          </p:cNvPr>
          <p:cNvSpPr>
            <a:spLocks noGrp="1"/>
          </p:cNvSpPr>
          <p:nvPr>
            <p:ph type="body" sz="quarter" idx="15" hasCustomPrompt="1"/>
          </p:nvPr>
        </p:nvSpPr>
        <p:spPr>
          <a:xfrm>
            <a:off x="477628" y="3463190"/>
            <a:ext cx="2280538" cy="284614"/>
          </a:xfrm>
          <a:prstGeom prst="rect">
            <a:avLst/>
          </a:prstGeom>
        </p:spPr>
        <p:txBody>
          <a:bodyPr numCol="1">
            <a:noAutofit/>
          </a:bodyPr>
          <a:lstStyle>
            <a:lvl1pPr marL="0" indent="0">
              <a:spcAft>
                <a:spcPts val="800"/>
              </a:spcAft>
              <a:buFontTx/>
              <a:buNone/>
              <a:defRPr sz="1200" b="1">
                <a:solidFill>
                  <a:schemeClr val="tx2"/>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24" name="Text Placeholder 4">
            <a:extLst>
              <a:ext uri="{FF2B5EF4-FFF2-40B4-BE49-F238E27FC236}">
                <a16:creationId xmlns:a16="http://schemas.microsoft.com/office/drawing/2014/main" id="{F14F49A3-6DFE-4798-AC55-EFD64DA44D54}"/>
              </a:ext>
            </a:extLst>
          </p:cNvPr>
          <p:cNvSpPr>
            <a:spLocks noGrp="1"/>
          </p:cNvSpPr>
          <p:nvPr>
            <p:ph type="body" sz="quarter" idx="16" hasCustomPrompt="1"/>
          </p:nvPr>
        </p:nvSpPr>
        <p:spPr>
          <a:xfrm>
            <a:off x="477628" y="1359390"/>
            <a:ext cx="2280538" cy="286559"/>
          </a:xfrm>
          <a:prstGeom prst="rect">
            <a:avLst/>
          </a:prstGeom>
        </p:spPr>
        <p:txBody>
          <a:bodyPr numCol="1">
            <a:noAutofit/>
          </a:bodyPr>
          <a:lstStyle>
            <a:lvl1pPr marL="0" indent="0">
              <a:spcAft>
                <a:spcPts val="800"/>
              </a:spcAft>
              <a:buFontTx/>
              <a:buNone/>
              <a:defRPr sz="1200" b="1">
                <a:solidFill>
                  <a:schemeClr val="accent2"/>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9" name="Text Placeholder 4">
            <a:extLst>
              <a:ext uri="{FF2B5EF4-FFF2-40B4-BE49-F238E27FC236}">
                <a16:creationId xmlns:a16="http://schemas.microsoft.com/office/drawing/2014/main" id="{3F096A77-2B55-40A7-B75C-85A1526B6A26}"/>
              </a:ext>
            </a:extLst>
          </p:cNvPr>
          <p:cNvSpPr>
            <a:spLocks noGrp="1"/>
          </p:cNvSpPr>
          <p:nvPr>
            <p:ph type="body" sz="quarter" idx="17" hasCustomPrompt="1"/>
          </p:nvPr>
        </p:nvSpPr>
        <p:spPr>
          <a:xfrm>
            <a:off x="470008" y="2691163"/>
            <a:ext cx="2280538" cy="594505"/>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
        <p:nvSpPr>
          <p:cNvPr id="10" name="Text Placeholder 4">
            <a:extLst>
              <a:ext uri="{FF2B5EF4-FFF2-40B4-BE49-F238E27FC236}">
                <a16:creationId xmlns:a16="http://schemas.microsoft.com/office/drawing/2014/main" id="{50AF10E9-308E-4B04-8EC0-CF61C4584A23}"/>
              </a:ext>
            </a:extLst>
          </p:cNvPr>
          <p:cNvSpPr>
            <a:spLocks noGrp="1"/>
          </p:cNvSpPr>
          <p:nvPr>
            <p:ph type="body" sz="quarter" idx="18" hasCustomPrompt="1"/>
          </p:nvPr>
        </p:nvSpPr>
        <p:spPr>
          <a:xfrm>
            <a:off x="477628" y="3747804"/>
            <a:ext cx="2280538" cy="596450"/>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
        <p:nvSpPr>
          <p:cNvPr id="11" name="Text Placeholder 4">
            <a:extLst>
              <a:ext uri="{FF2B5EF4-FFF2-40B4-BE49-F238E27FC236}">
                <a16:creationId xmlns:a16="http://schemas.microsoft.com/office/drawing/2014/main" id="{9DF6A2DB-6251-428B-A48A-DED72FD8C2C1}"/>
              </a:ext>
            </a:extLst>
          </p:cNvPr>
          <p:cNvSpPr>
            <a:spLocks noGrp="1"/>
          </p:cNvSpPr>
          <p:nvPr>
            <p:ph type="body" sz="quarter" idx="19" hasCustomPrompt="1"/>
          </p:nvPr>
        </p:nvSpPr>
        <p:spPr>
          <a:xfrm>
            <a:off x="477628" y="1645949"/>
            <a:ext cx="2280538" cy="594505"/>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Tree>
    <p:extLst>
      <p:ext uri="{BB962C8B-B14F-4D97-AF65-F5344CB8AC3E}">
        <p14:creationId xmlns:p14="http://schemas.microsoft.com/office/powerpoint/2010/main" val="4071313935"/>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6. Icon library ">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2" name="Picture Placeholder 6">
            <a:extLst>
              <a:ext uri="{FF2B5EF4-FFF2-40B4-BE49-F238E27FC236}">
                <a16:creationId xmlns:a16="http://schemas.microsoft.com/office/drawing/2014/main" id="{294B58BE-C055-42C7-91E4-C4CCF8577CEE}"/>
              </a:ext>
            </a:extLst>
          </p:cNvPr>
          <p:cNvSpPr>
            <a:spLocks noGrp="1"/>
          </p:cNvSpPr>
          <p:nvPr>
            <p:ph type="pic" sz="quarter" idx="10" hasCustomPrompt="1"/>
          </p:nvPr>
        </p:nvSpPr>
        <p:spPr>
          <a:xfrm>
            <a:off x="270709" y="214076"/>
            <a:ext cx="612000" cy="612000"/>
          </a:xfrm>
        </p:spPr>
        <p:txBody>
          <a:bodyPr>
            <a:normAutofit/>
          </a:bodyPr>
          <a:lstStyle>
            <a:lvl1pPr>
              <a:defRPr sz="800">
                <a:latin typeface="+mn-lt"/>
              </a:defRPr>
            </a:lvl1pPr>
          </a:lstStyle>
          <a:p>
            <a:r>
              <a:rPr lang="fr-LU" dirty="0"/>
              <a:t>Image</a:t>
            </a:r>
            <a:endParaRPr lang="en-GB" dirty="0"/>
          </a:p>
        </p:txBody>
      </p:sp>
      <p:sp>
        <p:nvSpPr>
          <p:cNvPr id="13" name="Picture Placeholder 6">
            <a:extLst>
              <a:ext uri="{FF2B5EF4-FFF2-40B4-BE49-F238E27FC236}">
                <a16:creationId xmlns:a16="http://schemas.microsoft.com/office/drawing/2014/main" id="{7969D350-1A31-4F3C-B3C0-D1E99A3A1CFD}"/>
              </a:ext>
            </a:extLst>
          </p:cNvPr>
          <p:cNvSpPr>
            <a:spLocks noGrp="1"/>
          </p:cNvSpPr>
          <p:nvPr>
            <p:ph type="pic" sz="quarter" idx="11" hasCustomPrompt="1"/>
          </p:nvPr>
        </p:nvSpPr>
        <p:spPr>
          <a:xfrm>
            <a:off x="998209" y="214076"/>
            <a:ext cx="612000" cy="612000"/>
          </a:xfrm>
        </p:spPr>
        <p:txBody>
          <a:bodyPr>
            <a:normAutofit/>
          </a:bodyPr>
          <a:lstStyle>
            <a:lvl1pPr>
              <a:defRPr sz="800">
                <a:latin typeface="+mn-lt"/>
              </a:defRPr>
            </a:lvl1pPr>
          </a:lstStyle>
          <a:p>
            <a:r>
              <a:rPr lang="fr-LU" dirty="0"/>
              <a:t>Image</a:t>
            </a:r>
            <a:endParaRPr lang="en-GB" dirty="0"/>
          </a:p>
        </p:txBody>
      </p:sp>
      <p:sp>
        <p:nvSpPr>
          <p:cNvPr id="15" name="Picture Placeholder 6">
            <a:extLst>
              <a:ext uri="{FF2B5EF4-FFF2-40B4-BE49-F238E27FC236}">
                <a16:creationId xmlns:a16="http://schemas.microsoft.com/office/drawing/2014/main" id="{A85CED36-D720-4F33-AFE1-96479D5ECF4C}"/>
              </a:ext>
            </a:extLst>
          </p:cNvPr>
          <p:cNvSpPr>
            <a:spLocks noGrp="1"/>
          </p:cNvSpPr>
          <p:nvPr>
            <p:ph type="pic" sz="quarter" idx="12" hasCustomPrompt="1"/>
          </p:nvPr>
        </p:nvSpPr>
        <p:spPr>
          <a:xfrm>
            <a:off x="270709" y="3983423"/>
            <a:ext cx="612000" cy="612000"/>
          </a:xfrm>
        </p:spPr>
        <p:txBody>
          <a:bodyPr>
            <a:normAutofit/>
          </a:bodyPr>
          <a:lstStyle>
            <a:lvl1pPr>
              <a:defRPr sz="800">
                <a:latin typeface="+mn-lt"/>
              </a:defRPr>
            </a:lvl1pPr>
          </a:lstStyle>
          <a:p>
            <a:r>
              <a:rPr lang="fr-LU" dirty="0"/>
              <a:t>Image</a:t>
            </a:r>
            <a:endParaRPr lang="en-GB" dirty="0"/>
          </a:p>
        </p:txBody>
      </p:sp>
      <p:sp>
        <p:nvSpPr>
          <p:cNvPr id="16" name="Picture Placeholder 6">
            <a:extLst>
              <a:ext uri="{FF2B5EF4-FFF2-40B4-BE49-F238E27FC236}">
                <a16:creationId xmlns:a16="http://schemas.microsoft.com/office/drawing/2014/main" id="{6F270E5D-CF37-43C3-BC2A-7A67340DD4F6}"/>
              </a:ext>
            </a:extLst>
          </p:cNvPr>
          <p:cNvSpPr>
            <a:spLocks noGrp="1"/>
          </p:cNvSpPr>
          <p:nvPr>
            <p:ph type="pic" sz="quarter" idx="13" hasCustomPrompt="1"/>
          </p:nvPr>
        </p:nvSpPr>
        <p:spPr>
          <a:xfrm>
            <a:off x="270709" y="3229552"/>
            <a:ext cx="612000" cy="612000"/>
          </a:xfrm>
        </p:spPr>
        <p:txBody>
          <a:bodyPr>
            <a:normAutofit/>
          </a:bodyPr>
          <a:lstStyle>
            <a:lvl1pPr>
              <a:defRPr sz="800">
                <a:latin typeface="+mn-lt"/>
              </a:defRPr>
            </a:lvl1pPr>
          </a:lstStyle>
          <a:p>
            <a:r>
              <a:rPr lang="fr-LU" dirty="0"/>
              <a:t>Image</a:t>
            </a:r>
            <a:endParaRPr lang="en-GB" dirty="0"/>
          </a:p>
        </p:txBody>
      </p:sp>
      <p:sp>
        <p:nvSpPr>
          <p:cNvPr id="17" name="Picture Placeholder 6">
            <a:extLst>
              <a:ext uri="{FF2B5EF4-FFF2-40B4-BE49-F238E27FC236}">
                <a16:creationId xmlns:a16="http://schemas.microsoft.com/office/drawing/2014/main" id="{DEB71655-5152-4B37-B796-A692AA7CBD05}"/>
              </a:ext>
            </a:extLst>
          </p:cNvPr>
          <p:cNvSpPr>
            <a:spLocks noGrp="1"/>
          </p:cNvSpPr>
          <p:nvPr>
            <p:ph type="pic" sz="quarter" idx="14" hasCustomPrompt="1"/>
          </p:nvPr>
        </p:nvSpPr>
        <p:spPr>
          <a:xfrm>
            <a:off x="270709" y="2475683"/>
            <a:ext cx="612000" cy="612000"/>
          </a:xfrm>
        </p:spPr>
        <p:txBody>
          <a:bodyPr>
            <a:normAutofit/>
          </a:bodyPr>
          <a:lstStyle>
            <a:lvl1pPr>
              <a:defRPr sz="800">
                <a:latin typeface="+mn-lt"/>
              </a:defRPr>
            </a:lvl1pPr>
          </a:lstStyle>
          <a:p>
            <a:r>
              <a:rPr lang="fr-LU" dirty="0"/>
              <a:t>Image</a:t>
            </a:r>
            <a:endParaRPr lang="en-GB" dirty="0"/>
          </a:p>
        </p:txBody>
      </p:sp>
      <p:sp>
        <p:nvSpPr>
          <p:cNvPr id="18" name="Picture Placeholder 6">
            <a:extLst>
              <a:ext uri="{FF2B5EF4-FFF2-40B4-BE49-F238E27FC236}">
                <a16:creationId xmlns:a16="http://schemas.microsoft.com/office/drawing/2014/main" id="{4EA50919-DEEB-4E2C-88B6-DDF3B232E7E5}"/>
              </a:ext>
            </a:extLst>
          </p:cNvPr>
          <p:cNvSpPr>
            <a:spLocks noGrp="1"/>
          </p:cNvSpPr>
          <p:nvPr>
            <p:ph type="pic" sz="quarter" idx="15" hasCustomPrompt="1"/>
          </p:nvPr>
        </p:nvSpPr>
        <p:spPr>
          <a:xfrm>
            <a:off x="270709" y="1721814"/>
            <a:ext cx="612000" cy="612000"/>
          </a:xfrm>
        </p:spPr>
        <p:txBody>
          <a:bodyPr>
            <a:normAutofit/>
          </a:bodyPr>
          <a:lstStyle>
            <a:lvl1pPr>
              <a:defRPr sz="800">
                <a:latin typeface="+mn-lt"/>
              </a:defRPr>
            </a:lvl1pPr>
          </a:lstStyle>
          <a:p>
            <a:r>
              <a:rPr lang="fr-LU" dirty="0"/>
              <a:t>Image</a:t>
            </a:r>
            <a:endParaRPr lang="en-GB" dirty="0"/>
          </a:p>
        </p:txBody>
      </p:sp>
      <p:sp>
        <p:nvSpPr>
          <p:cNvPr id="20" name="Picture Placeholder 6">
            <a:extLst>
              <a:ext uri="{FF2B5EF4-FFF2-40B4-BE49-F238E27FC236}">
                <a16:creationId xmlns:a16="http://schemas.microsoft.com/office/drawing/2014/main" id="{63DC1B6F-1436-4942-A73D-2D80F22A00B6}"/>
              </a:ext>
            </a:extLst>
          </p:cNvPr>
          <p:cNvSpPr>
            <a:spLocks noGrp="1"/>
          </p:cNvSpPr>
          <p:nvPr>
            <p:ph type="pic" sz="quarter" idx="16" hasCustomPrompt="1"/>
          </p:nvPr>
        </p:nvSpPr>
        <p:spPr>
          <a:xfrm>
            <a:off x="270709" y="967945"/>
            <a:ext cx="612000" cy="612000"/>
          </a:xfrm>
        </p:spPr>
        <p:txBody>
          <a:bodyPr>
            <a:normAutofit/>
          </a:bodyPr>
          <a:lstStyle>
            <a:lvl1pPr>
              <a:defRPr sz="800">
                <a:latin typeface="+mn-lt"/>
              </a:defRPr>
            </a:lvl1pPr>
          </a:lstStyle>
          <a:p>
            <a:r>
              <a:rPr lang="fr-LU" dirty="0"/>
              <a:t>Image</a:t>
            </a:r>
            <a:endParaRPr lang="en-GB" dirty="0"/>
          </a:p>
        </p:txBody>
      </p:sp>
      <p:sp>
        <p:nvSpPr>
          <p:cNvPr id="21" name="Picture Placeholder 6">
            <a:extLst>
              <a:ext uri="{FF2B5EF4-FFF2-40B4-BE49-F238E27FC236}">
                <a16:creationId xmlns:a16="http://schemas.microsoft.com/office/drawing/2014/main" id="{EC7E1B45-AA46-4F40-A6EB-F5FEFA40EB5C}"/>
              </a:ext>
            </a:extLst>
          </p:cNvPr>
          <p:cNvSpPr>
            <a:spLocks noGrp="1"/>
          </p:cNvSpPr>
          <p:nvPr>
            <p:ph type="pic" sz="quarter" idx="17" hasCustomPrompt="1"/>
          </p:nvPr>
        </p:nvSpPr>
        <p:spPr>
          <a:xfrm>
            <a:off x="998209" y="967945"/>
            <a:ext cx="612000" cy="612000"/>
          </a:xfrm>
        </p:spPr>
        <p:txBody>
          <a:bodyPr>
            <a:normAutofit/>
          </a:bodyPr>
          <a:lstStyle>
            <a:lvl1pPr>
              <a:defRPr sz="800">
                <a:latin typeface="+mn-lt"/>
              </a:defRPr>
            </a:lvl1pPr>
          </a:lstStyle>
          <a:p>
            <a:r>
              <a:rPr lang="fr-LU" dirty="0"/>
              <a:t>Image</a:t>
            </a:r>
            <a:endParaRPr lang="en-GB" dirty="0"/>
          </a:p>
        </p:txBody>
      </p:sp>
      <p:sp>
        <p:nvSpPr>
          <p:cNvPr id="22" name="Picture Placeholder 6">
            <a:extLst>
              <a:ext uri="{FF2B5EF4-FFF2-40B4-BE49-F238E27FC236}">
                <a16:creationId xmlns:a16="http://schemas.microsoft.com/office/drawing/2014/main" id="{163DD791-8552-4C47-B499-734700486CAC}"/>
              </a:ext>
            </a:extLst>
          </p:cNvPr>
          <p:cNvSpPr>
            <a:spLocks noGrp="1"/>
          </p:cNvSpPr>
          <p:nvPr>
            <p:ph type="pic" sz="quarter" idx="18" hasCustomPrompt="1"/>
          </p:nvPr>
        </p:nvSpPr>
        <p:spPr>
          <a:xfrm>
            <a:off x="1725709" y="214076"/>
            <a:ext cx="612000" cy="612000"/>
          </a:xfrm>
        </p:spPr>
        <p:txBody>
          <a:bodyPr>
            <a:normAutofit/>
          </a:bodyPr>
          <a:lstStyle>
            <a:lvl1pPr>
              <a:defRPr sz="800">
                <a:latin typeface="+mn-lt"/>
              </a:defRPr>
            </a:lvl1pPr>
          </a:lstStyle>
          <a:p>
            <a:r>
              <a:rPr lang="fr-LU" dirty="0"/>
              <a:t>Image</a:t>
            </a:r>
            <a:endParaRPr lang="en-GB" dirty="0"/>
          </a:p>
        </p:txBody>
      </p:sp>
      <p:sp>
        <p:nvSpPr>
          <p:cNvPr id="25" name="Picture Placeholder 6">
            <a:extLst>
              <a:ext uri="{FF2B5EF4-FFF2-40B4-BE49-F238E27FC236}">
                <a16:creationId xmlns:a16="http://schemas.microsoft.com/office/drawing/2014/main" id="{303D61DF-9A6F-4F15-9861-AE8F65D846F0}"/>
              </a:ext>
            </a:extLst>
          </p:cNvPr>
          <p:cNvSpPr>
            <a:spLocks noGrp="1"/>
          </p:cNvSpPr>
          <p:nvPr>
            <p:ph type="pic" sz="quarter" idx="19" hasCustomPrompt="1"/>
          </p:nvPr>
        </p:nvSpPr>
        <p:spPr>
          <a:xfrm>
            <a:off x="998209" y="1721814"/>
            <a:ext cx="612000" cy="612000"/>
          </a:xfrm>
        </p:spPr>
        <p:txBody>
          <a:bodyPr>
            <a:normAutofit/>
          </a:bodyPr>
          <a:lstStyle>
            <a:lvl1pPr>
              <a:defRPr sz="800">
                <a:latin typeface="+mn-lt"/>
              </a:defRPr>
            </a:lvl1pPr>
          </a:lstStyle>
          <a:p>
            <a:r>
              <a:rPr lang="fr-LU" dirty="0"/>
              <a:t>Image</a:t>
            </a:r>
            <a:endParaRPr lang="en-GB" dirty="0"/>
          </a:p>
        </p:txBody>
      </p:sp>
      <p:sp>
        <p:nvSpPr>
          <p:cNvPr id="26" name="Picture Placeholder 6">
            <a:extLst>
              <a:ext uri="{FF2B5EF4-FFF2-40B4-BE49-F238E27FC236}">
                <a16:creationId xmlns:a16="http://schemas.microsoft.com/office/drawing/2014/main" id="{EDA72079-87D9-4575-B3EB-BB0F500F3551}"/>
              </a:ext>
            </a:extLst>
          </p:cNvPr>
          <p:cNvSpPr>
            <a:spLocks noGrp="1"/>
          </p:cNvSpPr>
          <p:nvPr>
            <p:ph type="pic" sz="quarter" idx="20" hasCustomPrompt="1"/>
          </p:nvPr>
        </p:nvSpPr>
        <p:spPr>
          <a:xfrm>
            <a:off x="998209" y="2475683"/>
            <a:ext cx="612000" cy="612000"/>
          </a:xfrm>
        </p:spPr>
        <p:txBody>
          <a:bodyPr>
            <a:normAutofit/>
          </a:bodyPr>
          <a:lstStyle>
            <a:lvl1pPr>
              <a:defRPr sz="800">
                <a:latin typeface="+mn-lt"/>
              </a:defRPr>
            </a:lvl1pPr>
          </a:lstStyle>
          <a:p>
            <a:r>
              <a:rPr lang="fr-LU" dirty="0"/>
              <a:t>Image</a:t>
            </a:r>
            <a:endParaRPr lang="en-GB" dirty="0"/>
          </a:p>
        </p:txBody>
      </p:sp>
      <p:sp>
        <p:nvSpPr>
          <p:cNvPr id="27" name="Picture Placeholder 6">
            <a:extLst>
              <a:ext uri="{FF2B5EF4-FFF2-40B4-BE49-F238E27FC236}">
                <a16:creationId xmlns:a16="http://schemas.microsoft.com/office/drawing/2014/main" id="{16606422-532D-4DCD-AA3B-03AD228A20A9}"/>
              </a:ext>
            </a:extLst>
          </p:cNvPr>
          <p:cNvSpPr>
            <a:spLocks noGrp="1"/>
          </p:cNvSpPr>
          <p:nvPr>
            <p:ph type="pic" sz="quarter" idx="21" hasCustomPrompt="1"/>
          </p:nvPr>
        </p:nvSpPr>
        <p:spPr>
          <a:xfrm>
            <a:off x="998209" y="3229552"/>
            <a:ext cx="612000" cy="612000"/>
          </a:xfrm>
        </p:spPr>
        <p:txBody>
          <a:bodyPr>
            <a:normAutofit/>
          </a:bodyPr>
          <a:lstStyle>
            <a:lvl1pPr>
              <a:defRPr sz="800">
                <a:latin typeface="+mn-lt"/>
              </a:defRPr>
            </a:lvl1pPr>
          </a:lstStyle>
          <a:p>
            <a:r>
              <a:rPr lang="fr-LU" dirty="0"/>
              <a:t>Image</a:t>
            </a:r>
            <a:endParaRPr lang="en-GB" dirty="0"/>
          </a:p>
        </p:txBody>
      </p:sp>
      <p:sp>
        <p:nvSpPr>
          <p:cNvPr id="28" name="Picture Placeholder 6">
            <a:extLst>
              <a:ext uri="{FF2B5EF4-FFF2-40B4-BE49-F238E27FC236}">
                <a16:creationId xmlns:a16="http://schemas.microsoft.com/office/drawing/2014/main" id="{0B0F5602-239D-4897-A842-6A99E7AC7FB2}"/>
              </a:ext>
            </a:extLst>
          </p:cNvPr>
          <p:cNvSpPr>
            <a:spLocks noGrp="1"/>
          </p:cNvSpPr>
          <p:nvPr>
            <p:ph type="pic" sz="quarter" idx="22" hasCustomPrompt="1"/>
          </p:nvPr>
        </p:nvSpPr>
        <p:spPr>
          <a:xfrm>
            <a:off x="998209" y="3983423"/>
            <a:ext cx="612000" cy="612000"/>
          </a:xfrm>
        </p:spPr>
        <p:txBody>
          <a:bodyPr>
            <a:normAutofit/>
          </a:bodyPr>
          <a:lstStyle>
            <a:lvl1pPr>
              <a:defRPr sz="800">
                <a:latin typeface="+mn-lt"/>
              </a:defRPr>
            </a:lvl1pPr>
          </a:lstStyle>
          <a:p>
            <a:r>
              <a:rPr lang="fr-LU" dirty="0"/>
              <a:t>Image</a:t>
            </a:r>
            <a:endParaRPr lang="en-GB" dirty="0"/>
          </a:p>
        </p:txBody>
      </p:sp>
      <p:sp>
        <p:nvSpPr>
          <p:cNvPr id="29" name="Picture Placeholder 6">
            <a:extLst>
              <a:ext uri="{FF2B5EF4-FFF2-40B4-BE49-F238E27FC236}">
                <a16:creationId xmlns:a16="http://schemas.microsoft.com/office/drawing/2014/main" id="{E3B1123D-FE3B-4E79-B567-4F7D11543F22}"/>
              </a:ext>
            </a:extLst>
          </p:cNvPr>
          <p:cNvSpPr>
            <a:spLocks noGrp="1"/>
          </p:cNvSpPr>
          <p:nvPr>
            <p:ph type="pic" sz="quarter" idx="23" hasCustomPrompt="1"/>
          </p:nvPr>
        </p:nvSpPr>
        <p:spPr>
          <a:xfrm>
            <a:off x="1725709" y="967945"/>
            <a:ext cx="612000" cy="612000"/>
          </a:xfrm>
        </p:spPr>
        <p:txBody>
          <a:bodyPr>
            <a:normAutofit/>
          </a:bodyPr>
          <a:lstStyle>
            <a:lvl1pPr>
              <a:defRPr sz="800">
                <a:latin typeface="+mn-lt"/>
              </a:defRPr>
            </a:lvl1pPr>
          </a:lstStyle>
          <a:p>
            <a:r>
              <a:rPr lang="fr-LU" dirty="0"/>
              <a:t>Image</a:t>
            </a:r>
            <a:endParaRPr lang="en-GB" dirty="0"/>
          </a:p>
        </p:txBody>
      </p:sp>
      <p:sp>
        <p:nvSpPr>
          <p:cNvPr id="30" name="Picture Placeholder 6">
            <a:extLst>
              <a:ext uri="{FF2B5EF4-FFF2-40B4-BE49-F238E27FC236}">
                <a16:creationId xmlns:a16="http://schemas.microsoft.com/office/drawing/2014/main" id="{29E9D440-D5B1-4413-9D06-A56F48422A44}"/>
              </a:ext>
            </a:extLst>
          </p:cNvPr>
          <p:cNvSpPr>
            <a:spLocks noGrp="1"/>
          </p:cNvSpPr>
          <p:nvPr>
            <p:ph type="pic" sz="quarter" idx="24" hasCustomPrompt="1"/>
          </p:nvPr>
        </p:nvSpPr>
        <p:spPr>
          <a:xfrm>
            <a:off x="2453209" y="1721814"/>
            <a:ext cx="612000" cy="612000"/>
          </a:xfrm>
        </p:spPr>
        <p:txBody>
          <a:bodyPr>
            <a:normAutofit/>
          </a:bodyPr>
          <a:lstStyle>
            <a:lvl1pPr>
              <a:defRPr sz="800">
                <a:latin typeface="+mn-lt"/>
              </a:defRPr>
            </a:lvl1pPr>
          </a:lstStyle>
          <a:p>
            <a:r>
              <a:rPr lang="fr-LU" dirty="0"/>
              <a:t>Image</a:t>
            </a:r>
            <a:endParaRPr lang="en-GB" dirty="0"/>
          </a:p>
        </p:txBody>
      </p:sp>
      <p:sp>
        <p:nvSpPr>
          <p:cNvPr id="31" name="Picture Placeholder 6">
            <a:extLst>
              <a:ext uri="{FF2B5EF4-FFF2-40B4-BE49-F238E27FC236}">
                <a16:creationId xmlns:a16="http://schemas.microsoft.com/office/drawing/2014/main" id="{8251D7DB-0041-4817-9CD6-284404A6B1DB}"/>
              </a:ext>
            </a:extLst>
          </p:cNvPr>
          <p:cNvSpPr>
            <a:spLocks noGrp="1"/>
          </p:cNvSpPr>
          <p:nvPr>
            <p:ph type="pic" sz="quarter" idx="25" hasCustomPrompt="1"/>
          </p:nvPr>
        </p:nvSpPr>
        <p:spPr>
          <a:xfrm>
            <a:off x="2453209" y="2475683"/>
            <a:ext cx="612000" cy="612000"/>
          </a:xfrm>
        </p:spPr>
        <p:txBody>
          <a:bodyPr>
            <a:normAutofit/>
          </a:bodyPr>
          <a:lstStyle>
            <a:lvl1pPr>
              <a:defRPr sz="800">
                <a:latin typeface="+mn-lt"/>
              </a:defRPr>
            </a:lvl1pPr>
          </a:lstStyle>
          <a:p>
            <a:r>
              <a:rPr lang="fr-LU" dirty="0"/>
              <a:t>Image</a:t>
            </a:r>
            <a:endParaRPr lang="en-GB" dirty="0"/>
          </a:p>
        </p:txBody>
      </p:sp>
      <p:sp>
        <p:nvSpPr>
          <p:cNvPr id="32" name="Picture Placeholder 6">
            <a:extLst>
              <a:ext uri="{FF2B5EF4-FFF2-40B4-BE49-F238E27FC236}">
                <a16:creationId xmlns:a16="http://schemas.microsoft.com/office/drawing/2014/main" id="{A0D1DF97-8BDC-4D57-BC30-1EEB0D1FDCE8}"/>
              </a:ext>
            </a:extLst>
          </p:cNvPr>
          <p:cNvSpPr>
            <a:spLocks noGrp="1"/>
          </p:cNvSpPr>
          <p:nvPr>
            <p:ph type="pic" sz="quarter" idx="26" hasCustomPrompt="1"/>
          </p:nvPr>
        </p:nvSpPr>
        <p:spPr>
          <a:xfrm>
            <a:off x="2453209" y="3229552"/>
            <a:ext cx="612000" cy="612000"/>
          </a:xfrm>
        </p:spPr>
        <p:txBody>
          <a:bodyPr>
            <a:normAutofit/>
          </a:bodyPr>
          <a:lstStyle>
            <a:lvl1pPr>
              <a:defRPr sz="800">
                <a:latin typeface="+mn-lt"/>
              </a:defRPr>
            </a:lvl1pPr>
          </a:lstStyle>
          <a:p>
            <a:r>
              <a:rPr lang="fr-LU" dirty="0"/>
              <a:t>Image</a:t>
            </a:r>
            <a:endParaRPr lang="en-GB" dirty="0"/>
          </a:p>
        </p:txBody>
      </p:sp>
      <p:sp>
        <p:nvSpPr>
          <p:cNvPr id="33" name="Picture Placeholder 6">
            <a:extLst>
              <a:ext uri="{FF2B5EF4-FFF2-40B4-BE49-F238E27FC236}">
                <a16:creationId xmlns:a16="http://schemas.microsoft.com/office/drawing/2014/main" id="{7285BAE9-0507-4226-A52F-1EDA504AF067}"/>
              </a:ext>
            </a:extLst>
          </p:cNvPr>
          <p:cNvSpPr>
            <a:spLocks noGrp="1"/>
          </p:cNvSpPr>
          <p:nvPr>
            <p:ph type="pic" sz="quarter" idx="27" hasCustomPrompt="1"/>
          </p:nvPr>
        </p:nvSpPr>
        <p:spPr>
          <a:xfrm>
            <a:off x="2453209" y="3983423"/>
            <a:ext cx="612000" cy="612000"/>
          </a:xfrm>
        </p:spPr>
        <p:txBody>
          <a:bodyPr>
            <a:normAutofit/>
          </a:bodyPr>
          <a:lstStyle>
            <a:lvl1pPr>
              <a:defRPr sz="800">
                <a:latin typeface="+mn-lt"/>
              </a:defRPr>
            </a:lvl1pPr>
          </a:lstStyle>
          <a:p>
            <a:r>
              <a:rPr lang="fr-LU" dirty="0"/>
              <a:t>Image</a:t>
            </a:r>
            <a:endParaRPr lang="en-GB" dirty="0"/>
          </a:p>
        </p:txBody>
      </p:sp>
      <p:sp>
        <p:nvSpPr>
          <p:cNvPr id="34" name="Picture Placeholder 6">
            <a:extLst>
              <a:ext uri="{FF2B5EF4-FFF2-40B4-BE49-F238E27FC236}">
                <a16:creationId xmlns:a16="http://schemas.microsoft.com/office/drawing/2014/main" id="{5C3859DD-4CA3-4039-BFD9-CE7A3CFD0E33}"/>
              </a:ext>
            </a:extLst>
          </p:cNvPr>
          <p:cNvSpPr>
            <a:spLocks noGrp="1"/>
          </p:cNvSpPr>
          <p:nvPr>
            <p:ph type="pic" sz="quarter" idx="28" hasCustomPrompt="1"/>
          </p:nvPr>
        </p:nvSpPr>
        <p:spPr>
          <a:xfrm>
            <a:off x="1725709" y="1721814"/>
            <a:ext cx="612000" cy="612000"/>
          </a:xfrm>
        </p:spPr>
        <p:txBody>
          <a:bodyPr>
            <a:normAutofit/>
          </a:bodyPr>
          <a:lstStyle>
            <a:lvl1pPr>
              <a:defRPr sz="800">
                <a:latin typeface="+mn-lt"/>
              </a:defRPr>
            </a:lvl1pPr>
          </a:lstStyle>
          <a:p>
            <a:r>
              <a:rPr lang="fr-LU" dirty="0"/>
              <a:t>Image</a:t>
            </a:r>
            <a:endParaRPr lang="en-GB" dirty="0"/>
          </a:p>
        </p:txBody>
      </p:sp>
      <p:sp>
        <p:nvSpPr>
          <p:cNvPr id="35" name="Picture Placeholder 6">
            <a:extLst>
              <a:ext uri="{FF2B5EF4-FFF2-40B4-BE49-F238E27FC236}">
                <a16:creationId xmlns:a16="http://schemas.microsoft.com/office/drawing/2014/main" id="{4B4939FF-3212-4837-93AE-BB99F9D72A44}"/>
              </a:ext>
            </a:extLst>
          </p:cNvPr>
          <p:cNvSpPr>
            <a:spLocks noGrp="1"/>
          </p:cNvSpPr>
          <p:nvPr>
            <p:ph type="pic" sz="quarter" idx="29" hasCustomPrompt="1"/>
          </p:nvPr>
        </p:nvSpPr>
        <p:spPr>
          <a:xfrm>
            <a:off x="1725709" y="2475683"/>
            <a:ext cx="612000" cy="612000"/>
          </a:xfrm>
        </p:spPr>
        <p:txBody>
          <a:bodyPr>
            <a:normAutofit/>
          </a:bodyPr>
          <a:lstStyle>
            <a:lvl1pPr>
              <a:defRPr sz="800">
                <a:latin typeface="+mn-lt"/>
              </a:defRPr>
            </a:lvl1pPr>
          </a:lstStyle>
          <a:p>
            <a:r>
              <a:rPr lang="fr-LU" dirty="0"/>
              <a:t>Image</a:t>
            </a:r>
            <a:endParaRPr lang="en-GB" dirty="0"/>
          </a:p>
        </p:txBody>
      </p:sp>
      <p:sp>
        <p:nvSpPr>
          <p:cNvPr id="36" name="Picture Placeholder 6">
            <a:extLst>
              <a:ext uri="{FF2B5EF4-FFF2-40B4-BE49-F238E27FC236}">
                <a16:creationId xmlns:a16="http://schemas.microsoft.com/office/drawing/2014/main" id="{82143B60-5306-4CA8-ABB6-C0B3CC499C18}"/>
              </a:ext>
            </a:extLst>
          </p:cNvPr>
          <p:cNvSpPr>
            <a:spLocks noGrp="1"/>
          </p:cNvSpPr>
          <p:nvPr>
            <p:ph type="pic" sz="quarter" idx="30" hasCustomPrompt="1"/>
          </p:nvPr>
        </p:nvSpPr>
        <p:spPr>
          <a:xfrm>
            <a:off x="1725709" y="3229552"/>
            <a:ext cx="612000" cy="612000"/>
          </a:xfrm>
        </p:spPr>
        <p:txBody>
          <a:bodyPr>
            <a:normAutofit/>
          </a:bodyPr>
          <a:lstStyle>
            <a:lvl1pPr>
              <a:defRPr sz="800">
                <a:latin typeface="+mn-lt"/>
              </a:defRPr>
            </a:lvl1pPr>
          </a:lstStyle>
          <a:p>
            <a:r>
              <a:rPr lang="fr-LU" dirty="0"/>
              <a:t>Image</a:t>
            </a:r>
            <a:endParaRPr lang="en-GB" dirty="0"/>
          </a:p>
        </p:txBody>
      </p:sp>
      <p:sp>
        <p:nvSpPr>
          <p:cNvPr id="37" name="Picture Placeholder 6">
            <a:extLst>
              <a:ext uri="{FF2B5EF4-FFF2-40B4-BE49-F238E27FC236}">
                <a16:creationId xmlns:a16="http://schemas.microsoft.com/office/drawing/2014/main" id="{C523D135-8E14-42A9-B8E4-698723647FC6}"/>
              </a:ext>
            </a:extLst>
          </p:cNvPr>
          <p:cNvSpPr>
            <a:spLocks noGrp="1"/>
          </p:cNvSpPr>
          <p:nvPr>
            <p:ph type="pic" sz="quarter" idx="31" hasCustomPrompt="1"/>
          </p:nvPr>
        </p:nvSpPr>
        <p:spPr>
          <a:xfrm>
            <a:off x="1725709" y="3983423"/>
            <a:ext cx="612000" cy="612000"/>
          </a:xfrm>
        </p:spPr>
        <p:txBody>
          <a:bodyPr>
            <a:normAutofit/>
          </a:bodyPr>
          <a:lstStyle>
            <a:lvl1pPr>
              <a:defRPr sz="800">
                <a:latin typeface="+mn-lt"/>
              </a:defRPr>
            </a:lvl1pPr>
          </a:lstStyle>
          <a:p>
            <a:r>
              <a:rPr lang="fr-LU" dirty="0"/>
              <a:t>Image</a:t>
            </a:r>
            <a:endParaRPr lang="en-GB" dirty="0"/>
          </a:p>
        </p:txBody>
      </p:sp>
      <p:sp>
        <p:nvSpPr>
          <p:cNvPr id="38" name="Picture Placeholder 6">
            <a:extLst>
              <a:ext uri="{FF2B5EF4-FFF2-40B4-BE49-F238E27FC236}">
                <a16:creationId xmlns:a16="http://schemas.microsoft.com/office/drawing/2014/main" id="{F6A6FB63-946E-43D7-8074-E1EB12AE8CEA}"/>
              </a:ext>
            </a:extLst>
          </p:cNvPr>
          <p:cNvSpPr>
            <a:spLocks noGrp="1"/>
          </p:cNvSpPr>
          <p:nvPr>
            <p:ph type="pic" sz="quarter" idx="32" hasCustomPrompt="1"/>
          </p:nvPr>
        </p:nvSpPr>
        <p:spPr>
          <a:xfrm>
            <a:off x="2453209" y="967945"/>
            <a:ext cx="612000" cy="612000"/>
          </a:xfrm>
        </p:spPr>
        <p:txBody>
          <a:bodyPr>
            <a:normAutofit/>
          </a:bodyPr>
          <a:lstStyle>
            <a:lvl1pPr>
              <a:defRPr sz="800">
                <a:latin typeface="+mn-lt"/>
              </a:defRPr>
            </a:lvl1pPr>
          </a:lstStyle>
          <a:p>
            <a:r>
              <a:rPr lang="fr-LU" dirty="0"/>
              <a:t>Image</a:t>
            </a:r>
            <a:endParaRPr lang="en-GB" dirty="0"/>
          </a:p>
        </p:txBody>
      </p:sp>
      <p:sp>
        <p:nvSpPr>
          <p:cNvPr id="39" name="Picture Placeholder 6">
            <a:extLst>
              <a:ext uri="{FF2B5EF4-FFF2-40B4-BE49-F238E27FC236}">
                <a16:creationId xmlns:a16="http://schemas.microsoft.com/office/drawing/2014/main" id="{4D53101D-2416-44C8-9EA4-BE1717A521C3}"/>
              </a:ext>
            </a:extLst>
          </p:cNvPr>
          <p:cNvSpPr>
            <a:spLocks noGrp="1"/>
          </p:cNvSpPr>
          <p:nvPr>
            <p:ph type="pic" sz="quarter" idx="33" hasCustomPrompt="1"/>
          </p:nvPr>
        </p:nvSpPr>
        <p:spPr>
          <a:xfrm>
            <a:off x="3180709" y="214076"/>
            <a:ext cx="612000" cy="612000"/>
          </a:xfrm>
        </p:spPr>
        <p:txBody>
          <a:bodyPr>
            <a:normAutofit/>
          </a:bodyPr>
          <a:lstStyle>
            <a:lvl1pPr>
              <a:defRPr sz="800">
                <a:latin typeface="+mn-lt"/>
              </a:defRPr>
            </a:lvl1pPr>
          </a:lstStyle>
          <a:p>
            <a:r>
              <a:rPr lang="fr-LU" dirty="0"/>
              <a:t>Image</a:t>
            </a:r>
            <a:endParaRPr lang="en-GB" dirty="0"/>
          </a:p>
        </p:txBody>
      </p:sp>
      <p:sp>
        <p:nvSpPr>
          <p:cNvPr id="40" name="Picture Placeholder 6">
            <a:extLst>
              <a:ext uri="{FF2B5EF4-FFF2-40B4-BE49-F238E27FC236}">
                <a16:creationId xmlns:a16="http://schemas.microsoft.com/office/drawing/2014/main" id="{F6CA6C26-BDBE-4880-B720-62CA662E2400}"/>
              </a:ext>
            </a:extLst>
          </p:cNvPr>
          <p:cNvSpPr>
            <a:spLocks noGrp="1"/>
          </p:cNvSpPr>
          <p:nvPr>
            <p:ph type="pic" sz="quarter" idx="34" hasCustomPrompt="1"/>
          </p:nvPr>
        </p:nvSpPr>
        <p:spPr>
          <a:xfrm>
            <a:off x="3180709" y="1721814"/>
            <a:ext cx="612000" cy="612000"/>
          </a:xfrm>
        </p:spPr>
        <p:txBody>
          <a:bodyPr>
            <a:normAutofit/>
          </a:bodyPr>
          <a:lstStyle>
            <a:lvl1pPr>
              <a:defRPr sz="800">
                <a:latin typeface="+mn-lt"/>
              </a:defRPr>
            </a:lvl1pPr>
          </a:lstStyle>
          <a:p>
            <a:r>
              <a:rPr lang="fr-LU" dirty="0"/>
              <a:t>Image</a:t>
            </a:r>
            <a:endParaRPr lang="en-GB" dirty="0"/>
          </a:p>
        </p:txBody>
      </p:sp>
      <p:sp>
        <p:nvSpPr>
          <p:cNvPr id="41" name="Picture Placeholder 6">
            <a:extLst>
              <a:ext uri="{FF2B5EF4-FFF2-40B4-BE49-F238E27FC236}">
                <a16:creationId xmlns:a16="http://schemas.microsoft.com/office/drawing/2014/main" id="{767DF8CA-5DC4-4D18-B662-BF3737EA6561}"/>
              </a:ext>
            </a:extLst>
          </p:cNvPr>
          <p:cNvSpPr>
            <a:spLocks noGrp="1"/>
          </p:cNvSpPr>
          <p:nvPr>
            <p:ph type="pic" sz="quarter" idx="35" hasCustomPrompt="1"/>
          </p:nvPr>
        </p:nvSpPr>
        <p:spPr>
          <a:xfrm>
            <a:off x="3908209" y="2475683"/>
            <a:ext cx="612000" cy="612000"/>
          </a:xfrm>
        </p:spPr>
        <p:txBody>
          <a:bodyPr>
            <a:normAutofit/>
          </a:bodyPr>
          <a:lstStyle>
            <a:lvl1pPr>
              <a:defRPr sz="800">
                <a:latin typeface="+mn-lt"/>
              </a:defRPr>
            </a:lvl1pPr>
          </a:lstStyle>
          <a:p>
            <a:r>
              <a:rPr lang="fr-LU" dirty="0"/>
              <a:t>Image</a:t>
            </a:r>
            <a:endParaRPr lang="en-GB" dirty="0"/>
          </a:p>
        </p:txBody>
      </p:sp>
      <p:sp>
        <p:nvSpPr>
          <p:cNvPr id="42" name="Picture Placeholder 6">
            <a:extLst>
              <a:ext uri="{FF2B5EF4-FFF2-40B4-BE49-F238E27FC236}">
                <a16:creationId xmlns:a16="http://schemas.microsoft.com/office/drawing/2014/main" id="{0CC193B8-2EC6-45CD-A48B-48CD7DBE44A8}"/>
              </a:ext>
            </a:extLst>
          </p:cNvPr>
          <p:cNvSpPr>
            <a:spLocks noGrp="1"/>
          </p:cNvSpPr>
          <p:nvPr>
            <p:ph type="pic" sz="quarter" idx="36" hasCustomPrompt="1"/>
          </p:nvPr>
        </p:nvSpPr>
        <p:spPr>
          <a:xfrm>
            <a:off x="3180709" y="2475683"/>
            <a:ext cx="612000" cy="612000"/>
          </a:xfrm>
        </p:spPr>
        <p:txBody>
          <a:bodyPr>
            <a:normAutofit/>
          </a:bodyPr>
          <a:lstStyle>
            <a:lvl1pPr>
              <a:defRPr sz="800">
                <a:latin typeface="+mn-lt"/>
              </a:defRPr>
            </a:lvl1pPr>
          </a:lstStyle>
          <a:p>
            <a:r>
              <a:rPr lang="fr-LU" dirty="0"/>
              <a:t>Image</a:t>
            </a:r>
            <a:endParaRPr lang="en-GB" dirty="0"/>
          </a:p>
        </p:txBody>
      </p:sp>
      <p:sp>
        <p:nvSpPr>
          <p:cNvPr id="43" name="Picture Placeholder 6">
            <a:extLst>
              <a:ext uri="{FF2B5EF4-FFF2-40B4-BE49-F238E27FC236}">
                <a16:creationId xmlns:a16="http://schemas.microsoft.com/office/drawing/2014/main" id="{B0FBB762-C976-48FF-9146-7F80C0E7D91C}"/>
              </a:ext>
            </a:extLst>
          </p:cNvPr>
          <p:cNvSpPr>
            <a:spLocks noGrp="1"/>
          </p:cNvSpPr>
          <p:nvPr>
            <p:ph type="pic" sz="quarter" idx="37" hasCustomPrompt="1"/>
          </p:nvPr>
        </p:nvSpPr>
        <p:spPr>
          <a:xfrm>
            <a:off x="3908209" y="3229552"/>
            <a:ext cx="612000" cy="612000"/>
          </a:xfrm>
        </p:spPr>
        <p:txBody>
          <a:bodyPr>
            <a:normAutofit/>
          </a:bodyPr>
          <a:lstStyle>
            <a:lvl1pPr>
              <a:defRPr sz="800">
                <a:latin typeface="+mn-lt"/>
              </a:defRPr>
            </a:lvl1pPr>
          </a:lstStyle>
          <a:p>
            <a:r>
              <a:rPr lang="fr-LU" dirty="0"/>
              <a:t>Image</a:t>
            </a:r>
            <a:endParaRPr lang="en-GB" dirty="0"/>
          </a:p>
        </p:txBody>
      </p:sp>
      <p:sp>
        <p:nvSpPr>
          <p:cNvPr id="44" name="Picture Placeholder 6">
            <a:extLst>
              <a:ext uri="{FF2B5EF4-FFF2-40B4-BE49-F238E27FC236}">
                <a16:creationId xmlns:a16="http://schemas.microsoft.com/office/drawing/2014/main" id="{70854DDD-1516-4B20-B9E6-5A017EB78BE2}"/>
              </a:ext>
            </a:extLst>
          </p:cNvPr>
          <p:cNvSpPr>
            <a:spLocks noGrp="1"/>
          </p:cNvSpPr>
          <p:nvPr>
            <p:ph type="pic" sz="quarter" idx="38" hasCustomPrompt="1"/>
          </p:nvPr>
        </p:nvSpPr>
        <p:spPr>
          <a:xfrm>
            <a:off x="4635709" y="3983423"/>
            <a:ext cx="612000" cy="612000"/>
          </a:xfrm>
        </p:spPr>
        <p:txBody>
          <a:bodyPr>
            <a:normAutofit/>
          </a:bodyPr>
          <a:lstStyle>
            <a:lvl1pPr>
              <a:defRPr sz="800">
                <a:latin typeface="+mn-lt"/>
              </a:defRPr>
            </a:lvl1pPr>
          </a:lstStyle>
          <a:p>
            <a:r>
              <a:rPr lang="fr-LU" dirty="0"/>
              <a:t>Image</a:t>
            </a:r>
            <a:endParaRPr lang="en-GB" dirty="0"/>
          </a:p>
        </p:txBody>
      </p:sp>
      <p:sp>
        <p:nvSpPr>
          <p:cNvPr id="45" name="Picture Placeholder 6">
            <a:extLst>
              <a:ext uri="{FF2B5EF4-FFF2-40B4-BE49-F238E27FC236}">
                <a16:creationId xmlns:a16="http://schemas.microsoft.com/office/drawing/2014/main" id="{D8F21EAF-831C-450A-B73E-A7DC5A2D1B6F}"/>
              </a:ext>
            </a:extLst>
          </p:cNvPr>
          <p:cNvSpPr>
            <a:spLocks noGrp="1"/>
          </p:cNvSpPr>
          <p:nvPr>
            <p:ph type="pic" sz="quarter" idx="39" hasCustomPrompt="1"/>
          </p:nvPr>
        </p:nvSpPr>
        <p:spPr>
          <a:xfrm>
            <a:off x="3908209" y="3983423"/>
            <a:ext cx="612000" cy="612000"/>
          </a:xfrm>
        </p:spPr>
        <p:txBody>
          <a:bodyPr>
            <a:normAutofit/>
          </a:bodyPr>
          <a:lstStyle>
            <a:lvl1pPr>
              <a:defRPr sz="800">
                <a:latin typeface="+mn-lt"/>
              </a:defRPr>
            </a:lvl1pPr>
          </a:lstStyle>
          <a:p>
            <a:r>
              <a:rPr lang="fr-LU" dirty="0"/>
              <a:t>Image</a:t>
            </a:r>
            <a:endParaRPr lang="en-GB" dirty="0"/>
          </a:p>
        </p:txBody>
      </p:sp>
      <p:sp>
        <p:nvSpPr>
          <p:cNvPr id="46" name="Picture Placeholder 6">
            <a:extLst>
              <a:ext uri="{FF2B5EF4-FFF2-40B4-BE49-F238E27FC236}">
                <a16:creationId xmlns:a16="http://schemas.microsoft.com/office/drawing/2014/main" id="{A42542F8-D60D-42B5-AAA7-E45608FAC134}"/>
              </a:ext>
            </a:extLst>
          </p:cNvPr>
          <p:cNvSpPr>
            <a:spLocks noGrp="1"/>
          </p:cNvSpPr>
          <p:nvPr>
            <p:ph type="pic" sz="quarter" idx="40" hasCustomPrompt="1"/>
          </p:nvPr>
        </p:nvSpPr>
        <p:spPr>
          <a:xfrm>
            <a:off x="3180709" y="3229552"/>
            <a:ext cx="612000" cy="612000"/>
          </a:xfrm>
        </p:spPr>
        <p:txBody>
          <a:bodyPr>
            <a:normAutofit/>
          </a:bodyPr>
          <a:lstStyle>
            <a:lvl1pPr>
              <a:defRPr sz="800">
                <a:latin typeface="+mn-lt"/>
              </a:defRPr>
            </a:lvl1pPr>
          </a:lstStyle>
          <a:p>
            <a:r>
              <a:rPr lang="fr-LU" dirty="0"/>
              <a:t>Image</a:t>
            </a:r>
            <a:endParaRPr lang="en-GB" dirty="0"/>
          </a:p>
        </p:txBody>
      </p:sp>
      <p:sp>
        <p:nvSpPr>
          <p:cNvPr id="47" name="Picture Placeholder 6">
            <a:extLst>
              <a:ext uri="{FF2B5EF4-FFF2-40B4-BE49-F238E27FC236}">
                <a16:creationId xmlns:a16="http://schemas.microsoft.com/office/drawing/2014/main" id="{71E5E821-4076-4AED-AC19-C6BC14BEF9C1}"/>
              </a:ext>
            </a:extLst>
          </p:cNvPr>
          <p:cNvSpPr>
            <a:spLocks noGrp="1"/>
          </p:cNvSpPr>
          <p:nvPr>
            <p:ph type="pic" sz="quarter" idx="41" hasCustomPrompt="1"/>
          </p:nvPr>
        </p:nvSpPr>
        <p:spPr>
          <a:xfrm>
            <a:off x="3180709" y="3983423"/>
            <a:ext cx="612000" cy="612000"/>
          </a:xfrm>
        </p:spPr>
        <p:txBody>
          <a:bodyPr>
            <a:normAutofit/>
          </a:bodyPr>
          <a:lstStyle>
            <a:lvl1pPr>
              <a:defRPr sz="800">
                <a:latin typeface="+mn-lt"/>
              </a:defRPr>
            </a:lvl1pPr>
          </a:lstStyle>
          <a:p>
            <a:r>
              <a:rPr lang="fr-LU" dirty="0"/>
              <a:t>Image</a:t>
            </a:r>
            <a:endParaRPr lang="en-GB" dirty="0"/>
          </a:p>
        </p:txBody>
      </p:sp>
      <p:sp>
        <p:nvSpPr>
          <p:cNvPr id="48" name="Picture Placeholder 6">
            <a:extLst>
              <a:ext uri="{FF2B5EF4-FFF2-40B4-BE49-F238E27FC236}">
                <a16:creationId xmlns:a16="http://schemas.microsoft.com/office/drawing/2014/main" id="{2596B763-D136-4465-82B4-A5BE4F93942D}"/>
              </a:ext>
            </a:extLst>
          </p:cNvPr>
          <p:cNvSpPr>
            <a:spLocks noGrp="1"/>
          </p:cNvSpPr>
          <p:nvPr>
            <p:ph type="pic" sz="quarter" idx="42" hasCustomPrompt="1"/>
          </p:nvPr>
        </p:nvSpPr>
        <p:spPr>
          <a:xfrm>
            <a:off x="2453209" y="214076"/>
            <a:ext cx="612000" cy="612000"/>
          </a:xfrm>
        </p:spPr>
        <p:txBody>
          <a:bodyPr>
            <a:normAutofit/>
          </a:bodyPr>
          <a:lstStyle>
            <a:lvl1pPr>
              <a:defRPr sz="800">
                <a:latin typeface="+mn-lt"/>
              </a:defRPr>
            </a:lvl1pPr>
          </a:lstStyle>
          <a:p>
            <a:r>
              <a:rPr lang="fr-LU" dirty="0"/>
              <a:t>Image</a:t>
            </a:r>
            <a:endParaRPr lang="en-GB" dirty="0"/>
          </a:p>
        </p:txBody>
      </p:sp>
      <p:sp>
        <p:nvSpPr>
          <p:cNvPr id="49" name="Picture Placeholder 6">
            <a:extLst>
              <a:ext uri="{FF2B5EF4-FFF2-40B4-BE49-F238E27FC236}">
                <a16:creationId xmlns:a16="http://schemas.microsoft.com/office/drawing/2014/main" id="{16DFECD5-A659-4B31-B3CA-62A71129E7AC}"/>
              </a:ext>
            </a:extLst>
          </p:cNvPr>
          <p:cNvSpPr>
            <a:spLocks noGrp="1"/>
          </p:cNvSpPr>
          <p:nvPr>
            <p:ph type="pic" sz="quarter" idx="43" hasCustomPrompt="1"/>
          </p:nvPr>
        </p:nvSpPr>
        <p:spPr>
          <a:xfrm>
            <a:off x="3180709" y="967945"/>
            <a:ext cx="612000" cy="612000"/>
          </a:xfrm>
        </p:spPr>
        <p:txBody>
          <a:bodyPr>
            <a:normAutofit/>
          </a:bodyPr>
          <a:lstStyle>
            <a:lvl1pPr>
              <a:defRPr sz="800">
                <a:latin typeface="+mn-lt"/>
              </a:defRPr>
            </a:lvl1pPr>
          </a:lstStyle>
          <a:p>
            <a:r>
              <a:rPr lang="fr-LU" dirty="0"/>
              <a:t>Image</a:t>
            </a:r>
            <a:endParaRPr lang="en-GB" dirty="0"/>
          </a:p>
        </p:txBody>
      </p:sp>
      <p:sp>
        <p:nvSpPr>
          <p:cNvPr id="50" name="Picture Placeholder 6">
            <a:extLst>
              <a:ext uri="{FF2B5EF4-FFF2-40B4-BE49-F238E27FC236}">
                <a16:creationId xmlns:a16="http://schemas.microsoft.com/office/drawing/2014/main" id="{52464976-E2CC-4C46-884E-C406D0E8FCD7}"/>
              </a:ext>
            </a:extLst>
          </p:cNvPr>
          <p:cNvSpPr>
            <a:spLocks noGrp="1"/>
          </p:cNvSpPr>
          <p:nvPr>
            <p:ph type="pic" sz="quarter" idx="44" hasCustomPrompt="1"/>
          </p:nvPr>
        </p:nvSpPr>
        <p:spPr>
          <a:xfrm>
            <a:off x="6818209" y="3229552"/>
            <a:ext cx="612000" cy="612000"/>
          </a:xfrm>
        </p:spPr>
        <p:txBody>
          <a:bodyPr>
            <a:normAutofit/>
          </a:bodyPr>
          <a:lstStyle>
            <a:lvl1pPr>
              <a:defRPr sz="800">
                <a:latin typeface="+mn-lt"/>
              </a:defRPr>
            </a:lvl1pPr>
          </a:lstStyle>
          <a:p>
            <a:r>
              <a:rPr lang="fr-LU" dirty="0"/>
              <a:t>Image</a:t>
            </a:r>
            <a:endParaRPr lang="en-GB" dirty="0"/>
          </a:p>
        </p:txBody>
      </p:sp>
      <p:sp>
        <p:nvSpPr>
          <p:cNvPr id="51" name="Picture Placeholder 6">
            <a:extLst>
              <a:ext uri="{FF2B5EF4-FFF2-40B4-BE49-F238E27FC236}">
                <a16:creationId xmlns:a16="http://schemas.microsoft.com/office/drawing/2014/main" id="{DDE213D6-0DC1-468D-9BD9-725376709322}"/>
              </a:ext>
            </a:extLst>
          </p:cNvPr>
          <p:cNvSpPr>
            <a:spLocks noGrp="1"/>
          </p:cNvSpPr>
          <p:nvPr>
            <p:ph type="pic" sz="quarter" idx="45" hasCustomPrompt="1"/>
          </p:nvPr>
        </p:nvSpPr>
        <p:spPr>
          <a:xfrm>
            <a:off x="6090709" y="3229552"/>
            <a:ext cx="612000" cy="612000"/>
          </a:xfrm>
        </p:spPr>
        <p:txBody>
          <a:bodyPr>
            <a:normAutofit/>
          </a:bodyPr>
          <a:lstStyle>
            <a:lvl1pPr>
              <a:defRPr sz="800">
                <a:latin typeface="+mn-lt"/>
              </a:defRPr>
            </a:lvl1pPr>
          </a:lstStyle>
          <a:p>
            <a:r>
              <a:rPr lang="fr-LU" dirty="0"/>
              <a:t>Image</a:t>
            </a:r>
            <a:endParaRPr lang="en-GB" dirty="0"/>
          </a:p>
        </p:txBody>
      </p:sp>
      <p:sp>
        <p:nvSpPr>
          <p:cNvPr id="52" name="Picture Placeholder 6">
            <a:extLst>
              <a:ext uri="{FF2B5EF4-FFF2-40B4-BE49-F238E27FC236}">
                <a16:creationId xmlns:a16="http://schemas.microsoft.com/office/drawing/2014/main" id="{156F21FD-BEFF-4CEF-9BF1-3AF3A0A63FFC}"/>
              </a:ext>
            </a:extLst>
          </p:cNvPr>
          <p:cNvSpPr>
            <a:spLocks noGrp="1"/>
          </p:cNvSpPr>
          <p:nvPr>
            <p:ph type="pic" sz="quarter" idx="46" hasCustomPrompt="1"/>
          </p:nvPr>
        </p:nvSpPr>
        <p:spPr>
          <a:xfrm>
            <a:off x="4635709" y="3229552"/>
            <a:ext cx="612000" cy="612000"/>
          </a:xfrm>
        </p:spPr>
        <p:txBody>
          <a:bodyPr>
            <a:normAutofit/>
          </a:bodyPr>
          <a:lstStyle>
            <a:lvl1pPr>
              <a:defRPr sz="800">
                <a:latin typeface="+mn-lt"/>
              </a:defRPr>
            </a:lvl1pPr>
          </a:lstStyle>
          <a:p>
            <a:r>
              <a:rPr lang="fr-LU" dirty="0"/>
              <a:t>Image</a:t>
            </a:r>
            <a:endParaRPr lang="en-GB" dirty="0"/>
          </a:p>
        </p:txBody>
      </p:sp>
      <p:sp>
        <p:nvSpPr>
          <p:cNvPr id="53" name="Picture Placeholder 6">
            <a:extLst>
              <a:ext uri="{FF2B5EF4-FFF2-40B4-BE49-F238E27FC236}">
                <a16:creationId xmlns:a16="http://schemas.microsoft.com/office/drawing/2014/main" id="{DC936E87-457B-4F28-8E39-7766EF02569C}"/>
              </a:ext>
            </a:extLst>
          </p:cNvPr>
          <p:cNvSpPr>
            <a:spLocks noGrp="1"/>
          </p:cNvSpPr>
          <p:nvPr>
            <p:ph type="pic" sz="quarter" idx="47" hasCustomPrompt="1"/>
          </p:nvPr>
        </p:nvSpPr>
        <p:spPr>
          <a:xfrm>
            <a:off x="5363209" y="3229552"/>
            <a:ext cx="612000" cy="612000"/>
          </a:xfrm>
        </p:spPr>
        <p:txBody>
          <a:bodyPr>
            <a:normAutofit/>
          </a:bodyPr>
          <a:lstStyle>
            <a:lvl1pPr>
              <a:defRPr sz="800">
                <a:latin typeface="+mn-lt"/>
              </a:defRPr>
            </a:lvl1pPr>
          </a:lstStyle>
          <a:p>
            <a:r>
              <a:rPr lang="fr-LU" dirty="0"/>
              <a:t>Image</a:t>
            </a:r>
            <a:endParaRPr lang="en-GB" dirty="0"/>
          </a:p>
        </p:txBody>
      </p:sp>
      <p:sp>
        <p:nvSpPr>
          <p:cNvPr id="54" name="Picture Placeholder 6">
            <a:extLst>
              <a:ext uri="{FF2B5EF4-FFF2-40B4-BE49-F238E27FC236}">
                <a16:creationId xmlns:a16="http://schemas.microsoft.com/office/drawing/2014/main" id="{DC57956A-3F3B-48F7-84F7-C882CA44D52C}"/>
              </a:ext>
            </a:extLst>
          </p:cNvPr>
          <p:cNvSpPr>
            <a:spLocks noGrp="1"/>
          </p:cNvSpPr>
          <p:nvPr>
            <p:ph type="pic" sz="quarter" idx="48" hasCustomPrompt="1"/>
          </p:nvPr>
        </p:nvSpPr>
        <p:spPr>
          <a:xfrm>
            <a:off x="7545709" y="3983423"/>
            <a:ext cx="612000" cy="612000"/>
          </a:xfrm>
        </p:spPr>
        <p:txBody>
          <a:bodyPr>
            <a:normAutofit/>
          </a:bodyPr>
          <a:lstStyle>
            <a:lvl1pPr>
              <a:defRPr sz="800">
                <a:latin typeface="+mn-lt"/>
              </a:defRPr>
            </a:lvl1pPr>
          </a:lstStyle>
          <a:p>
            <a:r>
              <a:rPr lang="fr-LU" dirty="0"/>
              <a:t>Image</a:t>
            </a:r>
            <a:endParaRPr lang="en-GB" dirty="0"/>
          </a:p>
        </p:txBody>
      </p:sp>
      <p:sp>
        <p:nvSpPr>
          <p:cNvPr id="55" name="Picture Placeholder 6">
            <a:extLst>
              <a:ext uri="{FF2B5EF4-FFF2-40B4-BE49-F238E27FC236}">
                <a16:creationId xmlns:a16="http://schemas.microsoft.com/office/drawing/2014/main" id="{6559AB08-2E2F-4842-A06A-7AD885278E22}"/>
              </a:ext>
            </a:extLst>
          </p:cNvPr>
          <p:cNvSpPr>
            <a:spLocks noGrp="1"/>
          </p:cNvSpPr>
          <p:nvPr>
            <p:ph type="pic" sz="quarter" idx="49" hasCustomPrompt="1"/>
          </p:nvPr>
        </p:nvSpPr>
        <p:spPr>
          <a:xfrm>
            <a:off x="6818209" y="3983423"/>
            <a:ext cx="612000" cy="612000"/>
          </a:xfrm>
        </p:spPr>
        <p:txBody>
          <a:bodyPr>
            <a:normAutofit/>
          </a:bodyPr>
          <a:lstStyle>
            <a:lvl1pPr>
              <a:defRPr sz="800">
                <a:latin typeface="+mn-lt"/>
              </a:defRPr>
            </a:lvl1pPr>
          </a:lstStyle>
          <a:p>
            <a:r>
              <a:rPr lang="fr-LU" dirty="0"/>
              <a:t>Image</a:t>
            </a:r>
            <a:endParaRPr lang="en-GB" dirty="0"/>
          </a:p>
        </p:txBody>
      </p:sp>
      <p:sp>
        <p:nvSpPr>
          <p:cNvPr id="56" name="Picture Placeholder 6">
            <a:extLst>
              <a:ext uri="{FF2B5EF4-FFF2-40B4-BE49-F238E27FC236}">
                <a16:creationId xmlns:a16="http://schemas.microsoft.com/office/drawing/2014/main" id="{5DC964AC-1E3B-4CBB-A0C8-C9989BFB632D}"/>
              </a:ext>
            </a:extLst>
          </p:cNvPr>
          <p:cNvSpPr>
            <a:spLocks noGrp="1"/>
          </p:cNvSpPr>
          <p:nvPr>
            <p:ph type="pic" sz="quarter" idx="50" hasCustomPrompt="1"/>
          </p:nvPr>
        </p:nvSpPr>
        <p:spPr>
          <a:xfrm>
            <a:off x="6090709" y="3983423"/>
            <a:ext cx="612000" cy="612000"/>
          </a:xfrm>
        </p:spPr>
        <p:txBody>
          <a:bodyPr>
            <a:normAutofit/>
          </a:bodyPr>
          <a:lstStyle>
            <a:lvl1pPr>
              <a:defRPr sz="800">
                <a:latin typeface="+mn-lt"/>
              </a:defRPr>
            </a:lvl1pPr>
          </a:lstStyle>
          <a:p>
            <a:r>
              <a:rPr lang="fr-LU" dirty="0"/>
              <a:t>Image</a:t>
            </a:r>
            <a:endParaRPr lang="en-GB" dirty="0"/>
          </a:p>
        </p:txBody>
      </p:sp>
      <p:sp>
        <p:nvSpPr>
          <p:cNvPr id="57" name="Picture Placeholder 6">
            <a:extLst>
              <a:ext uri="{FF2B5EF4-FFF2-40B4-BE49-F238E27FC236}">
                <a16:creationId xmlns:a16="http://schemas.microsoft.com/office/drawing/2014/main" id="{A5246B2E-EA32-4EBB-B878-605FDC37CD6B}"/>
              </a:ext>
            </a:extLst>
          </p:cNvPr>
          <p:cNvSpPr>
            <a:spLocks noGrp="1"/>
          </p:cNvSpPr>
          <p:nvPr>
            <p:ph type="pic" sz="quarter" idx="51" hasCustomPrompt="1"/>
          </p:nvPr>
        </p:nvSpPr>
        <p:spPr>
          <a:xfrm>
            <a:off x="5363209" y="3983423"/>
            <a:ext cx="612000" cy="612000"/>
          </a:xfrm>
        </p:spPr>
        <p:txBody>
          <a:bodyPr>
            <a:normAutofit/>
          </a:bodyPr>
          <a:lstStyle>
            <a:lvl1pPr>
              <a:defRPr sz="800">
                <a:latin typeface="+mn-lt"/>
              </a:defRPr>
            </a:lvl1pPr>
          </a:lstStyle>
          <a:p>
            <a:r>
              <a:rPr lang="fr-LU" dirty="0"/>
              <a:t>Image</a:t>
            </a:r>
            <a:endParaRPr lang="en-GB" dirty="0"/>
          </a:p>
        </p:txBody>
      </p:sp>
      <p:sp>
        <p:nvSpPr>
          <p:cNvPr id="58" name="Picture Placeholder 6">
            <a:extLst>
              <a:ext uri="{FF2B5EF4-FFF2-40B4-BE49-F238E27FC236}">
                <a16:creationId xmlns:a16="http://schemas.microsoft.com/office/drawing/2014/main" id="{4BF2ED2A-259E-4206-9A70-AA036CB7C1D9}"/>
              </a:ext>
            </a:extLst>
          </p:cNvPr>
          <p:cNvSpPr>
            <a:spLocks noGrp="1"/>
          </p:cNvSpPr>
          <p:nvPr>
            <p:ph type="pic" sz="quarter" idx="52" hasCustomPrompt="1"/>
          </p:nvPr>
        </p:nvSpPr>
        <p:spPr>
          <a:xfrm>
            <a:off x="3908209" y="214076"/>
            <a:ext cx="612000" cy="612000"/>
          </a:xfrm>
        </p:spPr>
        <p:txBody>
          <a:bodyPr>
            <a:normAutofit/>
          </a:bodyPr>
          <a:lstStyle>
            <a:lvl1pPr>
              <a:defRPr sz="800">
                <a:latin typeface="+mn-lt"/>
              </a:defRPr>
            </a:lvl1pPr>
          </a:lstStyle>
          <a:p>
            <a:r>
              <a:rPr lang="fr-LU" dirty="0"/>
              <a:t>Image</a:t>
            </a:r>
            <a:endParaRPr lang="en-GB" dirty="0"/>
          </a:p>
        </p:txBody>
      </p:sp>
      <p:sp>
        <p:nvSpPr>
          <p:cNvPr id="59" name="Picture Placeholder 6">
            <a:extLst>
              <a:ext uri="{FF2B5EF4-FFF2-40B4-BE49-F238E27FC236}">
                <a16:creationId xmlns:a16="http://schemas.microsoft.com/office/drawing/2014/main" id="{F2DDF67E-AC8A-4A4A-81B4-9F3CC957FC12}"/>
              </a:ext>
            </a:extLst>
          </p:cNvPr>
          <p:cNvSpPr>
            <a:spLocks noGrp="1"/>
          </p:cNvSpPr>
          <p:nvPr>
            <p:ph type="pic" sz="quarter" idx="53" hasCustomPrompt="1"/>
          </p:nvPr>
        </p:nvSpPr>
        <p:spPr>
          <a:xfrm>
            <a:off x="5363209" y="1721814"/>
            <a:ext cx="612000" cy="612000"/>
          </a:xfrm>
        </p:spPr>
        <p:txBody>
          <a:bodyPr>
            <a:normAutofit/>
          </a:bodyPr>
          <a:lstStyle>
            <a:lvl1pPr>
              <a:defRPr sz="800">
                <a:latin typeface="+mn-lt"/>
              </a:defRPr>
            </a:lvl1pPr>
          </a:lstStyle>
          <a:p>
            <a:r>
              <a:rPr lang="fr-LU" dirty="0"/>
              <a:t>Image</a:t>
            </a:r>
            <a:endParaRPr lang="en-GB" dirty="0"/>
          </a:p>
        </p:txBody>
      </p:sp>
      <p:sp>
        <p:nvSpPr>
          <p:cNvPr id="60" name="Picture Placeholder 6">
            <a:extLst>
              <a:ext uri="{FF2B5EF4-FFF2-40B4-BE49-F238E27FC236}">
                <a16:creationId xmlns:a16="http://schemas.microsoft.com/office/drawing/2014/main" id="{85D7476C-2D7E-4B7D-A8E3-40FFC0F598DC}"/>
              </a:ext>
            </a:extLst>
          </p:cNvPr>
          <p:cNvSpPr>
            <a:spLocks noGrp="1"/>
          </p:cNvSpPr>
          <p:nvPr>
            <p:ph type="pic" sz="quarter" idx="54" hasCustomPrompt="1"/>
          </p:nvPr>
        </p:nvSpPr>
        <p:spPr>
          <a:xfrm>
            <a:off x="4635709" y="1721814"/>
            <a:ext cx="612000" cy="612000"/>
          </a:xfrm>
        </p:spPr>
        <p:txBody>
          <a:bodyPr>
            <a:normAutofit/>
          </a:bodyPr>
          <a:lstStyle>
            <a:lvl1pPr>
              <a:defRPr sz="800">
                <a:latin typeface="+mn-lt"/>
              </a:defRPr>
            </a:lvl1pPr>
          </a:lstStyle>
          <a:p>
            <a:r>
              <a:rPr lang="fr-LU" dirty="0"/>
              <a:t>Image</a:t>
            </a:r>
            <a:endParaRPr lang="en-GB" dirty="0"/>
          </a:p>
        </p:txBody>
      </p:sp>
      <p:sp>
        <p:nvSpPr>
          <p:cNvPr id="61" name="Picture Placeholder 6">
            <a:extLst>
              <a:ext uri="{FF2B5EF4-FFF2-40B4-BE49-F238E27FC236}">
                <a16:creationId xmlns:a16="http://schemas.microsoft.com/office/drawing/2014/main" id="{DECEBF4A-EFE4-4206-9B8F-AB37EFC0FB4E}"/>
              </a:ext>
            </a:extLst>
          </p:cNvPr>
          <p:cNvSpPr>
            <a:spLocks noGrp="1"/>
          </p:cNvSpPr>
          <p:nvPr>
            <p:ph type="pic" sz="quarter" idx="55" hasCustomPrompt="1"/>
          </p:nvPr>
        </p:nvSpPr>
        <p:spPr>
          <a:xfrm>
            <a:off x="3908209" y="1721814"/>
            <a:ext cx="612000" cy="612000"/>
          </a:xfrm>
        </p:spPr>
        <p:txBody>
          <a:bodyPr>
            <a:normAutofit/>
          </a:bodyPr>
          <a:lstStyle>
            <a:lvl1pPr>
              <a:defRPr sz="800">
                <a:latin typeface="+mn-lt"/>
              </a:defRPr>
            </a:lvl1pPr>
          </a:lstStyle>
          <a:p>
            <a:r>
              <a:rPr lang="fr-LU" dirty="0"/>
              <a:t>Image</a:t>
            </a:r>
            <a:endParaRPr lang="en-GB" dirty="0"/>
          </a:p>
        </p:txBody>
      </p:sp>
      <p:sp>
        <p:nvSpPr>
          <p:cNvPr id="62" name="Picture Placeholder 6">
            <a:extLst>
              <a:ext uri="{FF2B5EF4-FFF2-40B4-BE49-F238E27FC236}">
                <a16:creationId xmlns:a16="http://schemas.microsoft.com/office/drawing/2014/main" id="{871B057C-8A92-4ECF-9119-DC314A60B78B}"/>
              </a:ext>
            </a:extLst>
          </p:cNvPr>
          <p:cNvSpPr>
            <a:spLocks noGrp="1"/>
          </p:cNvSpPr>
          <p:nvPr>
            <p:ph type="pic" sz="quarter" idx="56" hasCustomPrompt="1"/>
          </p:nvPr>
        </p:nvSpPr>
        <p:spPr>
          <a:xfrm>
            <a:off x="5363209" y="2475683"/>
            <a:ext cx="612000" cy="612000"/>
          </a:xfrm>
        </p:spPr>
        <p:txBody>
          <a:bodyPr>
            <a:normAutofit/>
          </a:bodyPr>
          <a:lstStyle>
            <a:lvl1pPr>
              <a:defRPr sz="800">
                <a:latin typeface="+mn-lt"/>
              </a:defRPr>
            </a:lvl1pPr>
          </a:lstStyle>
          <a:p>
            <a:r>
              <a:rPr lang="fr-LU" dirty="0"/>
              <a:t>Image</a:t>
            </a:r>
            <a:endParaRPr lang="en-GB" dirty="0"/>
          </a:p>
        </p:txBody>
      </p:sp>
      <p:sp>
        <p:nvSpPr>
          <p:cNvPr id="63" name="Picture Placeholder 6">
            <a:extLst>
              <a:ext uri="{FF2B5EF4-FFF2-40B4-BE49-F238E27FC236}">
                <a16:creationId xmlns:a16="http://schemas.microsoft.com/office/drawing/2014/main" id="{CA18E746-FA18-4E99-9CE0-9D52B2050239}"/>
              </a:ext>
            </a:extLst>
          </p:cNvPr>
          <p:cNvSpPr>
            <a:spLocks noGrp="1"/>
          </p:cNvSpPr>
          <p:nvPr>
            <p:ph type="pic" sz="quarter" idx="57" hasCustomPrompt="1"/>
          </p:nvPr>
        </p:nvSpPr>
        <p:spPr>
          <a:xfrm>
            <a:off x="4635709" y="2475683"/>
            <a:ext cx="612000" cy="612000"/>
          </a:xfrm>
        </p:spPr>
        <p:txBody>
          <a:bodyPr>
            <a:normAutofit/>
          </a:bodyPr>
          <a:lstStyle>
            <a:lvl1pPr>
              <a:defRPr sz="800">
                <a:latin typeface="+mn-lt"/>
              </a:defRPr>
            </a:lvl1pPr>
          </a:lstStyle>
          <a:p>
            <a:r>
              <a:rPr lang="fr-LU" dirty="0"/>
              <a:t>Image</a:t>
            </a:r>
            <a:endParaRPr lang="en-GB" dirty="0"/>
          </a:p>
        </p:txBody>
      </p:sp>
      <p:sp>
        <p:nvSpPr>
          <p:cNvPr id="64" name="Picture Placeholder 6">
            <a:extLst>
              <a:ext uri="{FF2B5EF4-FFF2-40B4-BE49-F238E27FC236}">
                <a16:creationId xmlns:a16="http://schemas.microsoft.com/office/drawing/2014/main" id="{E0F555E1-11FB-4314-AF05-3D93F973D9C2}"/>
              </a:ext>
            </a:extLst>
          </p:cNvPr>
          <p:cNvSpPr>
            <a:spLocks noGrp="1"/>
          </p:cNvSpPr>
          <p:nvPr>
            <p:ph type="pic" sz="quarter" idx="58" hasCustomPrompt="1"/>
          </p:nvPr>
        </p:nvSpPr>
        <p:spPr>
          <a:xfrm>
            <a:off x="8273206" y="3229552"/>
            <a:ext cx="612000" cy="612000"/>
          </a:xfrm>
        </p:spPr>
        <p:txBody>
          <a:bodyPr>
            <a:normAutofit/>
          </a:bodyPr>
          <a:lstStyle>
            <a:lvl1pPr>
              <a:defRPr sz="800">
                <a:latin typeface="+mn-lt"/>
              </a:defRPr>
            </a:lvl1pPr>
          </a:lstStyle>
          <a:p>
            <a:r>
              <a:rPr lang="fr-LU" dirty="0"/>
              <a:t>Image</a:t>
            </a:r>
            <a:endParaRPr lang="en-GB" dirty="0"/>
          </a:p>
        </p:txBody>
      </p:sp>
      <p:sp>
        <p:nvSpPr>
          <p:cNvPr id="65" name="Picture Placeholder 6">
            <a:extLst>
              <a:ext uri="{FF2B5EF4-FFF2-40B4-BE49-F238E27FC236}">
                <a16:creationId xmlns:a16="http://schemas.microsoft.com/office/drawing/2014/main" id="{ECDC4D77-5836-4CC6-9F95-AEC3EE9E14B4}"/>
              </a:ext>
            </a:extLst>
          </p:cNvPr>
          <p:cNvSpPr>
            <a:spLocks noGrp="1"/>
          </p:cNvSpPr>
          <p:nvPr>
            <p:ph type="pic" sz="quarter" idx="59" hasCustomPrompt="1"/>
          </p:nvPr>
        </p:nvSpPr>
        <p:spPr>
          <a:xfrm>
            <a:off x="7545709" y="3229552"/>
            <a:ext cx="612000" cy="612000"/>
          </a:xfrm>
        </p:spPr>
        <p:txBody>
          <a:bodyPr>
            <a:normAutofit/>
          </a:bodyPr>
          <a:lstStyle>
            <a:lvl1pPr>
              <a:defRPr sz="800">
                <a:latin typeface="+mn-lt"/>
              </a:defRPr>
            </a:lvl1pPr>
          </a:lstStyle>
          <a:p>
            <a:r>
              <a:rPr lang="fr-LU" dirty="0"/>
              <a:t>Image</a:t>
            </a:r>
            <a:endParaRPr lang="en-GB" dirty="0"/>
          </a:p>
        </p:txBody>
      </p:sp>
      <p:sp>
        <p:nvSpPr>
          <p:cNvPr id="66" name="Picture Placeholder 6">
            <a:extLst>
              <a:ext uri="{FF2B5EF4-FFF2-40B4-BE49-F238E27FC236}">
                <a16:creationId xmlns:a16="http://schemas.microsoft.com/office/drawing/2014/main" id="{4C95D8D8-9B49-4CC4-B078-7D4D137A9716}"/>
              </a:ext>
            </a:extLst>
          </p:cNvPr>
          <p:cNvSpPr>
            <a:spLocks noGrp="1"/>
          </p:cNvSpPr>
          <p:nvPr>
            <p:ph type="pic" sz="quarter" idx="60" hasCustomPrompt="1"/>
          </p:nvPr>
        </p:nvSpPr>
        <p:spPr>
          <a:xfrm>
            <a:off x="8273206" y="3983423"/>
            <a:ext cx="612000" cy="612000"/>
          </a:xfrm>
        </p:spPr>
        <p:txBody>
          <a:bodyPr>
            <a:normAutofit/>
          </a:bodyPr>
          <a:lstStyle>
            <a:lvl1pPr>
              <a:defRPr sz="800">
                <a:latin typeface="+mn-lt"/>
              </a:defRPr>
            </a:lvl1pPr>
          </a:lstStyle>
          <a:p>
            <a:r>
              <a:rPr lang="fr-LU" dirty="0"/>
              <a:t>Image</a:t>
            </a:r>
            <a:endParaRPr lang="en-GB" dirty="0"/>
          </a:p>
        </p:txBody>
      </p:sp>
      <p:sp>
        <p:nvSpPr>
          <p:cNvPr id="67" name="Picture Placeholder 6">
            <a:extLst>
              <a:ext uri="{FF2B5EF4-FFF2-40B4-BE49-F238E27FC236}">
                <a16:creationId xmlns:a16="http://schemas.microsoft.com/office/drawing/2014/main" id="{A3B96BD4-FC0C-48F9-B512-39ED5060F1F6}"/>
              </a:ext>
            </a:extLst>
          </p:cNvPr>
          <p:cNvSpPr>
            <a:spLocks noGrp="1"/>
          </p:cNvSpPr>
          <p:nvPr>
            <p:ph type="pic" sz="quarter" idx="61" hasCustomPrompt="1"/>
          </p:nvPr>
        </p:nvSpPr>
        <p:spPr>
          <a:xfrm>
            <a:off x="3908209" y="967945"/>
            <a:ext cx="612000" cy="612000"/>
          </a:xfrm>
        </p:spPr>
        <p:txBody>
          <a:bodyPr>
            <a:normAutofit/>
          </a:bodyPr>
          <a:lstStyle>
            <a:lvl1pPr>
              <a:defRPr sz="800">
                <a:latin typeface="+mn-lt"/>
              </a:defRPr>
            </a:lvl1pPr>
          </a:lstStyle>
          <a:p>
            <a:r>
              <a:rPr lang="fr-LU" dirty="0"/>
              <a:t>Image</a:t>
            </a:r>
            <a:endParaRPr lang="en-GB" dirty="0"/>
          </a:p>
        </p:txBody>
      </p:sp>
      <p:sp>
        <p:nvSpPr>
          <p:cNvPr id="68" name="Picture Placeholder 6">
            <a:extLst>
              <a:ext uri="{FF2B5EF4-FFF2-40B4-BE49-F238E27FC236}">
                <a16:creationId xmlns:a16="http://schemas.microsoft.com/office/drawing/2014/main" id="{557F5227-055E-4563-B776-3D59289324CA}"/>
              </a:ext>
            </a:extLst>
          </p:cNvPr>
          <p:cNvSpPr>
            <a:spLocks noGrp="1"/>
          </p:cNvSpPr>
          <p:nvPr>
            <p:ph type="pic" sz="quarter" idx="62" hasCustomPrompt="1"/>
          </p:nvPr>
        </p:nvSpPr>
        <p:spPr>
          <a:xfrm>
            <a:off x="7545709" y="1721814"/>
            <a:ext cx="612000" cy="612000"/>
          </a:xfrm>
        </p:spPr>
        <p:txBody>
          <a:bodyPr>
            <a:normAutofit/>
          </a:bodyPr>
          <a:lstStyle>
            <a:lvl1pPr>
              <a:defRPr sz="800">
                <a:latin typeface="+mn-lt"/>
              </a:defRPr>
            </a:lvl1pPr>
          </a:lstStyle>
          <a:p>
            <a:r>
              <a:rPr lang="fr-LU" dirty="0"/>
              <a:t>Image</a:t>
            </a:r>
            <a:endParaRPr lang="en-GB" dirty="0"/>
          </a:p>
        </p:txBody>
      </p:sp>
      <p:sp>
        <p:nvSpPr>
          <p:cNvPr id="69" name="Picture Placeholder 6">
            <a:extLst>
              <a:ext uri="{FF2B5EF4-FFF2-40B4-BE49-F238E27FC236}">
                <a16:creationId xmlns:a16="http://schemas.microsoft.com/office/drawing/2014/main" id="{CAA9C9FB-2E5A-43CB-A443-3B2EB2912960}"/>
              </a:ext>
            </a:extLst>
          </p:cNvPr>
          <p:cNvSpPr>
            <a:spLocks noGrp="1"/>
          </p:cNvSpPr>
          <p:nvPr>
            <p:ph type="pic" sz="quarter" idx="63" hasCustomPrompt="1"/>
          </p:nvPr>
        </p:nvSpPr>
        <p:spPr>
          <a:xfrm>
            <a:off x="6818209" y="1721814"/>
            <a:ext cx="612000" cy="612000"/>
          </a:xfrm>
        </p:spPr>
        <p:txBody>
          <a:bodyPr>
            <a:normAutofit/>
          </a:bodyPr>
          <a:lstStyle>
            <a:lvl1pPr>
              <a:defRPr sz="800">
                <a:latin typeface="+mn-lt"/>
              </a:defRPr>
            </a:lvl1pPr>
          </a:lstStyle>
          <a:p>
            <a:r>
              <a:rPr lang="fr-LU" dirty="0"/>
              <a:t>Image</a:t>
            </a:r>
            <a:endParaRPr lang="en-GB" dirty="0"/>
          </a:p>
        </p:txBody>
      </p:sp>
      <p:sp>
        <p:nvSpPr>
          <p:cNvPr id="70" name="Picture Placeholder 6">
            <a:extLst>
              <a:ext uri="{FF2B5EF4-FFF2-40B4-BE49-F238E27FC236}">
                <a16:creationId xmlns:a16="http://schemas.microsoft.com/office/drawing/2014/main" id="{5EB7F64F-2B00-4663-BC3C-2D9221BD9F07}"/>
              </a:ext>
            </a:extLst>
          </p:cNvPr>
          <p:cNvSpPr>
            <a:spLocks noGrp="1"/>
          </p:cNvSpPr>
          <p:nvPr>
            <p:ph type="pic" sz="quarter" idx="64" hasCustomPrompt="1"/>
          </p:nvPr>
        </p:nvSpPr>
        <p:spPr>
          <a:xfrm>
            <a:off x="6090709" y="1721814"/>
            <a:ext cx="612000" cy="612000"/>
          </a:xfrm>
        </p:spPr>
        <p:txBody>
          <a:bodyPr>
            <a:normAutofit/>
          </a:bodyPr>
          <a:lstStyle>
            <a:lvl1pPr>
              <a:defRPr sz="800">
                <a:latin typeface="+mn-lt"/>
              </a:defRPr>
            </a:lvl1pPr>
          </a:lstStyle>
          <a:p>
            <a:r>
              <a:rPr lang="fr-LU" dirty="0"/>
              <a:t>Image</a:t>
            </a:r>
            <a:endParaRPr lang="en-GB" dirty="0"/>
          </a:p>
        </p:txBody>
      </p:sp>
      <p:sp>
        <p:nvSpPr>
          <p:cNvPr id="71" name="Picture Placeholder 6">
            <a:extLst>
              <a:ext uri="{FF2B5EF4-FFF2-40B4-BE49-F238E27FC236}">
                <a16:creationId xmlns:a16="http://schemas.microsoft.com/office/drawing/2014/main" id="{2A1F288F-1A11-420B-A9D8-29200093E7EB}"/>
              </a:ext>
            </a:extLst>
          </p:cNvPr>
          <p:cNvSpPr>
            <a:spLocks noGrp="1"/>
          </p:cNvSpPr>
          <p:nvPr>
            <p:ph type="pic" sz="quarter" idx="65" hasCustomPrompt="1"/>
          </p:nvPr>
        </p:nvSpPr>
        <p:spPr>
          <a:xfrm>
            <a:off x="8273206" y="2475683"/>
            <a:ext cx="612000" cy="612000"/>
          </a:xfrm>
        </p:spPr>
        <p:txBody>
          <a:bodyPr>
            <a:normAutofit/>
          </a:bodyPr>
          <a:lstStyle>
            <a:lvl1pPr>
              <a:defRPr sz="800">
                <a:latin typeface="+mn-lt"/>
              </a:defRPr>
            </a:lvl1pPr>
          </a:lstStyle>
          <a:p>
            <a:r>
              <a:rPr lang="fr-LU" dirty="0"/>
              <a:t>Image</a:t>
            </a:r>
            <a:endParaRPr lang="en-GB" dirty="0"/>
          </a:p>
        </p:txBody>
      </p:sp>
      <p:sp>
        <p:nvSpPr>
          <p:cNvPr id="72" name="Picture Placeholder 6">
            <a:extLst>
              <a:ext uri="{FF2B5EF4-FFF2-40B4-BE49-F238E27FC236}">
                <a16:creationId xmlns:a16="http://schemas.microsoft.com/office/drawing/2014/main" id="{C2D45B0E-BB51-467C-9D60-5418482C7F1A}"/>
              </a:ext>
            </a:extLst>
          </p:cNvPr>
          <p:cNvSpPr>
            <a:spLocks noGrp="1"/>
          </p:cNvSpPr>
          <p:nvPr>
            <p:ph type="pic" sz="quarter" idx="66" hasCustomPrompt="1"/>
          </p:nvPr>
        </p:nvSpPr>
        <p:spPr>
          <a:xfrm>
            <a:off x="7545709" y="2475683"/>
            <a:ext cx="612000" cy="612000"/>
          </a:xfrm>
        </p:spPr>
        <p:txBody>
          <a:bodyPr>
            <a:normAutofit/>
          </a:bodyPr>
          <a:lstStyle>
            <a:lvl1pPr>
              <a:defRPr sz="800">
                <a:latin typeface="+mn-lt"/>
              </a:defRPr>
            </a:lvl1pPr>
          </a:lstStyle>
          <a:p>
            <a:r>
              <a:rPr lang="fr-LU" dirty="0"/>
              <a:t>Image</a:t>
            </a:r>
            <a:endParaRPr lang="en-GB" dirty="0"/>
          </a:p>
        </p:txBody>
      </p:sp>
      <p:sp>
        <p:nvSpPr>
          <p:cNvPr id="73" name="Picture Placeholder 6">
            <a:extLst>
              <a:ext uri="{FF2B5EF4-FFF2-40B4-BE49-F238E27FC236}">
                <a16:creationId xmlns:a16="http://schemas.microsoft.com/office/drawing/2014/main" id="{654CF3EC-7075-4E5E-A1BD-E4EB697CDB18}"/>
              </a:ext>
            </a:extLst>
          </p:cNvPr>
          <p:cNvSpPr>
            <a:spLocks noGrp="1"/>
          </p:cNvSpPr>
          <p:nvPr>
            <p:ph type="pic" sz="quarter" idx="67" hasCustomPrompt="1"/>
          </p:nvPr>
        </p:nvSpPr>
        <p:spPr>
          <a:xfrm>
            <a:off x="6818209" y="2475683"/>
            <a:ext cx="612000" cy="612000"/>
          </a:xfrm>
        </p:spPr>
        <p:txBody>
          <a:bodyPr>
            <a:normAutofit/>
          </a:bodyPr>
          <a:lstStyle>
            <a:lvl1pPr>
              <a:defRPr sz="800">
                <a:latin typeface="+mn-lt"/>
              </a:defRPr>
            </a:lvl1pPr>
          </a:lstStyle>
          <a:p>
            <a:r>
              <a:rPr lang="fr-LU" dirty="0"/>
              <a:t>Image</a:t>
            </a:r>
            <a:endParaRPr lang="en-GB" dirty="0"/>
          </a:p>
        </p:txBody>
      </p:sp>
      <p:sp>
        <p:nvSpPr>
          <p:cNvPr id="74" name="Picture Placeholder 6">
            <a:extLst>
              <a:ext uri="{FF2B5EF4-FFF2-40B4-BE49-F238E27FC236}">
                <a16:creationId xmlns:a16="http://schemas.microsoft.com/office/drawing/2014/main" id="{CDB364B2-2BA6-43EE-BDDB-80D7A5E67B4F}"/>
              </a:ext>
            </a:extLst>
          </p:cNvPr>
          <p:cNvSpPr>
            <a:spLocks noGrp="1"/>
          </p:cNvSpPr>
          <p:nvPr>
            <p:ph type="pic" sz="quarter" idx="68" hasCustomPrompt="1"/>
          </p:nvPr>
        </p:nvSpPr>
        <p:spPr>
          <a:xfrm>
            <a:off x="6090709" y="2475683"/>
            <a:ext cx="612000" cy="612000"/>
          </a:xfrm>
        </p:spPr>
        <p:txBody>
          <a:bodyPr>
            <a:normAutofit/>
          </a:bodyPr>
          <a:lstStyle>
            <a:lvl1pPr>
              <a:defRPr sz="800">
                <a:latin typeface="+mn-lt"/>
              </a:defRPr>
            </a:lvl1pPr>
          </a:lstStyle>
          <a:p>
            <a:r>
              <a:rPr lang="fr-LU" dirty="0"/>
              <a:t>Image</a:t>
            </a:r>
            <a:endParaRPr lang="en-GB" dirty="0"/>
          </a:p>
        </p:txBody>
      </p:sp>
      <p:sp>
        <p:nvSpPr>
          <p:cNvPr id="75" name="Picture Placeholder 6">
            <a:extLst>
              <a:ext uri="{FF2B5EF4-FFF2-40B4-BE49-F238E27FC236}">
                <a16:creationId xmlns:a16="http://schemas.microsoft.com/office/drawing/2014/main" id="{56F08A6E-FFB0-43C5-A4E3-1B2A3801746E}"/>
              </a:ext>
            </a:extLst>
          </p:cNvPr>
          <p:cNvSpPr>
            <a:spLocks noGrp="1"/>
          </p:cNvSpPr>
          <p:nvPr>
            <p:ph type="pic" sz="quarter" idx="69" hasCustomPrompt="1"/>
          </p:nvPr>
        </p:nvSpPr>
        <p:spPr>
          <a:xfrm>
            <a:off x="4635709" y="214076"/>
            <a:ext cx="612000" cy="612000"/>
          </a:xfrm>
        </p:spPr>
        <p:txBody>
          <a:bodyPr>
            <a:normAutofit/>
          </a:bodyPr>
          <a:lstStyle>
            <a:lvl1pPr>
              <a:defRPr sz="800">
                <a:latin typeface="+mn-lt"/>
              </a:defRPr>
            </a:lvl1pPr>
          </a:lstStyle>
          <a:p>
            <a:r>
              <a:rPr lang="fr-LU" dirty="0"/>
              <a:t>Image</a:t>
            </a:r>
            <a:endParaRPr lang="en-GB" dirty="0"/>
          </a:p>
        </p:txBody>
      </p:sp>
      <p:sp>
        <p:nvSpPr>
          <p:cNvPr id="76" name="Picture Placeholder 6">
            <a:extLst>
              <a:ext uri="{FF2B5EF4-FFF2-40B4-BE49-F238E27FC236}">
                <a16:creationId xmlns:a16="http://schemas.microsoft.com/office/drawing/2014/main" id="{B48434DB-F84D-453E-8496-15BAB879491F}"/>
              </a:ext>
            </a:extLst>
          </p:cNvPr>
          <p:cNvSpPr>
            <a:spLocks noGrp="1"/>
          </p:cNvSpPr>
          <p:nvPr>
            <p:ph type="pic" sz="quarter" idx="70" hasCustomPrompt="1"/>
          </p:nvPr>
        </p:nvSpPr>
        <p:spPr>
          <a:xfrm>
            <a:off x="4635709" y="967945"/>
            <a:ext cx="612000" cy="612000"/>
          </a:xfrm>
        </p:spPr>
        <p:txBody>
          <a:bodyPr>
            <a:normAutofit/>
          </a:bodyPr>
          <a:lstStyle>
            <a:lvl1pPr>
              <a:defRPr sz="800">
                <a:latin typeface="+mn-lt"/>
              </a:defRPr>
            </a:lvl1pPr>
          </a:lstStyle>
          <a:p>
            <a:r>
              <a:rPr lang="fr-LU" dirty="0"/>
              <a:t>Image</a:t>
            </a:r>
            <a:endParaRPr lang="en-GB" dirty="0"/>
          </a:p>
        </p:txBody>
      </p:sp>
      <p:sp>
        <p:nvSpPr>
          <p:cNvPr id="77" name="Picture Placeholder 6">
            <a:extLst>
              <a:ext uri="{FF2B5EF4-FFF2-40B4-BE49-F238E27FC236}">
                <a16:creationId xmlns:a16="http://schemas.microsoft.com/office/drawing/2014/main" id="{AECA7586-3D18-47B7-88CA-FA88CEC3DB77}"/>
              </a:ext>
            </a:extLst>
          </p:cNvPr>
          <p:cNvSpPr>
            <a:spLocks noGrp="1"/>
          </p:cNvSpPr>
          <p:nvPr>
            <p:ph type="pic" sz="quarter" idx="71" hasCustomPrompt="1"/>
          </p:nvPr>
        </p:nvSpPr>
        <p:spPr>
          <a:xfrm>
            <a:off x="7545709" y="967945"/>
            <a:ext cx="612000" cy="612000"/>
          </a:xfrm>
        </p:spPr>
        <p:txBody>
          <a:bodyPr>
            <a:normAutofit/>
          </a:bodyPr>
          <a:lstStyle>
            <a:lvl1pPr>
              <a:defRPr sz="800">
                <a:latin typeface="+mn-lt"/>
              </a:defRPr>
            </a:lvl1pPr>
          </a:lstStyle>
          <a:p>
            <a:r>
              <a:rPr lang="fr-LU" dirty="0"/>
              <a:t>Image</a:t>
            </a:r>
            <a:endParaRPr lang="en-GB" dirty="0"/>
          </a:p>
        </p:txBody>
      </p:sp>
      <p:sp>
        <p:nvSpPr>
          <p:cNvPr id="78" name="Picture Placeholder 6">
            <a:extLst>
              <a:ext uri="{FF2B5EF4-FFF2-40B4-BE49-F238E27FC236}">
                <a16:creationId xmlns:a16="http://schemas.microsoft.com/office/drawing/2014/main" id="{97C11EDC-4026-4CDF-BBE3-F8C0327EBD58}"/>
              </a:ext>
            </a:extLst>
          </p:cNvPr>
          <p:cNvSpPr>
            <a:spLocks noGrp="1"/>
          </p:cNvSpPr>
          <p:nvPr>
            <p:ph type="pic" sz="quarter" idx="72" hasCustomPrompt="1"/>
          </p:nvPr>
        </p:nvSpPr>
        <p:spPr>
          <a:xfrm>
            <a:off x="8273206" y="967945"/>
            <a:ext cx="612000" cy="612000"/>
          </a:xfrm>
        </p:spPr>
        <p:txBody>
          <a:bodyPr>
            <a:normAutofit/>
          </a:bodyPr>
          <a:lstStyle>
            <a:lvl1pPr>
              <a:defRPr sz="800">
                <a:latin typeface="+mn-lt"/>
              </a:defRPr>
            </a:lvl1pPr>
          </a:lstStyle>
          <a:p>
            <a:r>
              <a:rPr lang="fr-LU" dirty="0"/>
              <a:t>Image</a:t>
            </a:r>
            <a:endParaRPr lang="en-GB" dirty="0"/>
          </a:p>
        </p:txBody>
      </p:sp>
      <p:sp>
        <p:nvSpPr>
          <p:cNvPr id="79" name="Picture Placeholder 6">
            <a:extLst>
              <a:ext uri="{FF2B5EF4-FFF2-40B4-BE49-F238E27FC236}">
                <a16:creationId xmlns:a16="http://schemas.microsoft.com/office/drawing/2014/main" id="{7F9FF5DA-F520-470C-8A91-BEB5C53B5782}"/>
              </a:ext>
            </a:extLst>
          </p:cNvPr>
          <p:cNvSpPr>
            <a:spLocks noGrp="1"/>
          </p:cNvSpPr>
          <p:nvPr>
            <p:ph type="pic" sz="quarter" idx="73" hasCustomPrompt="1"/>
          </p:nvPr>
        </p:nvSpPr>
        <p:spPr>
          <a:xfrm>
            <a:off x="8273206" y="1721814"/>
            <a:ext cx="612000" cy="612000"/>
          </a:xfrm>
        </p:spPr>
        <p:txBody>
          <a:bodyPr>
            <a:normAutofit/>
          </a:bodyPr>
          <a:lstStyle>
            <a:lvl1pPr>
              <a:defRPr sz="800">
                <a:latin typeface="+mn-lt"/>
              </a:defRPr>
            </a:lvl1pPr>
          </a:lstStyle>
          <a:p>
            <a:r>
              <a:rPr lang="fr-LU" dirty="0"/>
              <a:t>Image</a:t>
            </a:r>
            <a:endParaRPr lang="en-GB" dirty="0"/>
          </a:p>
        </p:txBody>
      </p:sp>
      <p:sp>
        <p:nvSpPr>
          <p:cNvPr id="80" name="Picture Placeholder 6">
            <a:extLst>
              <a:ext uri="{FF2B5EF4-FFF2-40B4-BE49-F238E27FC236}">
                <a16:creationId xmlns:a16="http://schemas.microsoft.com/office/drawing/2014/main" id="{E94835C7-D921-41CE-9DCB-9BC719E610DC}"/>
              </a:ext>
            </a:extLst>
          </p:cNvPr>
          <p:cNvSpPr>
            <a:spLocks noGrp="1"/>
          </p:cNvSpPr>
          <p:nvPr>
            <p:ph type="pic" sz="quarter" idx="74" hasCustomPrompt="1"/>
          </p:nvPr>
        </p:nvSpPr>
        <p:spPr>
          <a:xfrm>
            <a:off x="5363209" y="214076"/>
            <a:ext cx="612000" cy="612000"/>
          </a:xfrm>
        </p:spPr>
        <p:txBody>
          <a:bodyPr>
            <a:normAutofit/>
          </a:bodyPr>
          <a:lstStyle>
            <a:lvl1pPr>
              <a:defRPr sz="800">
                <a:latin typeface="+mn-lt"/>
              </a:defRPr>
            </a:lvl1pPr>
          </a:lstStyle>
          <a:p>
            <a:r>
              <a:rPr lang="fr-LU" dirty="0"/>
              <a:t>Image</a:t>
            </a:r>
            <a:endParaRPr lang="en-GB" dirty="0"/>
          </a:p>
        </p:txBody>
      </p:sp>
      <p:sp>
        <p:nvSpPr>
          <p:cNvPr id="81" name="Picture Placeholder 6">
            <a:extLst>
              <a:ext uri="{FF2B5EF4-FFF2-40B4-BE49-F238E27FC236}">
                <a16:creationId xmlns:a16="http://schemas.microsoft.com/office/drawing/2014/main" id="{8FE800BF-9223-424B-9990-3B696C9609A4}"/>
              </a:ext>
            </a:extLst>
          </p:cNvPr>
          <p:cNvSpPr>
            <a:spLocks noGrp="1"/>
          </p:cNvSpPr>
          <p:nvPr>
            <p:ph type="pic" sz="quarter" idx="75" hasCustomPrompt="1"/>
          </p:nvPr>
        </p:nvSpPr>
        <p:spPr>
          <a:xfrm>
            <a:off x="5363209" y="967945"/>
            <a:ext cx="612000" cy="612000"/>
          </a:xfrm>
        </p:spPr>
        <p:txBody>
          <a:bodyPr>
            <a:normAutofit/>
          </a:bodyPr>
          <a:lstStyle>
            <a:lvl1pPr>
              <a:defRPr sz="800">
                <a:latin typeface="+mn-lt"/>
              </a:defRPr>
            </a:lvl1pPr>
          </a:lstStyle>
          <a:p>
            <a:r>
              <a:rPr lang="fr-LU" dirty="0"/>
              <a:t>Image</a:t>
            </a:r>
            <a:endParaRPr lang="en-GB" dirty="0"/>
          </a:p>
        </p:txBody>
      </p:sp>
      <p:sp>
        <p:nvSpPr>
          <p:cNvPr id="82" name="Picture Placeholder 6">
            <a:extLst>
              <a:ext uri="{FF2B5EF4-FFF2-40B4-BE49-F238E27FC236}">
                <a16:creationId xmlns:a16="http://schemas.microsoft.com/office/drawing/2014/main" id="{70C25F58-DF7D-4BF0-8BDB-DFD664F91B6E}"/>
              </a:ext>
            </a:extLst>
          </p:cNvPr>
          <p:cNvSpPr>
            <a:spLocks noGrp="1"/>
          </p:cNvSpPr>
          <p:nvPr>
            <p:ph type="pic" sz="quarter" idx="76" hasCustomPrompt="1"/>
          </p:nvPr>
        </p:nvSpPr>
        <p:spPr>
          <a:xfrm>
            <a:off x="6090709" y="967945"/>
            <a:ext cx="612000" cy="612000"/>
          </a:xfrm>
        </p:spPr>
        <p:txBody>
          <a:bodyPr>
            <a:normAutofit/>
          </a:bodyPr>
          <a:lstStyle>
            <a:lvl1pPr>
              <a:defRPr sz="800">
                <a:latin typeface="+mn-lt"/>
              </a:defRPr>
            </a:lvl1pPr>
          </a:lstStyle>
          <a:p>
            <a:r>
              <a:rPr lang="fr-LU" dirty="0"/>
              <a:t>Image</a:t>
            </a:r>
            <a:endParaRPr lang="en-GB" dirty="0"/>
          </a:p>
        </p:txBody>
      </p:sp>
      <p:sp>
        <p:nvSpPr>
          <p:cNvPr id="83" name="Picture Placeholder 6">
            <a:extLst>
              <a:ext uri="{FF2B5EF4-FFF2-40B4-BE49-F238E27FC236}">
                <a16:creationId xmlns:a16="http://schemas.microsoft.com/office/drawing/2014/main" id="{516AB6A5-E794-4F8E-913D-12DA49CF408E}"/>
              </a:ext>
            </a:extLst>
          </p:cNvPr>
          <p:cNvSpPr>
            <a:spLocks noGrp="1"/>
          </p:cNvSpPr>
          <p:nvPr>
            <p:ph type="pic" sz="quarter" idx="77" hasCustomPrompt="1"/>
          </p:nvPr>
        </p:nvSpPr>
        <p:spPr>
          <a:xfrm>
            <a:off x="6818209" y="967945"/>
            <a:ext cx="612000" cy="612000"/>
          </a:xfrm>
        </p:spPr>
        <p:txBody>
          <a:bodyPr>
            <a:normAutofit/>
          </a:bodyPr>
          <a:lstStyle>
            <a:lvl1pPr>
              <a:defRPr sz="800">
                <a:latin typeface="+mn-lt"/>
              </a:defRPr>
            </a:lvl1pPr>
          </a:lstStyle>
          <a:p>
            <a:r>
              <a:rPr lang="fr-LU" dirty="0"/>
              <a:t>Image</a:t>
            </a:r>
            <a:endParaRPr lang="en-GB" dirty="0"/>
          </a:p>
        </p:txBody>
      </p:sp>
      <p:sp>
        <p:nvSpPr>
          <p:cNvPr id="84" name="Picture Placeholder 6">
            <a:extLst>
              <a:ext uri="{FF2B5EF4-FFF2-40B4-BE49-F238E27FC236}">
                <a16:creationId xmlns:a16="http://schemas.microsoft.com/office/drawing/2014/main" id="{61DEF207-4468-4AA9-8489-F0C9A84E6CB2}"/>
              </a:ext>
            </a:extLst>
          </p:cNvPr>
          <p:cNvSpPr>
            <a:spLocks noGrp="1"/>
          </p:cNvSpPr>
          <p:nvPr>
            <p:ph type="pic" sz="quarter" idx="78" hasCustomPrompt="1"/>
          </p:nvPr>
        </p:nvSpPr>
        <p:spPr>
          <a:xfrm>
            <a:off x="6090709" y="214076"/>
            <a:ext cx="612000" cy="612000"/>
          </a:xfrm>
        </p:spPr>
        <p:txBody>
          <a:bodyPr>
            <a:normAutofit/>
          </a:bodyPr>
          <a:lstStyle>
            <a:lvl1pPr>
              <a:defRPr sz="800">
                <a:latin typeface="+mn-lt"/>
              </a:defRPr>
            </a:lvl1pPr>
          </a:lstStyle>
          <a:p>
            <a:r>
              <a:rPr lang="fr-LU" dirty="0"/>
              <a:t>Image</a:t>
            </a:r>
            <a:endParaRPr lang="en-GB" dirty="0"/>
          </a:p>
        </p:txBody>
      </p:sp>
      <p:sp>
        <p:nvSpPr>
          <p:cNvPr id="85" name="Picture Placeholder 6">
            <a:extLst>
              <a:ext uri="{FF2B5EF4-FFF2-40B4-BE49-F238E27FC236}">
                <a16:creationId xmlns:a16="http://schemas.microsoft.com/office/drawing/2014/main" id="{0213AF32-02F3-43D9-8D9F-993EDCBD14EF}"/>
              </a:ext>
            </a:extLst>
          </p:cNvPr>
          <p:cNvSpPr>
            <a:spLocks noGrp="1"/>
          </p:cNvSpPr>
          <p:nvPr>
            <p:ph type="pic" sz="quarter" idx="79" hasCustomPrompt="1"/>
          </p:nvPr>
        </p:nvSpPr>
        <p:spPr>
          <a:xfrm>
            <a:off x="6818209" y="214076"/>
            <a:ext cx="612000" cy="612000"/>
          </a:xfrm>
        </p:spPr>
        <p:txBody>
          <a:bodyPr>
            <a:normAutofit/>
          </a:bodyPr>
          <a:lstStyle>
            <a:lvl1pPr>
              <a:defRPr sz="800">
                <a:latin typeface="+mn-lt"/>
              </a:defRPr>
            </a:lvl1pPr>
          </a:lstStyle>
          <a:p>
            <a:r>
              <a:rPr lang="fr-LU" dirty="0"/>
              <a:t>Image</a:t>
            </a:r>
            <a:endParaRPr lang="en-GB" dirty="0"/>
          </a:p>
        </p:txBody>
      </p:sp>
      <p:sp>
        <p:nvSpPr>
          <p:cNvPr id="86" name="Picture Placeholder 6">
            <a:extLst>
              <a:ext uri="{FF2B5EF4-FFF2-40B4-BE49-F238E27FC236}">
                <a16:creationId xmlns:a16="http://schemas.microsoft.com/office/drawing/2014/main" id="{CD505FEA-6BF7-490C-BA89-473FF791B867}"/>
              </a:ext>
            </a:extLst>
          </p:cNvPr>
          <p:cNvSpPr>
            <a:spLocks noGrp="1"/>
          </p:cNvSpPr>
          <p:nvPr>
            <p:ph type="pic" sz="quarter" idx="80" hasCustomPrompt="1"/>
          </p:nvPr>
        </p:nvSpPr>
        <p:spPr>
          <a:xfrm>
            <a:off x="7545709" y="214076"/>
            <a:ext cx="612000" cy="612000"/>
          </a:xfrm>
        </p:spPr>
        <p:txBody>
          <a:bodyPr>
            <a:normAutofit/>
          </a:bodyPr>
          <a:lstStyle>
            <a:lvl1pPr>
              <a:defRPr sz="800">
                <a:latin typeface="+mn-lt"/>
              </a:defRPr>
            </a:lvl1pPr>
          </a:lstStyle>
          <a:p>
            <a:r>
              <a:rPr lang="fr-LU" dirty="0"/>
              <a:t>Image</a:t>
            </a:r>
            <a:endParaRPr lang="en-GB" dirty="0"/>
          </a:p>
        </p:txBody>
      </p:sp>
      <p:sp>
        <p:nvSpPr>
          <p:cNvPr id="87" name="Picture Placeholder 6">
            <a:extLst>
              <a:ext uri="{FF2B5EF4-FFF2-40B4-BE49-F238E27FC236}">
                <a16:creationId xmlns:a16="http://schemas.microsoft.com/office/drawing/2014/main" id="{D7434040-876F-4EA4-800A-B03E04D1B06A}"/>
              </a:ext>
            </a:extLst>
          </p:cNvPr>
          <p:cNvSpPr>
            <a:spLocks noGrp="1"/>
          </p:cNvSpPr>
          <p:nvPr>
            <p:ph type="pic" sz="quarter" idx="81" hasCustomPrompt="1"/>
          </p:nvPr>
        </p:nvSpPr>
        <p:spPr>
          <a:xfrm>
            <a:off x="8273206" y="214076"/>
            <a:ext cx="612000" cy="612000"/>
          </a:xfrm>
        </p:spPr>
        <p:txBody>
          <a:bodyPr>
            <a:normAutofit/>
          </a:bodyPr>
          <a:lstStyle>
            <a:lvl1pPr>
              <a:defRPr sz="800">
                <a:latin typeface="+mn-lt"/>
              </a:defRPr>
            </a:lvl1pPr>
          </a:lstStyle>
          <a:p>
            <a:r>
              <a:rPr lang="fr-LU" dirty="0"/>
              <a:t>Image</a:t>
            </a:r>
            <a:endParaRPr lang="en-GB" dirty="0"/>
          </a:p>
        </p:txBody>
      </p:sp>
    </p:spTree>
    <p:extLst>
      <p:ext uri="{BB962C8B-B14F-4D97-AF65-F5344CB8AC3E}">
        <p14:creationId xmlns:p14="http://schemas.microsoft.com/office/powerpoint/2010/main" val="225298725"/>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26. Icon library ">
    <p:spTree>
      <p:nvGrpSpPr>
        <p:cNvPr id="1" name=""/>
        <p:cNvGrpSpPr/>
        <p:nvPr/>
      </p:nvGrpSpPr>
      <p:grpSpPr>
        <a:xfrm>
          <a:off x="0" y="0"/>
          <a:ext cx="0" cy="0"/>
          <a:chOff x="0" y="0"/>
          <a:chExt cx="0" cy="0"/>
        </a:xfrm>
      </p:grpSpPr>
      <p:sp>
        <p:nvSpPr>
          <p:cNvPr id="88" name="Rectangle 87">
            <a:extLst>
              <a:ext uri="{FF2B5EF4-FFF2-40B4-BE49-F238E27FC236}">
                <a16:creationId xmlns:a16="http://schemas.microsoft.com/office/drawing/2014/main" id="{FB8C3DB8-54CD-4BF1-A0A5-13ABF296A787}"/>
              </a:ext>
            </a:extLst>
          </p:cNvPr>
          <p:cNvSpPr/>
          <p:nvPr userDrawn="1"/>
        </p:nvSpPr>
        <p:spPr>
          <a:xfrm>
            <a:off x="0" y="0"/>
            <a:ext cx="9144000" cy="468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7FC2"/>
              </a:solidFill>
            </a:endParaRPr>
          </a:p>
        </p:txBody>
      </p:sp>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2" name="Picture Placeholder 6">
            <a:extLst>
              <a:ext uri="{FF2B5EF4-FFF2-40B4-BE49-F238E27FC236}">
                <a16:creationId xmlns:a16="http://schemas.microsoft.com/office/drawing/2014/main" id="{294B58BE-C055-42C7-91E4-C4CCF8577CEE}"/>
              </a:ext>
            </a:extLst>
          </p:cNvPr>
          <p:cNvSpPr>
            <a:spLocks noGrp="1"/>
          </p:cNvSpPr>
          <p:nvPr>
            <p:ph type="pic" sz="quarter" idx="10" hasCustomPrompt="1"/>
          </p:nvPr>
        </p:nvSpPr>
        <p:spPr>
          <a:xfrm>
            <a:off x="270709" y="214076"/>
            <a:ext cx="612000" cy="612000"/>
          </a:xfrm>
        </p:spPr>
        <p:txBody>
          <a:bodyPr>
            <a:normAutofit/>
          </a:bodyPr>
          <a:lstStyle>
            <a:lvl1pPr>
              <a:defRPr sz="800">
                <a:latin typeface="+mn-lt"/>
              </a:defRPr>
            </a:lvl1pPr>
          </a:lstStyle>
          <a:p>
            <a:r>
              <a:rPr lang="fr-LU" dirty="0"/>
              <a:t>Image</a:t>
            </a:r>
            <a:endParaRPr lang="en-GB" dirty="0"/>
          </a:p>
        </p:txBody>
      </p:sp>
      <p:sp>
        <p:nvSpPr>
          <p:cNvPr id="13" name="Picture Placeholder 6">
            <a:extLst>
              <a:ext uri="{FF2B5EF4-FFF2-40B4-BE49-F238E27FC236}">
                <a16:creationId xmlns:a16="http://schemas.microsoft.com/office/drawing/2014/main" id="{7969D350-1A31-4F3C-B3C0-D1E99A3A1CFD}"/>
              </a:ext>
            </a:extLst>
          </p:cNvPr>
          <p:cNvSpPr>
            <a:spLocks noGrp="1"/>
          </p:cNvSpPr>
          <p:nvPr>
            <p:ph type="pic" sz="quarter" idx="11" hasCustomPrompt="1"/>
          </p:nvPr>
        </p:nvSpPr>
        <p:spPr>
          <a:xfrm>
            <a:off x="998209" y="214076"/>
            <a:ext cx="612000" cy="612000"/>
          </a:xfrm>
        </p:spPr>
        <p:txBody>
          <a:bodyPr>
            <a:normAutofit/>
          </a:bodyPr>
          <a:lstStyle>
            <a:lvl1pPr>
              <a:defRPr sz="800">
                <a:latin typeface="+mn-lt"/>
              </a:defRPr>
            </a:lvl1pPr>
          </a:lstStyle>
          <a:p>
            <a:r>
              <a:rPr lang="fr-LU" dirty="0"/>
              <a:t>Image</a:t>
            </a:r>
            <a:endParaRPr lang="en-GB" dirty="0"/>
          </a:p>
        </p:txBody>
      </p:sp>
      <p:sp>
        <p:nvSpPr>
          <p:cNvPr id="15" name="Picture Placeholder 6">
            <a:extLst>
              <a:ext uri="{FF2B5EF4-FFF2-40B4-BE49-F238E27FC236}">
                <a16:creationId xmlns:a16="http://schemas.microsoft.com/office/drawing/2014/main" id="{A85CED36-D720-4F33-AFE1-96479D5ECF4C}"/>
              </a:ext>
            </a:extLst>
          </p:cNvPr>
          <p:cNvSpPr>
            <a:spLocks noGrp="1"/>
          </p:cNvSpPr>
          <p:nvPr>
            <p:ph type="pic" sz="quarter" idx="12" hasCustomPrompt="1"/>
          </p:nvPr>
        </p:nvSpPr>
        <p:spPr>
          <a:xfrm>
            <a:off x="270709" y="3983423"/>
            <a:ext cx="612000" cy="612000"/>
          </a:xfrm>
        </p:spPr>
        <p:txBody>
          <a:bodyPr>
            <a:normAutofit/>
          </a:bodyPr>
          <a:lstStyle>
            <a:lvl1pPr>
              <a:defRPr sz="800">
                <a:latin typeface="+mn-lt"/>
              </a:defRPr>
            </a:lvl1pPr>
          </a:lstStyle>
          <a:p>
            <a:r>
              <a:rPr lang="fr-LU" dirty="0"/>
              <a:t>Image</a:t>
            </a:r>
            <a:endParaRPr lang="en-GB" dirty="0"/>
          </a:p>
        </p:txBody>
      </p:sp>
      <p:sp>
        <p:nvSpPr>
          <p:cNvPr id="16" name="Picture Placeholder 6">
            <a:extLst>
              <a:ext uri="{FF2B5EF4-FFF2-40B4-BE49-F238E27FC236}">
                <a16:creationId xmlns:a16="http://schemas.microsoft.com/office/drawing/2014/main" id="{6F270E5D-CF37-43C3-BC2A-7A67340DD4F6}"/>
              </a:ext>
            </a:extLst>
          </p:cNvPr>
          <p:cNvSpPr>
            <a:spLocks noGrp="1"/>
          </p:cNvSpPr>
          <p:nvPr>
            <p:ph type="pic" sz="quarter" idx="13" hasCustomPrompt="1"/>
          </p:nvPr>
        </p:nvSpPr>
        <p:spPr>
          <a:xfrm>
            <a:off x="270709" y="3229552"/>
            <a:ext cx="612000" cy="612000"/>
          </a:xfrm>
        </p:spPr>
        <p:txBody>
          <a:bodyPr>
            <a:normAutofit/>
          </a:bodyPr>
          <a:lstStyle>
            <a:lvl1pPr>
              <a:defRPr sz="800">
                <a:latin typeface="+mn-lt"/>
              </a:defRPr>
            </a:lvl1pPr>
          </a:lstStyle>
          <a:p>
            <a:r>
              <a:rPr lang="fr-LU" dirty="0"/>
              <a:t>Image</a:t>
            </a:r>
            <a:endParaRPr lang="en-GB" dirty="0"/>
          </a:p>
        </p:txBody>
      </p:sp>
      <p:sp>
        <p:nvSpPr>
          <p:cNvPr id="17" name="Picture Placeholder 6">
            <a:extLst>
              <a:ext uri="{FF2B5EF4-FFF2-40B4-BE49-F238E27FC236}">
                <a16:creationId xmlns:a16="http://schemas.microsoft.com/office/drawing/2014/main" id="{DEB71655-5152-4B37-B796-A692AA7CBD05}"/>
              </a:ext>
            </a:extLst>
          </p:cNvPr>
          <p:cNvSpPr>
            <a:spLocks noGrp="1"/>
          </p:cNvSpPr>
          <p:nvPr>
            <p:ph type="pic" sz="quarter" idx="14" hasCustomPrompt="1"/>
          </p:nvPr>
        </p:nvSpPr>
        <p:spPr>
          <a:xfrm>
            <a:off x="270709" y="2475683"/>
            <a:ext cx="612000" cy="612000"/>
          </a:xfrm>
        </p:spPr>
        <p:txBody>
          <a:bodyPr>
            <a:normAutofit/>
          </a:bodyPr>
          <a:lstStyle>
            <a:lvl1pPr>
              <a:defRPr sz="800">
                <a:latin typeface="+mn-lt"/>
              </a:defRPr>
            </a:lvl1pPr>
          </a:lstStyle>
          <a:p>
            <a:r>
              <a:rPr lang="fr-LU" dirty="0"/>
              <a:t>Image</a:t>
            </a:r>
            <a:endParaRPr lang="en-GB" dirty="0"/>
          </a:p>
        </p:txBody>
      </p:sp>
      <p:sp>
        <p:nvSpPr>
          <p:cNvPr id="18" name="Picture Placeholder 6">
            <a:extLst>
              <a:ext uri="{FF2B5EF4-FFF2-40B4-BE49-F238E27FC236}">
                <a16:creationId xmlns:a16="http://schemas.microsoft.com/office/drawing/2014/main" id="{4EA50919-DEEB-4E2C-88B6-DDF3B232E7E5}"/>
              </a:ext>
            </a:extLst>
          </p:cNvPr>
          <p:cNvSpPr>
            <a:spLocks noGrp="1"/>
          </p:cNvSpPr>
          <p:nvPr>
            <p:ph type="pic" sz="quarter" idx="15" hasCustomPrompt="1"/>
          </p:nvPr>
        </p:nvSpPr>
        <p:spPr>
          <a:xfrm>
            <a:off x="270709" y="1721814"/>
            <a:ext cx="612000" cy="612000"/>
          </a:xfrm>
        </p:spPr>
        <p:txBody>
          <a:bodyPr>
            <a:normAutofit/>
          </a:bodyPr>
          <a:lstStyle>
            <a:lvl1pPr>
              <a:defRPr sz="800">
                <a:latin typeface="+mn-lt"/>
              </a:defRPr>
            </a:lvl1pPr>
          </a:lstStyle>
          <a:p>
            <a:r>
              <a:rPr lang="fr-LU" dirty="0"/>
              <a:t>Image</a:t>
            </a:r>
            <a:endParaRPr lang="en-GB" dirty="0"/>
          </a:p>
        </p:txBody>
      </p:sp>
      <p:sp>
        <p:nvSpPr>
          <p:cNvPr id="20" name="Picture Placeholder 6">
            <a:extLst>
              <a:ext uri="{FF2B5EF4-FFF2-40B4-BE49-F238E27FC236}">
                <a16:creationId xmlns:a16="http://schemas.microsoft.com/office/drawing/2014/main" id="{63DC1B6F-1436-4942-A73D-2D80F22A00B6}"/>
              </a:ext>
            </a:extLst>
          </p:cNvPr>
          <p:cNvSpPr>
            <a:spLocks noGrp="1"/>
          </p:cNvSpPr>
          <p:nvPr>
            <p:ph type="pic" sz="quarter" idx="16" hasCustomPrompt="1"/>
          </p:nvPr>
        </p:nvSpPr>
        <p:spPr>
          <a:xfrm>
            <a:off x="270709" y="967945"/>
            <a:ext cx="612000" cy="612000"/>
          </a:xfrm>
        </p:spPr>
        <p:txBody>
          <a:bodyPr>
            <a:normAutofit/>
          </a:bodyPr>
          <a:lstStyle>
            <a:lvl1pPr>
              <a:defRPr sz="800">
                <a:latin typeface="+mn-lt"/>
              </a:defRPr>
            </a:lvl1pPr>
          </a:lstStyle>
          <a:p>
            <a:r>
              <a:rPr lang="fr-LU" dirty="0"/>
              <a:t>Image</a:t>
            </a:r>
            <a:endParaRPr lang="en-GB" dirty="0"/>
          </a:p>
        </p:txBody>
      </p:sp>
      <p:sp>
        <p:nvSpPr>
          <p:cNvPr id="21" name="Picture Placeholder 6">
            <a:extLst>
              <a:ext uri="{FF2B5EF4-FFF2-40B4-BE49-F238E27FC236}">
                <a16:creationId xmlns:a16="http://schemas.microsoft.com/office/drawing/2014/main" id="{EC7E1B45-AA46-4F40-A6EB-F5FEFA40EB5C}"/>
              </a:ext>
            </a:extLst>
          </p:cNvPr>
          <p:cNvSpPr>
            <a:spLocks noGrp="1"/>
          </p:cNvSpPr>
          <p:nvPr>
            <p:ph type="pic" sz="quarter" idx="17" hasCustomPrompt="1"/>
          </p:nvPr>
        </p:nvSpPr>
        <p:spPr>
          <a:xfrm>
            <a:off x="998209" y="967945"/>
            <a:ext cx="612000" cy="612000"/>
          </a:xfrm>
        </p:spPr>
        <p:txBody>
          <a:bodyPr>
            <a:normAutofit/>
          </a:bodyPr>
          <a:lstStyle>
            <a:lvl1pPr>
              <a:defRPr sz="800">
                <a:latin typeface="+mn-lt"/>
              </a:defRPr>
            </a:lvl1pPr>
          </a:lstStyle>
          <a:p>
            <a:r>
              <a:rPr lang="fr-LU" dirty="0"/>
              <a:t>Image</a:t>
            </a:r>
            <a:endParaRPr lang="en-GB" dirty="0"/>
          </a:p>
        </p:txBody>
      </p:sp>
      <p:sp>
        <p:nvSpPr>
          <p:cNvPr id="22" name="Picture Placeholder 6">
            <a:extLst>
              <a:ext uri="{FF2B5EF4-FFF2-40B4-BE49-F238E27FC236}">
                <a16:creationId xmlns:a16="http://schemas.microsoft.com/office/drawing/2014/main" id="{163DD791-8552-4C47-B499-734700486CAC}"/>
              </a:ext>
            </a:extLst>
          </p:cNvPr>
          <p:cNvSpPr>
            <a:spLocks noGrp="1"/>
          </p:cNvSpPr>
          <p:nvPr>
            <p:ph type="pic" sz="quarter" idx="18" hasCustomPrompt="1"/>
          </p:nvPr>
        </p:nvSpPr>
        <p:spPr>
          <a:xfrm>
            <a:off x="1725709" y="214076"/>
            <a:ext cx="612000" cy="612000"/>
          </a:xfrm>
        </p:spPr>
        <p:txBody>
          <a:bodyPr>
            <a:normAutofit/>
          </a:bodyPr>
          <a:lstStyle>
            <a:lvl1pPr>
              <a:defRPr sz="800">
                <a:latin typeface="+mn-lt"/>
              </a:defRPr>
            </a:lvl1pPr>
          </a:lstStyle>
          <a:p>
            <a:r>
              <a:rPr lang="fr-LU" dirty="0"/>
              <a:t>Image</a:t>
            </a:r>
            <a:endParaRPr lang="en-GB" dirty="0"/>
          </a:p>
        </p:txBody>
      </p:sp>
      <p:sp>
        <p:nvSpPr>
          <p:cNvPr id="25" name="Picture Placeholder 6">
            <a:extLst>
              <a:ext uri="{FF2B5EF4-FFF2-40B4-BE49-F238E27FC236}">
                <a16:creationId xmlns:a16="http://schemas.microsoft.com/office/drawing/2014/main" id="{303D61DF-9A6F-4F15-9861-AE8F65D846F0}"/>
              </a:ext>
            </a:extLst>
          </p:cNvPr>
          <p:cNvSpPr>
            <a:spLocks noGrp="1"/>
          </p:cNvSpPr>
          <p:nvPr>
            <p:ph type="pic" sz="quarter" idx="19" hasCustomPrompt="1"/>
          </p:nvPr>
        </p:nvSpPr>
        <p:spPr>
          <a:xfrm>
            <a:off x="998209" y="1721814"/>
            <a:ext cx="612000" cy="612000"/>
          </a:xfrm>
        </p:spPr>
        <p:txBody>
          <a:bodyPr>
            <a:normAutofit/>
          </a:bodyPr>
          <a:lstStyle>
            <a:lvl1pPr>
              <a:defRPr sz="800">
                <a:latin typeface="+mn-lt"/>
              </a:defRPr>
            </a:lvl1pPr>
          </a:lstStyle>
          <a:p>
            <a:r>
              <a:rPr lang="fr-LU" dirty="0"/>
              <a:t>Image</a:t>
            </a:r>
            <a:endParaRPr lang="en-GB" dirty="0"/>
          </a:p>
        </p:txBody>
      </p:sp>
      <p:sp>
        <p:nvSpPr>
          <p:cNvPr id="26" name="Picture Placeholder 6">
            <a:extLst>
              <a:ext uri="{FF2B5EF4-FFF2-40B4-BE49-F238E27FC236}">
                <a16:creationId xmlns:a16="http://schemas.microsoft.com/office/drawing/2014/main" id="{EDA72079-87D9-4575-B3EB-BB0F500F3551}"/>
              </a:ext>
            </a:extLst>
          </p:cNvPr>
          <p:cNvSpPr>
            <a:spLocks noGrp="1"/>
          </p:cNvSpPr>
          <p:nvPr>
            <p:ph type="pic" sz="quarter" idx="20" hasCustomPrompt="1"/>
          </p:nvPr>
        </p:nvSpPr>
        <p:spPr>
          <a:xfrm>
            <a:off x="998209" y="2475683"/>
            <a:ext cx="612000" cy="612000"/>
          </a:xfrm>
        </p:spPr>
        <p:txBody>
          <a:bodyPr>
            <a:normAutofit/>
          </a:bodyPr>
          <a:lstStyle>
            <a:lvl1pPr>
              <a:defRPr sz="800">
                <a:latin typeface="+mn-lt"/>
              </a:defRPr>
            </a:lvl1pPr>
          </a:lstStyle>
          <a:p>
            <a:r>
              <a:rPr lang="fr-LU" dirty="0"/>
              <a:t>Image</a:t>
            </a:r>
            <a:endParaRPr lang="en-GB" dirty="0"/>
          </a:p>
        </p:txBody>
      </p:sp>
      <p:sp>
        <p:nvSpPr>
          <p:cNvPr id="27" name="Picture Placeholder 6">
            <a:extLst>
              <a:ext uri="{FF2B5EF4-FFF2-40B4-BE49-F238E27FC236}">
                <a16:creationId xmlns:a16="http://schemas.microsoft.com/office/drawing/2014/main" id="{16606422-532D-4DCD-AA3B-03AD228A20A9}"/>
              </a:ext>
            </a:extLst>
          </p:cNvPr>
          <p:cNvSpPr>
            <a:spLocks noGrp="1"/>
          </p:cNvSpPr>
          <p:nvPr>
            <p:ph type="pic" sz="quarter" idx="21" hasCustomPrompt="1"/>
          </p:nvPr>
        </p:nvSpPr>
        <p:spPr>
          <a:xfrm>
            <a:off x="998209" y="3229552"/>
            <a:ext cx="612000" cy="612000"/>
          </a:xfrm>
        </p:spPr>
        <p:txBody>
          <a:bodyPr>
            <a:normAutofit/>
          </a:bodyPr>
          <a:lstStyle>
            <a:lvl1pPr>
              <a:defRPr sz="800">
                <a:latin typeface="+mn-lt"/>
              </a:defRPr>
            </a:lvl1pPr>
          </a:lstStyle>
          <a:p>
            <a:r>
              <a:rPr lang="fr-LU" dirty="0"/>
              <a:t>Image</a:t>
            </a:r>
            <a:endParaRPr lang="en-GB" dirty="0"/>
          </a:p>
        </p:txBody>
      </p:sp>
      <p:sp>
        <p:nvSpPr>
          <p:cNvPr id="28" name="Picture Placeholder 6">
            <a:extLst>
              <a:ext uri="{FF2B5EF4-FFF2-40B4-BE49-F238E27FC236}">
                <a16:creationId xmlns:a16="http://schemas.microsoft.com/office/drawing/2014/main" id="{0B0F5602-239D-4897-A842-6A99E7AC7FB2}"/>
              </a:ext>
            </a:extLst>
          </p:cNvPr>
          <p:cNvSpPr>
            <a:spLocks noGrp="1"/>
          </p:cNvSpPr>
          <p:nvPr>
            <p:ph type="pic" sz="quarter" idx="22" hasCustomPrompt="1"/>
          </p:nvPr>
        </p:nvSpPr>
        <p:spPr>
          <a:xfrm>
            <a:off x="998209" y="3983423"/>
            <a:ext cx="612000" cy="612000"/>
          </a:xfrm>
        </p:spPr>
        <p:txBody>
          <a:bodyPr>
            <a:normAutofit/>
          </a:bodyPr>
          <a:lstStyle>
            <a:lvl1pPr>
              <a:defRPr sz="800">
                <a:latin typeface="+mn-lt"/>
              </a:defRPr>
            </a:lvl1pPr>
          </a:lstStyle>
          <a:p>
            <a:r>
              <a:rPr lang="fr-LU" dirty="0"/>
              <a:t>Image</a:t>
            </a:r>
            <a:endParaRPr lang="en-GB" dirty="0"/>
          </a:p>
        </p:txBody>
      </p:sp>
      <p:sp>
        <p:nvSpPr>
          <p:cNvPr id="29" name="Picture Placeholder 6">
            <a:extLst>
              <a:ext uri="{FF2B5EF4-FFF2-40B4-BE49-F238E27FC236}">
                <a16:creationId xmlns:a16="http://schemas.microsoft.com/office/drawing/2014/main" id="{E3B1123D-FE3B-4E79-B567-4F7D11543F22}"/>
              </a:ext>
            </a:extLst>
          </p:cNvPr>
          <p:cNvSpPr>
            <a:spLocks noGrp="1"/>
          </p:cNvSpPr>
          <p:nvPr>
            <p:ph type="pic" sz="quarter" idx="23" hasCustomPrompt="1"/>
          </p:nvPr>
        </p:nvSpPr>
        <p:spPr>
          <a:xfrm>
            <a:off x="1725709" y="967945"/>
            <a:ext cx="612000" cy="612000"/>
          </a:xfrm>
        </p:spPr>
        <p:txBody>
          <a:bodyPr>
            <a:normAutofit/>
          </a:bodyPr>
          <a:lstStyle>
            <a:lvl1pPr>
              <a:defRPr sz="800">
                <a:latin typeface="+mn-lt"/>
              </a:defRPr>
            </a:lvl1pPr>
          </a:lstStyle>
          <a:p>
            <a:r>
              <a:rPr lang="fr-LU" dirty="0"/>
              <a:t>Image</a:t>
            </a:r>
            <a:endParaRPr lang="en-GB" dirty="0"/>
          </a:p>
        </p:txBody>
      </p:sp>
      <p:sp>
        <p:nvSpPr>
          <p:cNvPr id="30" name="Picture Placeholder 6">
            <a:extLst>
              <a:ext uri="{FF2B5EF4-FFF2-40B4-BE49-F238E27FC236}">
                <a16:creationId xmlns:a16="http://schemas.microsoft.com/office/drawing/2014/main" id="{29E9D440-D5B1-4413-9D06-A56F48422A44}"/>
              </a:ext>
            </a:extLst>
          </p:cNvPr>
          <p:cNvSpPr>
            <a:spLocks noGrp="1"/>
          </p:cNvSpPr>
          <p:nvPr>
            <p:ph type="pic" sz="quarter" idx="24" hasCustomPrompt="1"/>
          </p:nvPr>
        </p:nvSpPr>
        <p:spPr>
          <a:xfrm>
            <a:off x="2453209" y="1721814"/>
            <a:ext cx="612000" cy="612000"/>
          </a:xfrm>
        </p:spPr>
        <p:txBody>
          <a:bodyPr>
            <a:normAutofit/>
          </a:bodyPr>
          <a:lstStyle>
            <a:lvl1pPr>
              <a:defRPr sz="800">
                <a:latin typeface="+mn-lt"/>
              </a:defRPr>
            </a:lvl1pPr>
          </a:lstStyle>
          <a:p>
            <a:r>
              <a:rPr lang="fr-LU" dirty="0"/>
              <a:t>Image</a:t>
            </a:r>
            <a:endParaRPr lang="en-GB" dirty="0"/>
          </a:p>
        </p:txBody>
      </p:sp>
      <p:sp>
        <p:nvSpPr>
          <p:cNvPr id="31" name="Picture Placeholder 6">
            <a:extLst>
              <a:ext uri="{FF2B5EF4-FFF2-40B4-BE49-F238E27FC236}">
                <a16:creationId xmlns:a16="http://schemas.microsoft.com/office/drawing/2014/main" id="{8251D7DB-0041-4817-9CD6-284404A6B1DB}"/>
              </a:ext>
            </a:extLst>
          </p:cNvPr>
          <p:cNvSpPr>
            <a:spLocks noGrp="1"/>
          </p:cNvSpPr>
          <p:nvPr>
            <p:ph type="pic" sz="quarter" idx="25" hasCustomPrompt="1"/>
          </p:nvPr>
        </p:nvSpPr>
        <p:spPr>
          <a:xfrm>
            <a:off x="2453209" y="2475683"/>
            <a:ext cx="612000" cy="612000"/>
          </a:xfrm>
        </p:spPr>
        <p:txBody>
          <a:bodyPr>
            <a:normAutofit/>
          </a:bodyPr>
          <a:lstStyle>
            <a:lvl1pPr>
              <a:defRPr sz="800">
                <a:latin typeface="+mn-lt"/>
              </a:defRPr>
            </a:lvl1pPr>
          </a:lstStyle>
          <a:p>
            <a:r>
              <a:rPr lang="fr-LU" dirty="0"/>
              <a:t>Image</a:t>
            </a:r>
            <a:endParaRPr lang="en-GB" dirty="0"/>
          </a:p>
        </p:txBody>
      </p:sp>
      <p:sp>
        <p:nvSpPr>
          <p:cNvPr id="32" name="Picture Placeholder 6">
            <a:extLst>
              <a:ext uri="{FF2B5EF4-FFF2-40B4-BE49-F238E27FC236}">
                <a16:creationId xmlns:a16="http://schemas.microsoft.com/office/drawing/2014/main" id="{A0D1DF97-8BDC-4D57-BC30-1EEB0D1FDCE8}"/>
              </a:ext>
            </a:extLst>
          </p:cNvPr>
          <p:cNvSpPr>
            <a:spLocks noGrp="1"/>
          </p:cNvSpPr>
          <p:nvPr>
            <p:ph type="pic" sz="quarter" idx="26" hasCustomPrompt="1"/>
          </p:nvPr>
        </p:nvSpPr>
        <p:spPr>
          <a:xfrm>
            <a:off x="2453209" y="3229552"/>
            <a:ext cx="612000" cy="612000"/>
          </a:xfrm>
        </p:spPr>
        <p:txBody>
          <a:bodyPr>
            <a:normAutofit/>
          </a:bodyPr>
          <a:lstStyle>
            <a:lvl1pPr>
              <a:defRPr sz="800">
                <a:latin typeface="+mn-lt"/>
              </a:defRPr>
            </a:lvl1pPr>
          </a:lstStyle>
          <a:p>
            <a:r>
              <a:rPr lang="fr-LU" dirty="0"/>
              <a:t>Image</a:t>
            </a:r>
            <a:endParaRPr lang="en-GB" dirty="0"/>
          </a:p>
        </p:txBody>
      </p:sp>
      <p:sp>
        <p:nvSpPr>
          <p:cNvPr id="33" name="Picture Placeholder 6">
            <a:extLst>
              <a:ext uri="{FF2B5EF4-FFF2-40B4-BE49-F238E27FC236}">
                <a16:creationId xmlns:a16="http://schemas.microsoft.com/office/drawing/2014/main" id="{7285BAE9-0507-4226-A52F-1EDA504AF067}"/>
              </a:ext>
            </a:extLst>
          </p:cNvPr>
          <p:cNvSpPr>
            <a:spLocks noGrp="1"/>
          </p:cNvSpPr>
          <p:nvPr>
            <p:ph type="pic" sz="quarter" idx="27" hasCustomPrompt="1"/>
          </p:nvPr>
        </p:nvSpPr>
        <p:spPr>
          <a:xfrm>
            <a:off x="2453209" y="3983423"/>
            <a:ext cx="612000" cy="612000"/>
          </a:xfrm>
        </p:spPr>
        <p:txBody>
          <a:bodyPr>
            <a:normAutofit/>
          </a:bodyPr>
          <a:lstStyle>
            <a:lvl1pPr>
              <a:defRPr sz="800">
                <a:latin typeface="+mn-lt"/>
              </a:defRPr>
            </a:lvl1pPr>
          </a:lstStyle>
          <a:p>
            <a:r>
              <a:rPr lang="fr-LU" dirty="0"/>
              <a:t>Image</a:t>
            </a:r>
            <a:endParaRPr lang="en-GB" dirty="0"/>
          </a:p>
        </p:txBody>
      </p:sp>
      <p:sp>
        <p:nvSpPr>
          <p:cNvPr id="34" name="Picture Placeholder 6">
            <a:extLst>
              <a:ext uri="{FF2B5EF4-FFF2-40B4-BE49-F238E27FC236}">
                <a16:creationId xmlns:a16="http://schemas.microsoft.com/office/drawing/2014/main" id="{5C3859DD-4CA3-4039-BFD9-CE7A3CFD0E33}"/>
              </a:ext>
            </a:extLst>
          </p:cNvPr>
          <p:cNvSpPr>
            <a:spLocks noGrp="1"/>
          </p:cNvSpPr>
          <p:nvPr>
            <p:ph type="pic" sz="quarter" idx="28" hasCustomPrompt="1"/>
          </p:nvPr>
        </p:nvSpPr>
        <p:spPr>
          <a:xfrm>
            <a:off x="1725709" y="1721814"/>
            <a:ext cx="612000" cy="612000"/>
          </a:xfrm>
        </p:spPr>
        <p:txBody>
          <a:bodyPr>
            <a:normAutofit/>
          </a:bodyPr>
          <a:lstStyle>
            <a:lvl1pPr>
              <a:defRPr sz="800">
                <a:latin typeface="+mn-lt"/>
              </a:defRPr>
            </a:lvl1pPr>
          </a:lstStyle>
          <a:p>
            <a:r>
              <a:rPr lang="fr-LU" dirty="0"/>
              <a:t>Image</a:t>
            </a:r>
            <a:endParaRPr lang="en-GB" dirty="0"/>
          </a:p>
        </p:txBody>
      </p:sp>
      <p:sp>
        <p:nvSpPr>
          <p:cNvPr id="35" name="Picture Placeholder 6">
            <a:extLst>
              <a:ext uri="{FF2B5EF4-FFF2-40B4-BE49-F238E27FC236}">
                <a16:creationId xmlns:a16="http://schemas.microsoft.com/office/drawing/2014/main" id="{4B4939FF-3212-4837-93AE-BB99F9D72A44}"/>
              </a:ext>
            </a:extLst>
          </p:cNvPr>
          <p:cNvSpPr>
            <a:spLocks noGrp="1"/>
          </p:cNvSpPr>
          <p:nvPr>
            <p:ph type="pic" sz="quarter" idx="29" hasCustomPrompt="1"/>
          </p:nvPr>
        </p:nvSpPr>
        <p:spPr>
          <a:xfrm>
            <a:off x="1725709" y="2475683"/>
            <a:ext cx="612000" cy="612000"/>
          </a:xfrm>
        </p:spPr>
        <p:txBody>
          <a:bodyPr>
            <a:normAutofit/>
          </a:bodyPr>
          <a:lstStyle>
            <a:lvl1pPr>
              <a:defRPr sz="800">
                <a:latin typeface="+mn-lt"/>
              </a:defRPr>
            </a:lvl1pPr>
          </a:lstStyle>
          <a:p>
            <a:r>
              <a:rPr lang="fr-LU" dirty="0"/>
              <a:t>Image</a:t>
            </a:r>
            <a:endParaRPr lang="en-GB" dirty="0"/>
          </a:p>
        </p:txBody>
      </p:sp>
      <p:sp>
        <p:nvSpPr>
          <p:cNvPr id="36" name="Picture Placeholder 6">
            <a:extLst>
              <a:ext uri="{FF2B5EF4-FFF2-40B4-BE49-F238E27FC236}">
                <a16:creationId xmlns:a16="http://schemas.microsoft.com/office/drawing/2014/main" id="{82143B60-5306-4CA8-ABB6-C0B3CC499C18}"/>
              </a:ext>
            </a:extLst>
          </p:cNvPr>
          <p:cNvSpPr>
            <a:spLocks noGrp="1"/>
          </p:cNvSpPr>
          <p:nvPr>
            <p:ph type="pic" sz="quarter" idx="30" hasCustomPrompt="1"/>
          </p:nvPr>
        </p:nvSpPr>
        <p:spPr>
          <a:xfrm>
            <a:off x="1725709" y="3229552"/>
            <a:ext cx="612000" cy="612000"/>
          </a:xfrm>
        </p:spPr>
        <p:txBody>
          <a:bodyPr>
            <a:normAutofit/>
          </a:bodyPr>
          <a:lstStyle>
            <a:lvl1pPr>
              <a:defRPr sz="800">
                <a:latin typeface="+mn-lt"/>
              </a:defRPr>
            </a:lvl1pPr>
          </a:lstStyle>
          <a:p>
            <a:r>
              <a:rPr lang="fr-LU" dirty="0"/>
              <a:t>Image</a:t>
            </a:r>
            <a:endParaRPr lang="en-GB" dirty="0"/>
          </a:p>
        </p:txBody>
      </p:sp>
      <p:sp>
        <p:nvSpPr>
          <p:cNvPr id="37" name="Picture Placeholder 6">
            <a:extLst>
              <a:ext uri="{FF2B5EF4-FFF2-40B4-BE49-F238E27FC236}">
                <a16:creationId xmlns:a16="http://schemas.microsoft.com/office/drawing/2014/main" id="{C523D135-8E14-42A9-B8E4-698723647FC6}"/>
              </a:ext>
            </a:extLst>
          </p:cNvPr>
          <p:cNvSpPr>
            <a:spLocks noGrp="1"/>
          </p:cNvSpPr>
          <p:nvPr>
            <p:ph type="pic" sz="quarter" idx="31" hasCustomPrompt="1"/>
          </p:nvPr>
        </p:nvSpPr>
        <p:spPr>
          <a:xfrm>
            <a:off x="1725709" y="3983423"/>
            <a:ext cx="612000" cy="612000"/>
          </a:xfrm>
        </p:spPr>
        <p:txBody>
          <a:bodyPr>
            <a:normAutofit/>
          </a:bodyPr>
          <a:lstStyle>
            <a:lvl1pPr>
              <a:defRPr sz="800">
                <a:latin typeface="+mn-lt"/>
              </a:defRPr>
            </a:lvl1pPr>
          </a:lstStyle>
          <a:p>
            <a:r>
              <a:rPr lang="fr-LU" dirty="0"/>
              <a:t>Image</a:t>
            </a:r>
            <a:endParaRPr lang="en-GB" dirty="0"/>
          </a:p>
        </p:txBody>
      </p:sp>
      <p:sp>
        <p:nvSpPr>
          <p:cNvPr id="38" name="Picture Placeholder 6">
            <a:extLst>
              <a:ext uri="{FF2B5EF4-FFF2-40B4-BE49-F238E27FC236}">
                <a16:creationId xmlns:a16="http://schemas.microsoft.com/office/drawing/2014/main" id="{F6A6FB63-946E-43D7-8074-E1EB12AE8CEA}"/>
              </a:ext>
            </a:extLst>
          </p:cNvPr>
          <p:cNvSpPr>
            <a:spLocks noGrp="1"/>
          </p:cNvSpPr>
          <p:nvPr>
            <p:ph type="pic" sz="quarter" idx="32" hasCustomPrompt="1"/>
          </p:nvPr>
        </p:nvSpPr>
        <p:spPr>
          <a:xfrm>
            <a:off x="2453209" y="967945"/>
            <a:ext cx="612000" cy="612000"/>
          </a:xfrm>
        </p:spPr>
        <p:txBody>
          <a:bodyPr>
            <a:normAutofit/>
          </a:bodyPr>
          <a:lstStyle>
            <a:lvl1pPr>
              <a:defRPr sz="800">
                <a:latin typeface="+mn-lt"/>
              </a:defRPr>
            </a:lvl1pPr>
          </a:lstStyle>
          <a:p>
            <a:r>
              <a:rPr lang="fr-LU" dirty="0"/>
              <a:t>Image</a:t>
            </a:r>
            <a:endParaRPr lang="en-GB" dirty="0"/>
          </a:p>
        </p:txBody>
      </p:sp>
      <p:sp>
        <p:nvSpPr>
          <p:cNvPr id="39" name="Picture Placeholder 6">
            <a:extLst>
              <a:ext uri="{FF2B5EF4-FFF2-40B4-BE49-F238E27FC236}">
                <a16:creationId xmlns:a16="http://schemas.microsoft.com/office/drawing/2014/main" id="{4D53101D-2416-44C8-9EA4-BE1717A521C3}"/>
              </a:ext>
            </a:extLst>
          </p:cNvPr>
          <p:cNvSpPr>
            <a:spLocks noGrp="1"/>
          </p:cNvSpPr>
          <p:nvPr>
            <p:ph type="pic" sz="quarter" idx="33" hasCustomPrompt="1"/>
          </p:nvPr>
        </p:nvSpPr>
        <p:spPr>
          <a:xfrm>
            <a:off x="3180709" y="214076"/>
            <a:ext cx="612000" cy="612000"/>
          </a:xfrm>
        </p:spPr>
        <p:txBody>
          <a:bodyPr>
            <a:normAutofit/>
          </a:bodyPr>
          <a:lstStyle>
            <a:lvl1pPr>
              <a:defRPr sz="800">
                <a:latin typeface="+mn-lt"/>
              </a:defRPr>
            </a:lvl1pPr>
          </a:lstStyle>
          <a:p>
            <a:r>
              <a:rPr lang="fr-LU" dirty="0"/>
              <a:t>Image</a:t>
            </a:r>
            <a:endParaRPr lang="en-GB" dirty="0"/>
          </a:p>
        </p:txBody>
      </p:sp>
      <p:sp>
        <p:nvSpPr>
          <p:cNvPr id="40" name="Picture Placeholder 6">
            <a:extLst>
              <a:ext uri="{FF2B5EF4-FFF2-40B4-BE49-F238E27FC236}">
                <a16:creationId xmlns:a16="http://schemas.microsoft.com/office/drawing/2014/main" id="{F6CA6C26-BDBE-4880-B720-62CA662E2400}"/>
              </a:ext>
            </a:extLst>
          </p:cNvPr>
          <p:cNvSpPr>
            <a:spLocks noGrp="1"/>
          </p:cNvSpPr>
          <p:nvPr>
            <p:ph type="pic" sz="quarter" idx="34" hasCustomPrompt="1"/>
          </p:nvPr>
        </p:nvSpPr>
        <p:spPr>
          <a:xfrm>
            <a:off x="3180709" y="1721814"/>
            <a:ext cx="612000" cy="612000"/>
          </a:xfrm>
        </p:spPr>
        <p:txBody>
          <a:bodyPr>
            <a:normAutofit/>
          </a:bodyPr>
          <a:lstStyle>
            <a:lvl1pPr>
              <a:defRPr sz="800">
                <a:latin typeface="+mn-lt"/>
              </a:defRPr>
            </a:lvl1pPr>
          </a:lstStyle>
          <a:p>
            <a:r>
              <a:rPr lang="fr-LU" dirty="0"/>
              <a:t>Image</a:t>
            </a:r>
            <a:endParaRPr lang="en-GB" dirty="0"/>
          </a:p>
        </p:txBody>
      </p:sp>
      <p:sp>
        <p:nvSpPr>
          <p:cNvPr id="41" name="Picture Placeholder 6">
            <a:extLst>
              <a:ext uri="{FF2B5EF4-FFF2-40B4-BE49-F238E27FC236}">
                <a16:creationId xmlns:a16="http://schemas.microsoft.com/office/drawing/2014/main" id="{767DF8CA-5DC4-4D18-B662-BF3737EA6561}"/>
              </a:ext>
            </a:extLst>
          </p:cNvPr>
          <p:cNvSpPr>
            <a:spLocks noGrp="1"/>
          </p:cNvSpPr>
          <p:nvPr>
            <p:ph type="pic" sz="quarter" idx="35" hasCustomPrompt="1"/>
          </p:nvPr>
        </p:nvSpPr>
        <p:spPr>
          <a:xfrm>
            <a:off x="3908209" y="2475683"/>
            <a:ext cx="612000" cy="612000"/>
          </a:xfrm>
        </p:spPr>
        <p:txBody>
          <a:bodyPr>
            <a:normAutofit/>
          </a:bodyPr>
          <a:lstStyle>
            <a:lvl1pPr>
              <a:defRPr sz="800">
                <a:latin typeface="+mn-lt"/>
              </a:defRPr>
            </a:lvl1pPr>
          </a:lstStyle>
          <a:p>
            <a:r>
              <a:rPr lang="fr-LU" dirty="0"/>
              <a:t>Image</a:t>
            </a:r>
            <a:endParaRPr lang="en-GB" dirty="0"/>
          </a:p>
        </p:txBody>
      </p:sp>
      <p:sp>
        <p:nvSpPr>
          <p:cNvPr id="42" name="Picture Placeholder 6">
            <a:extLst>
              <a:ext uri="{FF2B5EF4-FFF2-40B4-BE49-F238E27FC236}">
                <a16:creationId xmlns:a16="http://schemas.microsoft.com/office/drawing/2014/main" id="{0CC193B8-2EC6-45CD-A48B-48CD7DBE44A8}"/>
              </a:ext>
            </a:extLst>
          </p:cNvPr>
          <p:cNvSpPr>
            <a:spLocks noGrp="1"/>
          </p:cNvSpPr>
          <p:nvPr>
            <p:ph type="pic" sz="quarter" idx="36" hasCustomPrompt="1"/>
          </p:nvPr>
        </p:nvSpPr>
        <p:spPr>
          <a:xfrm>
            <a:off x="3180709" y="2475683"/>
            <a:ext cx="612000" cy="612000"/>
          </a:xfrm>
        </p:spPr>
        <p:txBody>
          <a:bodyPr>
            <a:normAutofit/>
          </a:bodyPr>
          <a:lstStyle>
            <a:lvl1pPr>
              <a:defRPr sz="800">
                <a:latin typeface="+mn-lt"/>
              </a:defRPr>
            </a:lvl1pPr>
          </a:lstStyle>
          <a:p>
            <a:r>
              <a:rPr lang="fr-LU" dirty="0"/>
              <a:t>Image</a:t>
            </a:r>
            <a:endParaRPr lang="en-GB" dirty="0"/>
          </a:p>
        </p:txBody>
      </p:sp>
      <p:sp>
        <p:nvSpPr>
          <p:cNvPr id="43" name="Picture Placeholder 6">
            <a:extLst>
              <a:ext uri="{FF2B5EF4-FFF2-40B4-BE49-F238E27FC236}">
                <a16:creationId xmlns:a16="http://schemas.microsoft.com/office/drawing/2014/main" id="{B0FBB762-C976-48FF-9146-7F80C0E7D91C}"/>
              </a:ext>
            </a:extLst>
          </p:cNvPr>
          <p:cNvSpPr>
            <a:spLocks noGrp="1"/>
          </p:cNvSpPr>
          <p:nvPr>
            <p:ph type="pic" sz="quarter" idx="37" hasCustomPrompt="1"/>
          </p:nvPr>
        </p:nvSpPr>
        <p:spPr>
          <a:xfrm>
            <a:off x="3908209" y="3229552"/>
            <a:ext cx="612000" cy="612000"/>
          </a:xfrm>
        </p:spPr>
        <p:txBody>
          <a:bodyPr>
            <a:normAutofit/>
          </a:bodyPr>
          <a:lstStyle>
            <a:lvl1pPr>
              <a:defRPr sz="800">
                <a:latin typeface="+mn-lt"/>
              </a:defRPr>
            </a:lvl1pPr>
          </a:lstStyle>
          <a:p>
            <a:r>
              <a:rPr lang="fr-LU" dirty="0"/>
              <a:t>Image</a:t>
            </a:r>
            <a:endParaRPr lang="en-GB" dirty="0"/>
          </a:p>
        </p:txBody>
      </p:sp>
      <p:sp>
        <p:nvSpPr>
          <p:cNvPr id="44" name="Picture Placeholder 6">
            <a:extLst>
              <a:ext uri="{FF2B5EF4-FFF2-40B4-BE49-F238E27FC236}">
                <a16:creationId xmlns:a16="http://schemas.microsoft.com/office/drawing/2014/main" id="{70854DDD-1516-4B20-B9E6-5A017EB78BE2}"/>
              </a:ext>
            </a:extLst>
          </p:cNvPr>
          <p:cNvSpPr>
            <a:spLocks noGrp="1"/>
          </p:cNvSpPr>
          <p:nvPr>
            <p:ph type="pic" sz="quarter" idx="38" hasCustomPrompt="1"/>
          </p:nvPr>
        </p:nvSpPr>
        <p:spPr>
          <a:xfrm>
            <a:off x="4635709" y="3983423"/>
            <a:ext cx="612000" cy="612000"/>
          </a:xfrm>
        </p:spPr>
        <p:txBody>
          <a:bodyPr>
            <a:normAutofit/>
          </a:bodyPr>
          <a:lstStyle>
            <a:lvl1pPr>
              <a:defRPr sz="800">
                <a:latin typeface="+mn-lt"/>
              </a:defRPr>
            </a:lvl1pPr>
          </a:lstStyle>
          <a:p>
            <a:r>
              <a:rPr lang="fr-LU" dirty="0"/>
              <a:t>Image</a:t>
            </a:r>
            <a:endParaRPr lang="en-GB" dirty="0"/>
          </a:p>
        </p:txBody>
      </p:sp>
      <p:sp>
        <p:nvSpPr>
          <p:cNvPr id="45" name="Picture Placeholder 6">
            <a:extLst>
              <a:ext uri="{FF2B5EF4-FFF2-40B4-BE49-F238E27FC236}">
                <a16:creationId xmlns:a16="http://schemas.microsoft.com/office/drawing/2014/main" id="{D8F21EAF-831C-450A-B73E-A7DC5A2D1B6F}"/>
              </a:ext>
            </a:extLst>
          </p:cNvPr>
          <p:cNvSpPr>
            <a:spLocks noGrp="1"/>
          </p:cNvSpPr>
          <p:nvPr>
            <p:ph type="pic" sz="quarter" idx="39" hasCustomPrompt="1"/>
          </p:nvPr>
        </p:nvSpPr>
        <p:spPr>
          <a:xfrm>
            <a:off x="3908209" y="3983423"/>
            <a:ext cx="612000" cy="612000"/>
          </a:xfrm>
        </p:spPr>
        <p:txBody>
          <a:bodyPr>
            <a:normAutofit/>
          </a:bodyPr>
          <a:lstStyle>
            <a:lvl1pPr>
              <a:defRPr sz="800">
                <a:latin typeface="+mn-lt"/>
              </a:defRPr>
            </a:lvl1pPr>
          </a:lstStyle>
          <a:p>
            <a:r>
              <a:rPr lang="fr-LU" dirty="0"/>
              <a:t>Image</a:t>
            </a:r>
            <a:endParaRPr lang="en-GB" dirty="0"/>
          </a:p>
        </p:txBody>
      </p:sp>
      <p:sp>
        <p:nvSpPr>
          <p:cNvPr id="46" name="Picture Placeholder 6">
            <a:extLst>
              <a:ext uri="{FF2B5EF4-FFF2-40B4-BE49-F238E27FC236}">
                <a16:creationId xmlns:a16="http://schemas.microsoft.com/office/drawing/2014/main" id="{A42542F8-D60D-42B5-AAA7-E45608FAC134}"/>
              </a:ext>
            </a:extLst>
          </p:cNvPr>
          <p:cNvSpPr>
            <a:spLocks noGrp="1"/>
          </p:cNvSpPr>
          <p:nvPr>
            <p:ph type="pic" sz="quarter" idx="40" hasCustomPrompt="1"/>
          </p:nvPr>
        </p:nvSpPr>
        <p:spPr>
          <a:xfrm>
            <a:off x="3180709" y="3229552"/>
            <a:ext cx="612000" cy="612000"/>
          </a:xfrm>
        </p:spPr>
        <p:txBody>
          <a:bodyPr>
            <a:normAutofit/>
          </a:bodyPr>
          <a:lstStyle>
            <a:lvl1pPr>
              <a:defRPr sz="800">
                <a:latin typeface="+mn-lt"/>
              </a:defRPr>
            </a:lvl1pPr>
          </a:lstStyle>
          <a:p>
            <a:r>
              <a:rPr lang="fr-LU" dirty="0"/>
              <a:t>Image</a:t>
            </a:r>
            <a:endParaRPr lang="en-GB" dirty="0"/>
          </a:p>
        </p:txBody>
      </p:sp>
      <p:sp>
        <p:nvSpPr>
          <p:cNvPr id="47" name="Picture Placeholder 6">
            <a:extLst>
              <a:ext uri="{FF2B5EF4-FFF2-40B4-BE49-F238E27FC236}">
                <a16:creationId xmlns:a16="http://schemas.microsoft.com/office/drawing/2014/main" id="{71E5E821-4076-4AED-AC19-C6BC14BEF9C1}"/>
              </a:ext>
            </a:extLst>
          </p:cNvPr>
          <p:cNvSpPr>
            <a:spLocks noGrp="1"/>
          </p:cNvSpPr>
          <p:nvPr>
            <p:ph type="pic" sz="quarter" idx="41" hasCustomPrompt="1"/>
          </p:nvPr>
        </p:nvSpPr>
        <p:spPr>
          <a:xfrm>
            <a:off x="3180709" y="3983423"/>
            <a:ext cx="612000" cy="612000"/>
          </a:xfrm>
        </p:spPr>
        <p:txBody>
          <a:bodyPr>
            <a:normAutofit/>
          </a:bodyPr>
          <a:lstStyle>
            <a:lvl1pPr>
              <a:defRPr sz="800">
                <a:latin typeface="+mn-lt"/>
              </a:defRPr>
            </a:lvl1pPr>
          </a:lstStyle>
          <a:p>
            <a:r>
              <a:rPr lang="fr-LU" dirty="0"/>
              <a:t>Image</a:t>
            </a:r>
            <a:endParaRPr lang="en-GB" dirty="0"/>
          </a:p>
        </p:txBody>
      </p:sp>
      <p:sp>
        <p:nvSpPr>
          <p:cNvPr id="48" name="Picture Placeholder 6">
            <a:extLst>
              <a:ext uri="{FF2B5EF4-FFF2-40B4-BE49-F238E27FC236}">
                <a16:creationId xmlns:a16="http://schemas.microsoft.com/office/drawing/2014/main" id="{2596B763-D136-4465-82B4-A5BE4F93942D}"/>
              </a:ext>
            </a:extLst>
          </p:cNvPr>
          <p:cNvSpPr>
            <a:spLocks noGrp="1"/>
          </p:cNvSpPr>
          <p:nvPr>
            <p:ph type="pic" sz="quarter" idx="42" hasCustomPrompt="1"/>
          </p:nvPr>
        </p:nvSpPr>
        <p:spPr>
          <a:xfrm>
            <a:off x="2453209" y="214076"/>
            <a:ext cx="612000" cy="612000"/>
          </a:xfrm>
        </p:spPr>
        <p:txBody>
          <a:bodyPr>
            <a:normAutofit/>
          </a:bodyPr>
          <a:lstStyle>
            <a:lvl1pPr>
              <a:defRPr sz="800">
                <a:latin typeface="+mn-lt"/>
              </a:defRPr>
            </a:lvl1pPr>
          </a:lstStyle>
          <a:p>
            <a:r>
              <a:rPr lang="fr-LU" dirty="0"/>
              <a:t>Image</a:t>
            </a:r>
            <a:endParaRPr lang="en-GB" dirty="0"/>
          </a:p>
        </p:txBody>
      </p:sp>
      <p:sp>
        <p:nvSpPr>
          <p:cNvPr id="49" name="Picture Placeholder 6">
            <a:extLst>
              <a:ext uri="{FF2B5EF4-FFF2-40B4-BE49-F238E27FC236}">
                <a16:creationId xmlns:a16="http://schemas.microsoft.com/office/drawing/2014/main" id="{16DFECD5-A659-4B31-B3CA-62A71129E7AC}"/>
              </a:ext>
            </a:extLst>
          </p:cNvPr>
          <p:cNvSpPr>
            <a:spLocks noGrp="1"/>
          </p:cNvSpPr>
          <p:nvPr>
            <p:ph type="pic" sz="quarter" idx="43" hasCustomPrompt="1"/>
          </p:nvPr>
        </p:nvSpPr>
        <p:spPr>
          <a:xfrm>
            <a:off x="3180709" y="967945"/>
            <a:ext cx="612000" cy="612000"/>
          </a:xfrm>
        </p:spPr>
        <p:txBody>
          <a:bodyPr>
            <a:normAutofit/>
          </a:bodyPr>
          <a:lstStyle>
            <a:lvl1pPr>
              <a:defRPr sz="800">
                <a:latin typeface="+mn-lt"/>
              </a:defRPr>
            </a:lvl1pPr>
          </a:lstStyle>
          <a:p>
            <a:r>
              <a:rPr lang="fr-LU" dirty="0"/>
              <a:t>Image</a:t>
            </a:r>
            <a:endParaRPr lang="en-GB" dirty="0"/>
          </a:p>
        </p:txBody>
      </p:sp>
      <p:sp>
        <p:nvSpPr>
          <p:cNvPr id="50" name="Picture Placeholder 6">
            <a:extLst>
              <a:ext uri="{FF2B5EF4-FFF2-40B4-BE49-F238E27FC236}">
                <a16:creationId xmlns:a16="http://schemas.microsoft.com/office/drawing/2014/main" id="{52464976-E2CC-4C46-884E-C406D0E8FCD7}"/>
              </a:ext>
            </a:extLst>
          </p:cNvPr>
          <p:cNvSpPr>
            <a:spLocks noGrp="1"/>
          </p:cNvSpPr>
          <p:nvPr>
            <p:ph type="pic" sz="quarter" idx="44" hasCustomPrompt="1"/>
          </p:nvPr>
        </p:nvSpPr>
        <p:spPr>
          <a:xfrm>
            <a:off x="6818209" y="3229552"/>
            <a:ext cx="612000" cy="612000"/>
          </a:xfrm>
        </p:spPr>
        <p:txBody>
          <a:bodyPr>
            <a:normAutofit/>
          </a:bodyPr>
          <a:lstStyle>
            <a:lvl1pPr>
              <a:defRPr sz="800">
                <a:latin typeface="+mn-lt"/>
              </a:defRPr>
            </a:lvl1pPr>
          </a:lstStyle>
          <a:p>
            <a:r>
              <a:rPr lang="fr-LU" dirty="0"/>
              <a:t>Image</a:t>
            </a:r>
            <a:endParaRPr lang="en-GB" dirty="0"/>
          </a:p>
        </p:txBody>
      </p:sp>
      <p:sp>
        <p:nvSpPr>
          <p:cNvPr id="51" name="Picture Placeholder 6">
            <a:extLst>
              <a:ext uri="{FF2B5EF4-FFF2-40B4-BE49-F238E27FC236}">
                <a16:creationId xmlns:a16="http://schemas.microsoft.com/office/drawing/2014/main" id="{DDE213D6-0DC1-468D-9BD9-725376709322}"/>
              </a:ext>
            </a:extLst>
          </p:cNvPr>
          <p:cNvSpPr>
            <a:spLocks noGrp="1"/>
          </p:cNvSpPr>
          <p:nvPr>
            <p:ph type="pic" sz="quarter" idx="45" hasCustomPrompt="1"/>
          </p:nvPr>
        </p:nvSpPr>
        <p:spPr>
          <a:xfrm>
            <a:off x="6090709" y="3229552"/>
            <a:ext cx="612000" cy="612000"/>
          </a:xfrm>
        </p:spPr>
        <p:txBody>
          <a:bodyPr>
            <a:normAutofit/>
          </a:bodyPr>
          <a:lstStyle>
            <a:lvl1pPr>
              <a:defRPr sz="800">
                <a:latin typeface="+mn-lt"/>
              </a:defRPr>
            </a:lvl1pPr>
          </a:lstStyle>
          <a:p>
            <a:r>
              <a:rPr lang="fr-LU" dirty="0"/>
              <a:t>Image</a:t>
            </a:r>
            <a:endParaRPr lang="en-GB" dirty="0"/>
          </a:p>
        </p:txBody>
      </p:sp>
      <p:sp>
        <p:nvSpPr>
          <p:cNvPr id="52" name="Picture Placeholder 6">
            <a:extLst>
              <a:ext uri="{FF2B5EF4-FFF2-40B4-BE49-F238E27FC236}">
                <a16:creationId xmlns:a16="http://schemas.microsoft.com/office/drawing/2014/main" id="{156F21FD-BEFF-4CEF-9BF1-3AF3A0A63FFC}"/>
              </a:ext>
            </a:extLst>
          </p:cNvPr>
          <p:cNvSpPr>
            <a:spLocks noGrp="1"/>
          </p:cNvSpPr>
          <p:nvPr>
            <p:ph type="pic" sz="quarter" idx="46" hasCustomPrompt="1"/>
          </p:nvPr>
        </p:nvSpPr>
        <p:spPr>
          <a:xfrm>
            <a:off x="4635709" y="3229552"/>
            <a:ext cx="612000" cy="612000"/>
          </a:xfrm>
        </p:spPr>
        <p:txBody>
          <a:bodyPr>
            <a:normAutofit/>
          </a:bodyPr>
          <a:lstStyle>
            <a:lvl1pPr>
              <a:defRPr sz="800">
                <a:latin typeface="+mn-lt"/>
              </a:defRPr>
            </a:lvl1pPr>
          </a:lstStyle>
          <a:p>
            <a:r>
              <a:rPr lang="fr-LU" dirty="0"/>
              <a:t>Image</a:t>
            </a:r>
            <a:endParaRPr lang="en-GB" dirty="0"/>
          </a:p>
        </p:txBody>
      </p:sp>
      <p:sp>
        <p:nvSpPr>
          <p:cNvPr id="53" name="Picture Placeholder 6">
            <a:extLst>
              <a:ext uri="{FF2B5EF4-FFF2-40B4-BE49-F238E27FC236}">
                <a16:creationId xmlns:a16="http://schemas.microsoft.com/office/drawing/2014/main" id="{DC936E87-457B-4F28-8E39-7766EF02569C}"/>
              </a:ext>
            </a:extLst>
          </p:cNvPr>
          <p:cNvSpPr>
            <a:spLocks noGrp="1"/>
          </p:cNvSpPr>
          <p:nvPr>
            <p:ph type="pic" sz="quarter" idx="47" hasCustomPrompt="1"/>
          </p:nvPr>
        </p:nvSpPr>
        <p:spPr>
          <a:xfrm>
            <a:off x="5363209" y="3229552"/>
            <a:ext cx="612000" cy="612000"/>
          </a:xfrm>
        </p:spPr>
        <p:txBody>
          <a:bodyPr>
            <a:normAutofit/>
          </a:bodyPr>
          <a:lstStyle>
            <a:lvl1pPr>
              <a:defRPr sz="800">
                <a:latin typeface="+mn-lt"/>
              </a:defRPr>
            </a:lvl1pPr>
          </a:lstStyle>
          <a:p>
            <a:r>
              <a:rPr lang="fr-LU" dirty="0"/>
              <a:t>Image</a:t>
            </a:r>
            <a:endParaRPr lang="en-GB" dirty="0"/>
          </a:p>
        </p:txBody>
      </p:sp>
      <p:sp>
        <p:nvSpPr>
          <p:cNvPr id="54" name="Picture Placeholder 6">
            <a:extLst>
              <a:ext uri="{FF2B5EF4-FFF2-40B4-BE49-F238E27FC236}">
                <a16:creationId xmlns:a16="http://schemas.microsoft.com/office/drawing/2014/main" id="{DC57956A-3F3B-48F7-84F7-C882CA44D52C}"/>
              </a:ext>
            </a:extLst>
          </p:cNvPr>
          <p:cNvSpPr>
            <a:spLocks noGrp="1"/>
          </p:cNvSpPr>
          <p:nvPr>
            <p:ph type="pic" sz="quarter" idx="48" hasCustomPrompt="1"/>
          </p:nvPr>
        </p:nvSpPr>
        <p:spPr>
          <a:xfrm>
            <a:off x="7545709" y="3983423"/>
            <a:ext cx="612000" cy="612000"/>
          </a:xfrm>
        </p:spPr>
        <p:txBody>
          <a:bodyPr>
            <a:normAutofit/>
          </a:bodyPr>
          <a:lstStyle>
            <a:lvl1pPr>
              <a:defRPr sz="800">
                <a:latin typeface="+mn-lt"/>
              </a:defRPr>
            </a:lvl1pPr>
          </a:lstStyle>
          <a:p>
            <a:r>
              <a:rPr lang="fr-LU" dirty="0"/>
              <a:t>Image</a:t>
            </a:r>
            <a:endParaRPr lang="en-GB" dirty="0"/>
          </a:p>
        </p:txBody>
      </p:sp>
      <p:sp>
        <p:nvSpPr>
          <p:cNvPr id="55" name="Picture Placeholder 6">
            <a:extLst>
              <a:ext uri="{FF2B5EF4-FFF2-40B4-BE49-F238E27FC236}">
                <a16:creationId xmlns:a16="http://schemas.microsoft.com/office/drawing/2014/main" id="{6559AB08-2E2F-4842-A06A-7AD885278E22}"/>
              </a:ext>
            </a:extLst>
          </p:cNvPr>
          <p:cNvSpPr>
            <a:spLocks noGrp="1"/>
          </p:cNvSpPr>
          <p:nvPr>
            <p:ph type="pic" sz="quarter" idx="49" hasCustomPrompt="1"/>
          </p:nvPr>
        </p:nvSpPr>
        <p:spPr>
          <a:xfrm>
            <a:off x="6818209" y="3983423"/>
            <a:ext cx="612000" cy="612000"/>
          </a:xfrm>
        </p:spPr>
        <p:txBody>
          <a:bodyPr>
            <a:normAutofit/>
          </a:bodyPr>
          <a:lstStyle>
            <a:lvl1pPr>
              <a:defRPr sz="800">
                <a:latin typeface="+mn-lt"/>
              </a:defRPr>
            </a:lvl1pPr>
          </a:lstStyle>
          <a:p>
            <a:r>
              <a:rPr lang="fr-LU" dirty="0"/>
              <a:t>Image</a:t>
            </a:r>
            <a:endParaRPr lang="en-GB" dirty="0"/>
          </a:p>
        </p:txBody>
      </p:sp>
      <p:sp>
        <p:nvSpPr>
          <p:cNvPr id="56" name="Picture Placeholder 6">
            <a:extLst>
              <a:ext uri="{FF2B5EF4-FFF2-40B4-BE49-F238E27FC236}">
                <a16:creationId xmlns:a16="http://schemas.microsoft.com/office/drawing/2014/main" id="{5DC964AC-1E3B-4CBB-A0C8-C9989BFB632D}"/>
              </a:ext>
            </a:extLst>
          </p:cNvPr>
          <p:cNvSpPr>
            <a:spLocks noGrp="1"/>
          </p:cNvSpPr>
          <p:nvPr>
            <p:ph type="pic" sz="quarter" idx="50" hasCustomPrompt="1"/>
          </p:nvPr>
        </p:nvSpPr>
        <p:spPr>
          <a:xfrm>
            <a:off x="6090709" y="3983423"/>
            <a:ext cx="612000" cy="612000"/>
          </a:xfrm>
        </p:spPr>
        <p:txBody>
          <a:bodyPr>
            <a:normAutofit/>
          </a:bodyPr>
          <a:lstStyle>
            <a:lvl1pPr>
              <a:defRPr sz="800">
                <a:latin typeface="+mn-lt"/>
              </a:defRPr>
            </a:lvl1pPr>
          </a:lstStyle>
          <a:p>
            <a:r>
              <a:rPr lang="fr-LU" dirty="0"/>
              <a:t>Image</a:t>
            </a:r>
            <a:endParaRPr lang="en-GB" dirty="0"/>
          </a:p>
        </p:txBody>
      </p:sp>
      <p:sp>
        <p:nvSpPr>
          <p:cNvPr id="57" name="Picture Placeholder 6">
            <a:extLst>
              <a:ext uri="{FF2B5EF4-FFF2-40B4-BE49-F238E27FC236}">
                <a16:creationId xmlns:a16="http://schemas.microsoft.com/office/drawing/2014/main" id="{A5246B2E-EA32-4EBB-B878-605FDC37CD6B}"/>
              </a:ext>
            </a:extLst>
          </p:cNvPr>
          <p:cNvSpPr>
            <a:spLocks noGrp="1"/>
          </p:cNvSpPr>
          <p:nvPr>
            <p:ph type="pic" sz="quarter" idx="51" hasCustomPrompt="1"/>
          </p:nvPr>
        </p:nvSpPr>
        <p:spPr>
          <a:xfrm>
            <a:off x="5363209" y="3983423"/>
            <a:ext cx="612000" cy="612000"/>
          </a:xfrm>
        </p:spPr>
        <p:txBody>
          <a:bodyPr>
            <a:normAutofit/>
          </a:bodyPr>
          <a:lstStyle>
            <a:lvl1pPr>
              <a:defRPr sz="800">
                <a:latin typeface="+mn-lt"/>
              </a:defRPr>
            </a:lvl1pPr>
          </a:lstStyle>
          <a:p>
            <a:r>
              <a:rPr lang="fr-LU" dirty="0"/>
              <a:t>Image</a:t>
            </a:r>
            <a:endParaRPr lang="en-GB" dirty="0"/>
          </a:p>
        </p:txBody>
      </p:sp>
      <p:sp>
        <p:nvSpPr>
          <p:cNvPr id="58" name="Picture Placeholder 6">
            <a:extLst>
              <a:ext uri="{FF2B5EF4-FFF2-40B4-BE49-F238E27FC236}">
                <a16:creationId xmlns:a16="http://schemas.microsoft.com/office/drawing/2014/main" id="{4BF2ED2A-259E-4206-9A70-AA036CB7C1D9}"/>
              </a:ext>
            </a:extLst>
          </p:cNvPr>
          <p:cNvSpPr>
            <a:spLocks noGrp="1"/>
          </p:cNvSpPr>
          <p:nvPr>
            <p:ph type="pic" sz="quarter" idx="52" hasCustomPrompt="1"/>
          </p:nvPr>
        </p:nvSpPr>
        <p:spPr>
          <a:xfrm>
            <a:off x="3908209" y="214076"/>
            <a:ext cx="612000" cy="612000"/>
          </a:xfrm>
        </p:spPr>
        <p:txBody>
          <a:bodyPr>
            <a:normAutofit/>
          </a:bodyPr>
          <a:lstStyle>
            <a:lvl1pPr>
              <a:defRPr sz="800">
                <a:latin typeface="+mn-lt"/>
              </a:defRPr>
            </a:lvl1pPr>
          </a:lstStyle>
          <a:p>
            <a:r>
              <a:rPr lang="fr-LU" dirty="0"/>
              <a:t>Image</a:t>
            </a:r>
            <a:endParaRPr lang="en-GB" dirty="0"/>
          </a:p>
        </p:txBody>
      </p:sp>
      <p:sp>
        <p:nvSpPr>
          <p:cNvPr id="59" name="Picture Placeholder 6">
            <a:extLst>
              <a:ext uri="{FF2B5EF4-FFF2-40B4-BE49-F238E27FC236}">
                <a16:creationId xmlns:a16="http://schemas.microsoft.com/office/drawing/2014/main" id="{F2DDF67E-AC8A-4A4A-81B4-9F3CC957FC12}"/>
              </a:ext>
            </a:extLst>
          </p:cNvPr>
          <p:cNvSpPr>
            <a:spLocks noGrp="1"/>
          </p:cNvSpPr>
          <p:nvPr>
            <p:ph type="pic" sz="quarter" idx="53" hasCustomPrompt="1"/>
          </p:nvPr>
        </p:nvSpPr>
        <p:spPr>
          <a:xfrm>
            <a:off x="5363209" y="1721814"/>
            <a:ext cx="612000" cy="612000"/>
          </a:xfrm>
        </p:spPr>
        <p:txBody>
          <a:bodyPr>
            <a:normAutofit/>
          </a:bodyPr>
          <a:lstStyle>
            <a:lvl1pPr>
              <a:defRPr sz="800">
                <a:latin typeface="+mn-lt"/>
              </a:defRPr>
            </a:lvl1pPr>
          </a:lstStyle>
          <a:p>
            <a:r>
              <a:rPr lang="fr-LU" dirty="0"/>
              <a:t>Image</a:t>
            </a:r>
            <a:endParaRPr lang="en-GB" dirty="0"/>
          </a:p>
        </p:txBody>
      </p:sp>
      <p:sp>
        <p:nvSpPr>
          <p:cNvPr id="60" name="Picture Placeholder 6">
            <a:extLst>
              <a:ext uri="{FF2B5EF4-FFF2-40B4-BE49-F238E27FC236}">
                <a16:creationId xmlns:a16="http://schemas.microsoft.com/office/drawing/2014/main" id="{85D7476C-2D7E-4B7D-A8E3-40FFC0F598DC}"/>
              </a:ext>
            </a:extLst>
          </p:cNvPr>
          <p:cNvSpPr>
            <a:spLocks noGrp="1"/>
          </p:cNvSpPr>
          <p:nvPr>
            <p:ph type="pic" sz="quarter" idx="54" hasCustomPrompt="1"/>
          </p:nvPr>
        </p:nvSpPr>
        <p:spPr>
          <a:xfrm>
            <a:off x="4635709" y="1721814"/>
            <a:ext cx="612000" cy="612000"/>
          </a:xfrm>
        </p:spPr>
        <p:txBody>
          <a:bodyPr>
            <a:normAutofit/>
          </a:bodyPr>
          <a:lstStyle>
            <a:lvl1pPr>
              <a:defRPr sz="800">
                <a:latin typeface="+mn-lt"/>
              </a:defRPr>
            </a:lvl1pPr>
          </a:lstStyle>
          <a:p>
            <a:r>
              <a:rPr lang="fr-LU" dirty="0"/>
              <a:t>Image</a:t>
            </a:r>
            <a:endParaRPr lang="en-GB" dirty="0"/>
          </a:p>
        </p:txBody>
      </p:sp>
      <p:sp>
        <p:nvSpPr>
          <p:cNvPr id="61" name="Picture Placeholder 6">
            <a:extLst>
              <a:ext uri="{FF2B5EF4-FFF2-40B4-BE49-F238E27FC236}">
                <a16:creationId xmlns:a16="http://schemas.microsoft.com/office/drawing/2014/main" id="{DECEBF4A-EFE4-4206-9B8F-AB37EFC0FB4E}"/>
              </a:ext>
            </a:extLst>
          </p:cNvPr>
          <p:cNvSpPr>
            <a:spLocks noGrp="1"/>
          </p:cNvSpPr>
          <p:nvPr>
            <p:ph type="pic" sz="quarter" idx="55" hasCustomPrompt="1"/>
          </p:nvPr>
        </p:nvSpPr>
        <p:spPr>
          <a:xfrm>
            <a:off x="3908209" y="1721814"/>
            <a:ext cx="612000" cy="612000"/>
          </a:xfrm>
        </p:spPr>
        <p:txBody>
          <a:bodyPr>
            <a:normAutofit/>
          </a:bodyPr>
          <a:lstStyle>
            <a:lvl1pPr>
              <a:defRPr sz="800">
                <a:latin typeface="+mn-lt"/>
              </a:defRPr>
            </a:lvl1pPr>
          </a:lstStyle>
          <a:p>
            <a:r>
              <a:rPr lang="fr-LU" dirty="0"/>
              <a:t>Image</a:t>
            </a:r>
            <a:endParaRPr lang="en-GB" dirty="0"/>
          </a:p>
        </p:txBody>
      </p:sp>
      <p:sp>
        <p:nvSpPr>
          <p:cNvPr id="62" name="Picture Placeholder 6">
            <a:extLst>
              <a:ext uri="{FF2B5EF4-FFF2-40B4-BE49-F238E27FC236}">
                <a16:creationId xmlns:a16="http://schemas.microsoft.com/office/drawing/2014/main" id="{871B057C-8A92-4ECF-9119-DC314A60B78B}"/>
              </a:ext>
            </a:extLst>
          </p:cNvPr>
          <p:cNvSpPr>
            <a:spLocks noGrp="1"/>
          </p:cNvSpPr>
          <p:nvPr>
            <p:ph type="pic" sz="quarter" idx="56" hasCustomPrompt="1"/>
          </p:nvPr>
        </p:nvSpPr>
        <p:spPr>
          <a:xfrm>
            <a:off x="5363209" y="2475683"/>
            <a:ext cx="612000" cy="612000"/>
          </a:xfrm>
        </p:spPr>
        <p:txBody>
          <a:bodyPr>
            <a:normAutofit/>
          </a:bodyPr>
          <a:lstStyle>
            <a:lvl1pPr>
              <a:defRPr sz="800">
                <a:latin typeface="+mn-lt"/>
              </a:defRPr>
            </a:lvl1pPr>
          </a:lstStyle>
          <a:p>
            <a:r>
              <a:rPr lang="fr-LU" dirty="0"/>
              <a:t>Image</a:t>
            </a:r>
            <a:endParaRPr lang="en-GB" dirty="0"/>
          </a:p>
        </p:txBody>
      </p:sp>
      <p:sp>
        <p:nvSpPr>
          <p:cNvPr id="63" name="Picture Placeholder 6">
            <a:extLst>
              <a:ext uri="{FF2B5EF4-FFF2-40B4-BE49-F238E27FC236}">
                <a16:creationId xmlns:a16="http://schemas.microsoft.com/office/drawing/2014/main" id="{CA18E746-FA18-4E99-9CE0-9D52B2050239}"/>
              </a:ext>
            </a:extLst>
          </p:cNvPr>
          <p:cNvSpPr>
            <a:spLocks noGrp="1"/>
          </p:cNvSpPr>
          <p:nvPr>
            <p:ph type="pic" sz="quarter" idx="57" hasCustomPrompt="1"/>
          </p:nvPr>
        </p:nvSpPr>
        <p:spPr>
          <a:xfrm>
            <a:off x="4635709" y="2475683"/>
            <a:ext cx="612000" cy="612000"/>
          </a:xfrm>
        </p:spPr>
        <p:txBody>
          <a:bodyPr>
            <a:normAutofit/>
          </a:bodyPr>
          <a:lstStyle>
            <a:lvl1pPr>
              <a:defRPr sz="800">
                <a:latin typeface="+mn-lt"/>
              </a:defRPr>
            </a:lvl1pPr>
          </a:lstStyle>
          <a:p>
            <a:r>
              <a:rPr lang="fr-LU" dirty="0"/>
              <a:t>Image</a:t>
            </a:r>
            <a:endParaRPr lang="en-GB" dirty="0"/>
          </a:p>
        </p:txBody>
      </p:sp>
      <p:sp>
        <p:nvSpPr>
          <p:cNvPr id="64" name="Picture Placeholder 6">
            <a:extLst>
              <a:ext uri="{FF2B5EF4-FFF2-40B4-BE49-F238E27FC236}">
                <a16:creationId xmlns:a16="http://schemas.microsoft.com/office/drawing/2014/main" id="{E0F555E1-11FB-4314-AF05-3D93F973D9C2}"/>
              </a:ext>
            </a:extLst>
          </p:cNvPr>
          <p:cNvSpPr>
            <a:spLocks noGrp="1"/>
          </p:cNvSpPr>
          <p:nvPr>
            <p:ph type="pic" sz="quarter" idx="58" hasCustomPrompt="1"/>
          </p:nvPr>
        </p:nvSpPr>
        <p:spPr>
          <a:xfrm>
            <a:off x="8273206" y="3229552"/>
            <a:ext cx="612000" cy="612000"/>
          </a:xfrm>
        </p:spPr>
        <p:txBody>
          <a:bodyPr>
            <a:normAutofit/>
          </a:bodyPr>
          <a:lstStyle>
            <a:lvl1pPr>
              <a:defRPr sz="800">
                <a:latin typeface="+mn-lt"/>
              </a:defRPr>
            </a:lvl1pPr>
          </a:lstStyle>
          <a:p>
            <a:r>
              <a:rPr lang="fr-LU" dirty="0"/>
              <a:t>Image</a:t>
            </a:r>
            <a:endParaRPr lang="en-GB" dirty="0"/>
          </a:p>
        </p:txBody>
      </p:sp>
      <p:sp>
        <p:nvSpPr>
          <p:cNvPr id="65" name="Picture Placeholder 6">
            <a:extLst>
              <a:ext uri="{FF2B5EF4-FFF2-40B4-BE49-F238E27FC236}">
                <a16:creationId xmlns:a16="http://schemas.microsoft.com/office/drawing/2014/main" id="{ECDC4D77-5836-4CC6-9F95-AEC3EE9E14B4}"/>
              </a:ext>
            </a:extLst>
          </p:cNvPr>
          <p:cNvSpPr>
            <a:spLocks noGrp="1"/>
          </p:cNvSpPr>
          <p:nvPr>
            <p:ph type="pic" sz="quarter" idx="59" hasCustomPrompt="1"/>
          </p:nvPr>
        </p:nvSpPr>
        <p:spPr>
          <a:xfrm>
            <a:off x="7545709" y="3229552"/>
            <a:ext cx="612000" cy="612000"/>
          </a:xfrm>
        </p:spPr>
        <p:txBody>
          <a:bodyPr>
            <a:normAutofit/>
          </a:bodyPr>
          <a:lstStyle>
            <a:lvl1pPr>
              <a:defRPr sz="800">
                <a:latin typeface="+mn-lt"/>
              </a:defRPr>
            </a:lvl1pPr>
          </a:lstStyle>
          <a:p>
            <a:r>
              <a:rPr lang="fr-LU" dirty="0"/>
              <a:t>Image</a:t>
            </a:r>
            <a:endParaRPr lang="en-GB" dirty="0"/>
          </a:p>
        </p:txBody>
      </p:sp>
      <p:sp>
        <p:nvSpPr>
          <p:cNvPr id="66" name="Picture Placeholder 6">
            <a:extLst>
              <a:ext uri="{FF2B5EF4-FFF2-40B4-BE49-F238E27FC236}">
                <a16:creationId xmlns:a16="http://schemas.microsoft.com/office/drawing/2014/main" id="{4C95D8D8-9B49-4CC4-B078-7D4D137A9716}"/>
              </a:ext>
            </a:extLst>
          </p:cNvPr>
          <p:cNvSpPr>
            <a:spLocks noGrp="1"/>
          </p:cNvSpPr>
          <p:nvPr>
            <p:ph type="pic" sz="quarter" idx="60" hasCustomPrompt="1"/>
          </p:nvPr>
        </p:nvSpPr>
        <p:spPr>
          <a:xfrm>
            <a:off x="8273206" y="3983423"/>
            <a:ext cx="612000" cy="612000"/>
          </a:xfrm>
        </p:spPr>
        <p:txBody>
          <a:bodyPr>
            <a:normAutofit/>
          </a:bodyPr>
          <a:lstStyle>
            <a:lvl1pPr>
              <a:defRPr sz="800">
                <a:latin typeface="+mn-lt"/>
              </a:defRPr>
            </a:lvl1pPr>
          </a:lstStyle>
          <a:p>
            <a:r>
              <a:rPr lang="fr-LU" dirty="0"/>
              <a:t>Image</a:t>
            </a:r>
            <a:endParaRPr lang="en-GB" dirty="0"/>
          </a:p>
        </p:txBody>
      </p:sp>
      <p:sp>
        <p:nvSpPr>
          <p:cNvPr id="67" name="Picture Placeholder 6">
            <a:extLst>
              <a:ext uri="{FF2B5EF4-FFF2-40B4-BE49-F238E27FC236}">
                <a16:creationId xmlns:a16="http://schemas.microsoft.com/office/drawing/2014/main" id="{A3B96BD4-FC0C-48F9-B512-39ED5060F1F6}"/>
              </a:ext>
            </a:extLst>
          </p:cNvPr>
          <p:cNvSpPr>
            <a:spLocks noGrp="1"/>
          </p:cNvSpPr>
          <p:nvPr>
            <p:ph type="pic" sz="quarter" idx="61" hasCustomPrompt="1"/>
          </p:nvPr>
        </p:nvSpPr>
        <p:spPr>
          <a:xfrm>
            <a:off x="3908209" y="967945"/>
            <a:ext cx="612000" cy="612000"/>
          </a:xfrm>
        </p:spPr>
        <p:txBody>
          <a:bodyPr>
            <a:normAutofit/>
          </a:bodyPr>
          <a:lstStyle>
            <a:lvl1pPr>
              <a:defRPr sz="800">
                <a:latin typeface="+mn-lt"/>
              </a:defRPr>
            </a:lvl1pPr>
          </a:lstStyle>
          <a:p>
            <a:r>
              <a:rPr lang="fr-LU" dirty="0"/>
              <a:t>Image</a:t>
            </a:r>
            <a:endParaRPr lang="en-GB" dirty="0"/>
          </a:p>
        </p:txBody>
      </p:sp>
      <p:sp>
        <p:nvSpPr>
          <p:cNvPr id="68" name="Picture Placeholder 6">
            <a:extLst>
              <a:ext uri="{FF2B5EF4-FFF2-40B4-BE49-F238E27FC236}">
                <a16:creationId xmlns:a16="http://schemas.microsoft.com/office/drawing/2014/main" id="{557F5227-055E-4563-B776-3D59289324CA}"/>
              </a:ext>
            </a:extLst>
          </p:cNvPr>
          <p:cNvSpPr>
            <a:spLocks noGrp="1"/>
          </p:cNvSpPr>
          <p:nvPr>
            <p:ph type="pic" sz="quarter" idx="62" hasCustomPrompt="1"/>
          </p:nvPr>
        </p:nvSpPr>
        <p:spPr>
          <a:xfrm>
            <a:off x="7545709" y="1721814"/>
            <a:ext cx="612000" cy="612000"/>
          </a:xfrm>
        </p:spPr>
        <p:txBody>
          <a:bodyPr>
            <a:normAutofit/>
          </a:bodyPr>
          <a:lstStyle>
            <a:lvl1pPr>
              <a:defRPr sz="800">
                <a:latin typeface="+mn-lt"/>
              </a:defRPr>
            </a:lvl1pPr>
          </a:lstStyle>
          <a:p>
            <a:r>
              <a:rPr lang="fr-LU" dirty="0"/>
              <a:t>Image</a:t>
            </a:r>
            <a:endParaRPr lang="en-GB" dirty="0"/>
          </a:p>
        </p:txBody>
      </p:sp>
      <p:sp>
        <p:nvSpPr>
          <p:cNvPr id="69" name="Picture Placeholder 6">
            <a:extLst>
              <a:ext uri="{FF2B5EF4-FFF2-40B4-BE49-F238E27FC236}">
                <a16:creationId xmlns:a16="http://schemas.microsoft.com/office/drawing/2014/main" id="{CAA9C9FB-2E5A-43CB-A443-3B2EB2912960}"/>
              </a:ext>
            </a:extLst>
          </p:cNvPr>
          <p:cNvSpPr>
            <a:spLocks noGrp="1"/>
          </p:cNvSpPr>
          <p:nvPr>
            <p:ph type="pic" sz="quarter" idx="63" hasCustomPrompt="1"/>
          </p:nvPr>
        </p:nvSpPr>
        <p:spPr>
          <a:xfrm>
            <a:off x="6818209" y="1721814"/>
            <a:ext cx="612000" cy="612000"/>
          </a:xfrm>
        </p:spPr>
        <p:txBody>
          <a:bodyPr>
            <a:normAutofit/>
          </a:bodyPr>
          <a:lstStyle>
            <a:lvl1pPr>
              <a:defRPr sz="800">
                <a:latin typeface="+mn-lt"/>
              </a:defRPr>
            </a:lvl1pPr>
          </a:lstStyle>
          <a:p>
            <a:r>
              <a:rPr lang="fr-LU" dirty="0"/>
              <a:t>Image</a:t>
            </a:r>
            <a:endParaRPr lang="en-GB" dirty="0"/>
          </a:p>
        </p:txBody>
      </p:sp>
      <p:sp>
        <p:nvSpPr>
          <p:cNvPr id="70" name="Picture Placeholder 6">
            <a:extLst>
              <a:ext uri="{FF2B5EF4-FFF2-40B4-BE49-F238E27FC236}">
                <a16:creationId xmlns:a16="http://schemas.microsoft.com/office/drawing/2014/main" id="{5EB7F64F-2B00-4663-BC3C-2D9221BD9F07}"/>
              </a:ext>
            </a:extLst>
          </p:cNvPr>
          <p:cNvSpPr>
            <a:spLocks noGrp="1"/>
          </p:cNvSpPr>
          <p:nvPr>
            <p:ph type="pic" sz="quarter" idx="64" hasCustomPrompt="1"/>
          </p:nvPr>
        </p:nvSpPr>
        <p:spPr>
          <a:xfrm>
            <a:off x="6090709" y="1721814"/>
            <a:ext cx="612000" cy="612000"/>
          </a:xfrm>
        </p:spPr>
        <p:txBody>
          <a:bodyPr>
            <a:normAutofit/>
          </a:bodyPr>
          <a:lstStyle>
            <a:lvl1pPr>
              <a:defRPr sz="800">
                <a:latin typeface="+mn-lt"/>
              </a:defRPr>
            </a:lvl1pPr>
          </a:lstStyle>
          <a:p>
            <a:r>
              <a:rPr lang="fr-LU" dirty="0"/>
              <a:t>Image</a:t>
            </a:r>
            <a:endParaRPr lang="en-GB" dirty="0"/>
          </a:p>
        </p:txBody>
      </p:sp>
      <p:sp>
        <p:nvSpPr>
          <p:cNvPr id="71" name="Picture Placeholder 6">
            <a:extLst>
              <a:ext uri="{FF2B5EF4-FFF2-40B4-BE49-F238E27FC236}">
                <a16:creationId xmlns:a16="http://schemas.microsoft.com/office/drawing/2014/main" id="{2A1F288F-1A11-420B-A9D8-29200093E7EB}"/>
              </a:ext>
            </a:extLst>
          </p:cNvPr>
          <p:cNvSpPr>
            <a:spLocks noGrp="1"/>
          </p:cNvSpPr>
          <p:nvPr>
            <p:ph type="pic" sz="quarter" idx="65" hasCustomPrompt="1"/>
          </p:nvPr>
        </p:nvSpPr>
        <p:spPr>
          <a:xfrm>
            <a:off x="8273206" y="2475683"/>
            <a:ext cx="612000" cy="612000"/>
          </a:xfrm>
        </p:spPr>
        <p:txBody>
          <a:bodyPr>
            <a:normAutofit/>
          </a:bodyPr>
          <a:lstStyle>
            <a:lvl1pPr>
              <a:defRPr sz="800">
                <a:latin typeface="+mn-lt"/>
              </a:defRPr>
            </a:lvl1pPr>
          </a:lstStyle>
          <a:p>
            <a:r>
              <a:rPr lang="fr-LU" dirty="0"/>
              <a:t>Image</a:t>
            </a:r>
            <a:endParaRPr lang="en-GB" dirty="0"/>
          </a:p>
        </p:txBody>
      </p:sp>
      <p:sp>
        <p:nvSpPr>
          <p:cNvPr id="72" name="Picture Placeholder 6">
            <a:extLst>
              <a:ext uri="{FF2B5EF4-FFF2-40B4-BE49-F238E27FC236}">
                <a16:creationId xmlns:a16="http://schemas.microsoft.com/office/drawing/2014/main" id="{C2D45B0E-BB51-467C-9D60-5418482C7F1A}"/>
              </a:ext>
            </a:extLst>
          </p:cNvPr>
          <p:cNvSpPr>
            <a:spLocks noGrp="1"/>
          </p:cNvSpPr>
          <p:nvPr>
            <p:ph type="pic" sz="quarter" idx="66" hasCustomPrompt="1"/>
          </p:nvPr>
        </p:nvSpPr>
        <p:spPr>
          <a:xfrm>
            <a:off x="7545709" y="2475683"/>
            <a:ext cx="612000" cy="612000"/>
          </a:xfrm>
        </p:spPr>
        <p:txBody>
          <a:bodyPr>
            <a:normAutofit/>
          </a:bodyPr>
          <a:lstStyle>
            <a:lvl1pPr>
              <a:defRPr sz="800">
                <a:latin typeface="+mn-lt"/>
              </a:defRPr>
            </a:lvl1pPr>
          </a:lstStyle>
          <a:p>
            <a:r>
              <a:rPr lang="fr-LU" dirty="0"/>
              <a:t>Image</a:t>
            </a:r>
            <a:endParaRPr lang="en-GB" dirty="0"/>
          </a:p>
        </p:txBody>
      </p:sp>
      <p:sp>
        <p:nvSpPr>
          <p:cNvPr id="73" name="Picture Placeholder 6">
            <a:extLst>
              <a:ext uri="{FF2B5EF4-FFF2-40B4-BE49-F238E27FC236}">
                <a16:creationId xmlns:a16="http://schemas.microsoft.com/office/drawing/2014/main" id="{654CF3EC-7075-4E5E-A1BD-E4EB697CDB18}"/>
              </a:ext>
            </a:extLst>
          </p:cNvPr>
          <p:cNvSpPr>
            <a:spLocks noGrp="1"/>
          </p:cNvSpPr>
          <p:nvPr>
            <p:ph type="pic" sz="quarter" idx="67" hasCustomPrompt="1"/>
          </p:nvPr>
        </p:nvSpPr>
        <p:spPr>
          <a:xfrm>
            <a:off x="6818209" y="2475683"/>
            <a:ext cx="612000" cy="612000"/>
          </a:xfrm>
        </p:spPr>
        <p:txBody>
          <a:bodyPr>
            <a:normAutofit/>
          </a:bodyPr>
          <a:lstStyle>
            <a:lvl1pPr>
              <a:defRPr sz="800">
                <a:latin typeface="+mn-lt"/>
              </a:defRPr>
            </a:lvl1pPr>
          </a:lstStyle>
          <a:p>
            <a:r>
              <a:rPr lang="fr-LU" dirty="0"/>
              <a:t>Image</a:t>
            </a:r>
            <a:endParaRPr lang="en-GB" dirty="0"/>
          </a:p>
        </p:txBody>
      </p:sp>
      <p:sp>
        <p:nvSpPr>
          <p:cNvPr id="74" name="Picture Placeholder 6">
            <a:extLst>
              <a:ext uri="{FF2B5EF4-FFF2-40B4-BE49-F238E27FC236}">
                <a16:creationId xmlns:a16="http://schemas.microsoft.com/office/drawing/2014/main" id="{CDB364B2-2BA6-43EE-BDDB-80D7A5E67B4F}"/>
              </a:ext>
            </a:extLst>
          </p:cNvPr>
          <p:cNvSpPr>
            <a:spLocks noGrp="1"/>
          </p:cNvSpPr>
          <p:nvPr>
            <p:ph type="pic" sz="quarter" idx="68" hasCustomPrompt="1"/>
          </p:nvPr>
        </p:nvSpPr>
        <p:spPr>
          <a:xfrm>
            <a:off x="6090709" y="2475683"/>
            <a:ext cx="612000" cy="612000"/>
          </a:xfrm>
        </p:spPr>
        <p:txBody>
          <a:bodyPr>
            <a:normAutofit/>
          </a:bodyPr>
          <a:lstStyle>
            <a:lvl1pPr>
              <a:defRPr sz="800">
                <a:latin typeface="+mn-lt"/>
              </a:defRPr>
            </a:lvl1pPr>
          </a:lstStyle>
          <a:p>
            <a:r>
              <a:rPr lang="fr-LU" dirty="0"/>
              <a:t>Image</a:t>
            </a:r>
            <a:endParaRPr lang="en-GB" dirty="0"/>
          </a:p>
        </p:txBody>
      </p:sp>
      <p:sp>
        <p:nvSpPr>
          <p:cNvPr id="75" name="Picture Placeholder 6">
            <a:extLst>
              <a:ext uri="{FF2B5EF4-FFF2-40B4-BE49-F238E27FC236}">
                <a16:creationId xmlns:a16="http://schemas.microsoft.com/office/drawing/2014/main" id="{56F08A6E-FFB0-43C5-A4E3-1B2A3801746E}"/>
              </a:ext>
            </a:extLst>
          </p:cNvPr>
          <p:cNvSpPr>
            <a:spLocks noGrp="1"/>
          </p:cNvSpPr>
          <p:nvPr>
            <p:ph type="pic" sz="quarter" idx="69" hasCustomPrompt="1"/>
          </p:nvPr>
        </p:nvSpPr>
        <p:spPr>
          <a:xfrm>
            <a:off x="4635709" y="214076"/>
            <a:ext cx="612000" cy="612000"/>
          </a:xfrm>
        </p:spPr>
        <p:txBody>
          <a:bodyPr>
            <a:normAutofit/>
          </a:bodyPr>
          <a:lstStyle>
            <a:lvl1pPr>
              <a:defRPr sz="800">
                <a:latin typeface="+mn-lt"/>
              </a:defRPr>
            </a:lvl1pPr>
          </a:lstStyle>
          <a:p>
            <a:r>
              <a:rPr lang="fr-LU" dirty="0"/>
              <a:t>Image</a:t>
            </a:r>
            <a:endParaRPr lang="en-GB" dirty="0"/>
          </a:p>
        </p:txBody>
      </p:sp>
      <p:sp>
        <p:nvSpPr>
          <p:cNvPr id="76" name="Picture Placeholder 6">
            <a:extLst>
              <a:ext uri="{FF2B5EF4-FFF2-40B4-BE49-F238E27FC236}">
                <a16:creationId xmlns:a16="http://schemas.microsoft.com/office/drawing/2014/main" id="{B48434DB-F84D-453E-8496-15BAB879491F}"/>
              </a:ext>
            </a:extLst>
          </p:cNvPr>
          <p:cNvSpPr>
            <a:spLocks noGrp="1"/>
          </p:cNvSpPr>
          <p:nvPr>
            <p:ph type="pic" sz="quarter" idx="70" hasCustomPrompt="1"/>
          </p:nvPr>
        </p:nvSpPr>
        <p:spPr>
          <a:xfrm>
            <a:off x="4635709" y="967945"/>
            <a:ext cx="612000" cy="612000"/>
          </a:xfrm>
        </p:spPr>
        <p:txBody>
          <a:bodyPr>
            <a:normAutofit/>
          </a:bodyPr>
          <a:lstStyle>
            <a:lvl1pPr>
              <a:defRPr sz="800">
                <a:latin typeface="+mn-lt"/>
              </a:defRPr>
            </a:lvl1pPr>
          </a:lstStyle>
          <a:p>
            <a:r>
              <a:rPr lang="fr-LU" dirty="0"/>
              <a:t>Image</a:t>
            </a:r>
            <a:endParaRPr lang="en-GB" dirty="0"/>
          </a:p>
        </p:txBody>
      </p:sp>
      <p:sp>
        <p:nvSpPr>
          <p:cNvPr id="77" name="Picture Placeholder 6">
            <a:extLst>
              <a:ext uri="{FF2B5EF4-FFF2-40B4-BE49-F238E27FC236}">
                <a16:creationId xmlns:a16="http://schemas.microsoft.com/office/drawing/2014/main" id="{AECA7586-3D18-47B7-88CA-FA88CEC3DB77}"/>
              </a:ext>
            </a:extLst>
          </p:cNvPr>
          <p:cNvSpPr>
            <a:spLocks noGrp="1"/>
          </p:cNvSpPr>
          <p:nvPr>
            <p:ph type="pic" sz="quarter" idx="71" hasCustomPrompt="1"/>
          </p:nvPr>
        </p:nvSpPr>
        <p:spPr>
          <a:xfrm>
            <a:off x="7545709" y="967945"/>
            <a:ext cx="612000" cy="612000"/>
          </a:xfrm>
        </p:spPr>
        <p:txBody>
          <a:bodyPr>
            <a:normAutofit/>
          </a:bodyPr>
          <a:lstStyle>
            <a:lvl1pPr>
              <a:defRPr sz="800">
                <a:latin typeface="+mn-lt"/>
              </a:defRPr>
            </a:lvl1pPr>
          </a:lstStyle>
          <a:p>
            <a:r>
              <a:rPr lang="fr-LU" dirty="0"/>
              <a:t>Image</a:t>
            </a:r>
            <a:endParaRPr lang="en-GB" dirty="0"/>
          </a:p>
        </p:txBody>
      </p:sp>
      <p:sp>
        <p:nvSpPr>
          <p:cNvPr id="78" name="Picture Placeholder 6">
            <a:extLst>
              <a:ext uri="{FF2B5EF4-FFF2-40B4-BE49-F238E27FC236}">
                <a16:creationId xmlns:a16="http://schemas.microsoft.com/office/drawing/2014/main" id="{97C11EDC-4026-4CDF-BBE3-F8C0327EBD58}"/>
              </a:ext>
            </a:extLst>
          </p:cNvPr>
          <p:cNvSpPr>
            <a:spLocks noGrp="1"/>
          </p:cNvSpPr>
          <p:nvPr>
            <p:ph type="pic" sz="quarter" idx="72" hasCustomPrompt="1"/>
          </p:nvPr>
        </p:nvSpPr>
        <p:spPr>
          <a:xfrm>
            <a:off x="8273206" y="967945"/>
            <a:ext cx="612000" cy="612000"/>
          </a:xfrm>
        </p:spPr>
        <p:txBody>
          <a:bodyPr>
            <a:normAutofit/>
          </a:bodyPr>
          <a:lstStyle>
            <a:lvl1pPr>
              <a:defRPr sz="800">
                <a:latin typeface="+mn-lt"/>
              </a:defRPr>
            </a:lvl1pPr>
          </a:lstStyle>
          <a:p>
            <a:r>
              <a:rPr lang="fr-LU" dirty="0"/>
              <a:t>Image</a:t>
            </a:r>
            <a:endParaRPr lang="en-GB" dirty="0"/>
          </a:p>
        </p:txBody>
      </p:sp>
      <p:sp>
        <p:nvSpPr>
          <p:cNvPr id="79" name="Picture Placeholder 6">
            <a:extLst>
              <a:ext uri="{FF2B5EF4-FFF2-40B4-BE49-F238E27FC236}">
                <a16:creationId xmlns:a16="http://schemas.microsoft.com/office/drawing/2014/main" id="{7F9FF5DA-F520-470C-8A91-BEB5C53B5782}"/>
              </a:ext>
            </a:extLst>
          </p:cNvPr>
          <p:cNvSpPr>
            <a:spLocks noGrp="1"/>
          </p:cNvSpPr>
          <p:nvPr>
            <p:ph type="pic" sz="quarter" idx="73" hasCustomPrompt="1"/>
          </p:nvPr>
        </p:nvSpPr>
        <p:spPr>
          <a:xfrm>
            <a:off x="8273206" y="1721814"/>
            <a:ext cx="612000" cy="612000"/>
          </a:xfrm>
        </p:spPr>
        <p:txBody>
          <a:bodyPr>
            <a:normAutofit/>
          </a:bodyPr>
          <a:lstStyle>
            <a:lvl1pPr>
              <a:defRPr sz="800">
                <a:latin typeface="+mn-lt"/>
              </a:defRPr>
            </a:lvl1pPr>
          </a:lstStyle>
          <a:p>
            <a:r>
              <a:rPr lang="fr-LU" dirty="0"/>
              <a:t>Image</a:t>
            </a:r>
            <a:endParaRPr lang="en-GB" dirty="0"/>
          </a:p>
        </p:txBody>
      </p:sp>
      <p:sp>
        <p:nvSpPr>
          <p:cNvPr id="80" name="Picture Placeholder 6">
            <a:extLst>
              <a:ext uri="{FF2B5EF4-FFF2-40B4-BE49-F238E27FC236}">
                <a16:creationId xmlns:a16="http://schemas.microsoft.com/office/drawing/2014/main" id="{E94835C7-D921-41CE-9DCB-9BC719E610DC}"/>
              </a:ext>
            </a:extLst>
          </p:cNvPr>
          <p:cNvSpPr>
            <a:spLocks noGrp="1"/>
          </p:cNvSpPr>
          <p:nvPr>
            <p:ph type="pic" sz="quarter" idx="74" hasCustomPrompt="1"/>
          </p:nvPr>
        </p:nvSpPr>
        <p:spPr>
          <a:xfrm>
            <a:off x="5363209" y="214076"/>
            <a:ext cx="612000" cy="612000"/>
          </a:xfrm>
        </p:spPr>
        <p:txBody>
          <a:bodyPr>
            <a:normAutofit/>
          </a:bodyPr>
          <a:lstStyle>
            <a:lvl1pPr>
              <a:defRPr sz="800">
                <a:latin typeface="+mn-lt"/>
              </a:defRPr>
            </a:lvl1pPr>
          </a:lstStyle>
          <a:p>
            <a:r>
              <a:rPr lang="fr-LU" dirty="0"/>
              <a:t>Image</a:t>
            </a:r>
            <a:endParaRPr lang="en-GB" dirty="0"/>
          </a:p>
        </p:txBody>
      </p:sp>
      <p:sp>
        <p:nvSpPr>
          <p:cNvPr id="81" name="Picture Placeholder 6">
            <a:extLst>
              <a:ext uri="{FF2B5EF4-FFF2-40B4-BE49-F238E27FC236}">
                <a16:creationId xmlns:a16="http://schemas.microsoft.com/office/drawing/2014/main" id="{8FE800BF-9223-424B-9990-3B696C9609A4}"/>
              </a:ext>
            </a:extLst>
          </p:cNvPr>
          <p:cNvSpPr>
            <a:spLocks noGrp="1"/>
          </p:cNvSpPr>
          <p:nvPr>
            <p:ph type="pic" sz="quarter" idx="75" hasCustomPrompt="1"/>
          </p:nvPr>
        </p:nvSpPr>
        <p:spPr>
          <a:xfrm>
            <a:off x="5363209" y="967945"/>
            <a:ext cx="612000" cy="612000"/>
          </a:xfrm>
        </p:spPr>
        <p:txBody>
          <a:bodyPr>
            <a:normAutofit/>
          </a:bodyPr>
          <a:lstStyle>
            <a:lvl1pPr>
              <a:defRPr sz="800">
                <a:latin typeface="+mn-lt"/>
              </a:defRPr>
            </a:lvl1pPr>
          </a:lstStyle>
          <a:p>
            <a:r>
              <a:rPr lang="fr-LU" dirty="0"/>
              <a:t>Image</a:t>
            </a:r>
            <a:endParaRPr lang="en-GB" dirty="0"/>
          </a:p>
        </p:txBody>
      </p:sp>
      <p:sp>
        <p:nvSpPr>
          <p:cNvPr id="82" name="Picture Placeholder 6">
            <a:extLst>
              <a:ext uri="{FF2B5EF4-FFF2-40B4-BE49-F238E27FC236}">
                <a16:creationId xmlns:a16="http://schemas.microsoft.com/office/drawing/2014/main" id="{70C25F58-DF7D-4BF0-8BDB-DFD664F91B6E}"/>
              </a:ext>
            </a:extLst>
          </p:cNvPr>
          <p:cNvSpPr>
            <a:spLocks noGrp="1"/>
          </p:cNvSpPr>
          <p:nvPr>
            <p:ph type="pic" sz="quarter" idx="76" hasCustomPrompt="1"/>
          </p:nvPr>
        </p:nvSpPr>
        <p:spPr>
          <a:xfrm>
            <a:off x="6090709" y="967945"/>
            <a:ext cx="612000" cy="612000"/>
          </a:xfrm>
        </p:spPr>
        <p:txBody>
          <a:bodyPr>
            <a:normAutofit/>
          </a:bodyPr>
          <a:lstStyle>
            <a:lvl1pPr>
              <a:defRPr sz="800">
                <a:latin typeface="+mn-lt"/>
              </a:defRPr>
            </a:lvl1pPr>
          </a:lstStyle>
          <a:p>
            <a:r>
              <a:rPr lang="fr-LU" dirty="0"/>
              <a:t>Image</a:t>
            </a:r>
            <a:endParaRPr lang="en-GB" dirty="0"/>
          </a:p>
        </p:txBody>
      </p:sp>
      <p:sp>
        <p:nvSpPr>
          <p:cNvPr id="83" name="Picture Placeholder 6">
            <a:extLst>
              <a:ext uri="{FF2B5EF4-FFF2-40B4-BE49-F238E27FC236}">
                <a16:creationId xmlns:a16="http://schemas.microsoft.com/office/drawing/2014/main" id="{516AB6A5-E794-4F8E-913D-12DA49CF408E}"/>
              </a:ext>
            </a:extLst>
          </p:cNvPr>
          <p:cNvSpPr>
            <a:spLocks noGrp="1"/>
          </p:cNvSpPr>
          <p:nvPr>
            <p:ph type="pic" sz="quarter" idx="77" hasCustomPrompt="1"/>
          </p:nvPr>
        </p:nvSpPr>
        <p:spPr>
          <a:xfrm>
            <a:off x="6818209" y="967945"/>
            <a:ext cx="612000" cy="612000"/>
          </a:xfrm>
        </p:spPr>
        <p:txBody>
          <a:bodyPr>
            <a:normAutofit/>
          </a:bodyPr>
          <a:lstStyle>
            <a:lvl1pPr>
              <a:defRPr sz="800">
                <a:latin typeface="+mn-lt"/>
              </a:defRPr>
            </a:lvl1pPr>
          </a:lstStyle>
          <a:p>
            <a:r>
              <a:rPr lang="fr-LU" dirty="0"/>
              <a:t>Image</a:t>
            </a:r>
            <a:endParaRPr lang="en-GB" dirty="0"/>
          </a:p>
        </p:txBody>
      </p:sp>
      <p:sp>
        <p:nvSpPr>
          <p:cNvPr id="84" name="Picture Placeholder 6">
            <a:extLst>
              <a:ext uri="{FF2B5EF4-FFF2-40B4-BE49-F238E27FC236}">
                <a16:creationId xmlns:a16="http://schemas.microsoft.com/office/drawing/2014/main" id="{61DEF207-4468-4AA9-8489-F0C9A84E6CB2}"/>
              </a:ext>
            </a:extLst>
          </p:cNvPr>
          <p:cNvSpPr>
            <a:spLocks noGrp="1"/>
          </p:cNvSpPr>
          <p:nvPr>
            <p:ph type="pic" sz="quarter" idx="78" hasCustomPrompt="1"/>
          </p:nvPr>
        </p:nvSpPr>
        <p:spPr>
          <a:xfrm>
            <a:off x="6090709" y="214076"/>
            <a:ext cx="612000" cy="612000"/>
          </a:xfrm>
        </p:spPr>
        <p:txBody>
          <a:bodyPr>
            <a:normAutofit/>
          </a:bodyPr>
          <a:lstStyle>
            <a:lvl1pPr>
              <a:defRPr sz="800">
                <a:latin typeface="+mn-lt"/>
              </a:defRPr>
            </a:lvl1pPr>
          </a:lstStyle>
          <a:p>
            <a:r>
              <a:rPr lang="fr-LU" dirty="0"/>
              <a:t>Image</a:t>
            </a:r>
            <a:endParaRPr lang="en-GB" dirty="0"/>
          </a:p>
        </p:txBody>
      </p:sp>
      <p:sp>
        <p:nvSpPr>
          <p:cNvPr id="85" name="Picture Placeholder 6">
            <a:extLst>
              <a:ext uri="{FF2B5EF4-FFF2-40B4-BE49-F238E27FC236}">
                <a16:creationId xmlns:a16="http://schemas.microsoft.com/office/drawing/2014/main" id="{0213AF32-02F3-43D9-8D9F-993EDCBD14EF}"/>
              </a:ext>
            </a:extLst>
          </p:cNvPr>
          <p:cNvSpPr>
            <a:spLocks noGrp="1"/>
          </p:cNvSpPr>
          <p:nvPr>
            <p:ph type="pic" sz="quarter" idx="79" hasCustomPrompt="1"/>
          </p:nvPr>
        </p:nvSpPr>
        <p:spPr>
          <a:xfrm>
            <a:off x="6818209" y="214076"/>
            <a:ext cx="612000" cy="612000"/>
          </a:xfrm>
        </p:spPr>
        <p:txBody>
          <a:bodyPr>
            <a:normAutofit/>
          </a:bodyPr>
          <a:lstStyle>
            <a:lvl1pPr>
              <a:defRPr sz="800">
                <a:latin typeface="+mn-lt"/>
              </a:defRPr>
            </a:lvl1pPr>
          </a:lstStyle>
          <a:p>
            <a:r>
              <a:rPr lang="fr-LU" dirty="0"/>
              <a:t>Image</a:t>
            </a:r>
            <a:endParaRPr lang="en-GB" dirty="0"/>
          </a:p>
        </p:txBody>
      </p:sp>
      <p:sp>
        <p:nvSpPr>
          <p:cNvPr id="86" name="Picture Placeholder 6">
            <a:extLst>
              <a:ext uri="{FF2B5EF4-FFF2-40B4-BE49-F238E27FC236}">
                <a16:creationId xmlns:a16="http://schemas.microsoft.com/office/drawing/2014/main" id="{CD505FEA-6BF7-490C-BA89-473FF791B867}"/>
              </a:ext>
            </a:extLst>
          </p:cNvPr>
          <p:cNvSpPr>
            <a:spLocks noGrp="1"/>
          </p:cNvSpPr>
          <p:nvPr>
            <p:ph type="pic" sz="quarter" idx="80" hasCustomPrompt="1"/>
          </p:nvPr>
        </p:nvSpPr>
        <p:spPr>
          <a:xfrm>
            <a:off x="7545709" y="214076"/>
            <a:ext cx="612000" cy="612000"/>
          </a:xfrm>
        </p:spPr>
        <p:txBody>
          <a:bodyPr>
            <a:normAutofit/>
          </a:bodyPr>
          <a:lstStyle>
            <a:lvl1pPr>
              <a:defRPr sz="800">
                <a:latin typeface="+mn-lt"/>
              </a:defRPr>
            </a:lvl1pPr>
          </a:lstStyle>
          <a:p>
            <a:r>
              <a:rPr lang="fr-LU" dirty="0"/>
              <a:t>Image</a:t>
            </a:r>
            <a:endParaRPr lang="en-GB" dirty="0"/>
          </a:p>
        </p:txBody>
      </p:sp>
      <p:sp>
        <p:nvSpPr>
          <p:cNvPr id="87" name="Picture Placeholder 6">
            <a:extLst>
              <a:ext uri="{FF2B5EF4-FFF2-40B4-BE49-F238E27FC236}">
                <a16:creationId xmlns:a16="http://schemas.microsoft.com/office/drawing/2014/main" id="{D7434040-876F-4EA4-800A-B03E04D1B06A}"/>
              </a:ext>
            </a:extLst>
          </p:cNvPr>
          <p:cNvSpPr>
            <a:spLocks noGrp="1"/>
          </p:cNvSpPr>
          <p:nvPr>
            <p:ph type="pic" sz="quarter" idx="81" hasCustomPrompt="1"/>
          </p:nvPr>
        </p:nvSpPr>
        <p:spPr>
          <a:xfrm>
            <a:off x="8273206" y="214076"/>
            <a:ext cx="612000" cy="612000"/>
          </a:xfrm>
        </p:spPr>
        <p:txBody>
          <a:bodyPr>
            <a:normAutofit/>
          </a:bodyPr>
          <a:lstStyle>
            <a:lvl1pPr>
              <a:defRPr sz="800">
                <a:latin typeface="+mn-lt"/>
              </a:defRPr>
            </a:lvl1pPr>
          </a:lstStyle>
          <a:p>
            <a:r>
              <a:rPr lang="fr-LU" dirty="0"/>
              <a:t>Image</a:t>
            </a:r>
            <a:endParaRPr lang="en-GB" dirty="0"/>
          </a:p>
        </p:txBody>
      </p:sp>
    </p:spTree>
    <p:extLst>
      <p:ext uri="{BB962C8B-B14F-4D97-AF65-F5344CB8AC3E}">
        <p14:creationId xmlns:p14="http://schemas.microsoft.com/office/powerpoint/2010/main" val="1862683205"/>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7. End slide">
    <p:spTree>
      <p:nvGrpSpPr>
        <p:cNvPr id="1" name=""/>
        <p:cNvGrpSpPr/>
        <p:nvPr/>
      </p:nvGrpSpPr>
      <p:grpSpPr>
        <a:xfrm>
          <a:off x="0" y="0"/>
          <a:ext cx="0" cy="0"/>
          <a:chOff x="0" y="0"/>
          <a:chExt cx="0" cy="0"/>
        </a:xfrm>
      </p:grpSpPr>
      <p:sp>
        <p:nvSpPr>
          <p:cNvPr id="17" name="Rectangle 16"/>
          <p:cNvSpPr/>
          <p:nvPr userDrawn="1"/>
        </p:nvSpPr>
        <p:spPr>
          <a:xfrm>
            <a:off x="0" y="0"/>
            <a:ext cx="9144000"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7FC2"/>
              </a:solidFill>
            </a:endParaRPr>
          </a:p>
        </p:txBody>
      </p:sp>
      <p:pic>
        <p:nvPicPr>
          <p:cNvPr id="18" name="Picture 17" descr="EASA-logo_RGB_negative_300dpi.png">
            <a:hlinkClick r:id="rId2"/>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10" name="Subtitle 2"/>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sp>
        <p:nvSpPr>
          <p:cNvPr id="12" name="Subtitle 2"/>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sp>
        <p:nvSpPr>
          <p:cNvPr id="13" name="Subtitle 2"/>
          <p:cNvSpPr txBox="1">
            <a:spLocks/>
          </p:cNvSpPr>
          <p:nvPr userDrawn="1"/>
        </p:nvSpPr>
        <p:spPr>
          <a:xfrm>
            <a:off x="618237" y="4418632"/>
            <a:ext cx="1754039" cy="28275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200" b="1" dirty="0">
                <a:solidFill>
                  <a:schemeClr val="accent1">
                    <a:lumMod val="20000"/>
                    <a:lumOff val="80000"/>
                  </a:schemeClr>
                </a:solidFill>
              </a:rPr>
              <a:t>e</a:t>
            </a:r>
            <a:r>
              <a:rPr lang="x-none" sz="1200" b="1" dirty="0">
                <a:solidFill>
                  <a:schemeClr val="accent1">
                    <a:lumMod val="20000"/>
                    <a:lumOff val="80000"/>
                  </a:schemeClr>
                </a:solidFill>
              </a:rPr>
              <a:t>asa.europa.eu/connect</a:t>
            </a:r>
            <a:endParaRPr lang="en-US" sz="1200" b="1" dirty="0">
              <a:solidFill>
                <a:schemeClr val="accent1">
                  <a:lumMod val="20000"/>
                  <a:lumOff val="80000"/>
                </a:schemeClr>
              </a:solidFill>
            </a:endParaRPr>
          </a:p>
        </p:txBody>
      </p:sp>
      <p:sp>
        <p:nvSpPr>
          <p:cNvPr id="20" name="Text Placeholder 4"/>
          <p:cNvSpPr>
            <a:spLocks noGrp="1"/>
          </p:cNvSpPr>
          <p:nvPr>
            <p:ph type="body" sz="quarter" idx="11" hasCustomPrompt="1"/>
          </p:nvPr>
        </p:nvSpPr>
        <p:spPr>
          <a:xfrm>
            <a:off x="572711" y="1958895"/>
            <a:ext cx="8360423" cy="584679"/>
          </a:xfrm>
          <a:prstGeom prst="rect">
            <a:avLst/>
          </a:prstGeom>
        </p:spPr>
        <p:txBody>
          <a:bodyPr vert="horz"/>
          <a:lstStyle>
            <a:lvl1pPr marL="0" indent="0">
              <a:buNone/>
              <a:defRPr sz="2400">
                <a:solidFill>
                  <a:srgbClr val="FFFFFF"/>
                </a:solidFill>
              </a:defRPr>
            </a:lvl1pPr>
          </a:lstStyle>
          <a:p>
            <a:r>
              <a:rPr lang="x-none" dirty="0"/>
              <a:t>Subtitle </a:t>
            </a:r>
            <a:endParaRPr lang="en-US" dirty="0"/>
          </a:p>
        </p:txBody>
      </p:sp>
      <p:sp>
        <p:nvSpPr>
          <p:cNvPr id="21" name="Title 1">
            <a:extLst>
              <a:ext uri="{FF2B5EF4-FFF2-40B4-BE49-F238E27FC236}">
                <a16:creationId xmlns:a16="http://schemas.microsoft.com/office/drawing/2014/main" id="{F456E6D4-FE95-45DC-9BF8-48FAE2E12590}"/>
              </a:ext>
            </a:extLst>
          </p:cNvPr>
          <p:cNvSpPr>
            <a:spLocks noGrp="1"/>
          </p:cNvSpPr>
          <p:nvPr>
            <p:ph type="ctrTitle" hasCustomPrompt="1"/>
          </p:nvPr>
        </p:nvSpPr>
        <p:spPr>
          <a:xfrm>
            <a:off x="570788" y="1152096"/>
            <a:ext cx="8362345" cy="530475"/>
          </a:xfrm>
          <a:prstGeom prst="rect">
            <a:avLst/>
          </a:prstGeom>
        </p:spPr>
        <p:txBody>
          <a:bodyPr/>
          <a:lstStyle>
            <a:lvl1pPr algn="l">
              <a:lnSpc>
                <a:spcPct val="70000"/>
              </a:lnSpc>
              <a:defRPr sz="3600" b="1">
                <a:solidFill>
                  <a:srgbClr val="FFFFFF"/>
                </a:solidFill>
              </a:defRPr>
            </a:lvl1pPr>
          </a:lstStyle>
          <a:p>
            <a:r>
              <a:rPr lang="x-none" dirty="0"/>
              <a:t>End slide</a:t>
            </a:r>
            <a:endParaRPr lang="en-US" dirty="0"/>
          </a:p>
        </p:txBody>
      </p:sp>
      <p:pic>
        <p:nvPicPr>
          <p:cNvPr id="16" name="Picture 15">
            <a:extLst>
              <a:ext uri="{FF2B5EF4-FFF2-40B4-BE49-F238E27FC236}">
                <a16:creationId xmlns:a16="http://schemas.microsoft.com/office/drawing/2014/main" id="{74A22BCE-383A-46CA-9171-B47462494034}"/>
              </a:ext>
            </a:extLst>
          </p:cNvPr>
          <p:cNvPicPr>
            <a:picLocks noChangeAspect="1"/>
          </p:cNvPicPr>
          <p:nvPr userDrawn="1"/>
        </p:nvPicPr>
        <p:blipFill>
          <a:blip r:embed="rId4"/>
          <a:stretch>
            <a:fillRect/>
          </a:stretch>
        </p:blipFill>
        <p:spPr>
          <a:xfrm>
            <a:off x="8667729" y="4779207"/>
            <a:ext cx="266700" cy="180975"/>
          </a:xfrm>
          <a:prstGeom prst="rect">
            <a:avLst/>
          </a:prstGeom>
        </p:spPr>
      </p:pic>
      <p:pic>
        <p:nvPicPr>
          <p:cNvPr id="19" name="Picture 18">
            <a:extLst>
              <a:ext uri="{FF2B5EF4-FFF2-40B4-BE49-F238E27FC236}">
                <a16:creationId xmlns:a16="http://schemas.microsoft.com/office/drawing/2014/main" id="{1D17A654-2CFC-4D9D-B5A2-0B2D13CA9002}"/>
              </a:ext>
            </a:extLst>
          </p:cNvPr>
          <p:cNvPicPr>
            <a:picLocks noChangeAspect="1"/>
          </p:cNvPicPr>
          <p:nvPr userDrawn="1"/>
        </p:nvPicPr>
        <p:blipFill>
          <a:blip r:embed="rId5"/>
          <a:stretch>
            <a:fillRect/>
          </a:stretch>
        </p:blipFill>
        <p:spPr>
          <a:xfrm>
            <a:off x="714926" y="4716850"/>
            <a:ext cx="1657350" cy="228600"/>
          </a:xfrm>
          <a:prstGeom prst="rect">
            <a:avLst/>
          </a:prstGeom>
        </p:spPr>
      </p:pic>
    </p:spTree>
    <p:extLst>
      <p:ext uri="{BB962C8B-B14F-4D97-AF65-F5344CB8AC3E}">
        <p14:creationId xmlns:p14="http://schemas.microsoft.com/office/powerpoint/2010/main" val="675952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D2370F-A0B4-448F-9A64-3507BAA6F3FF}"/>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de-DE" dirty="0"/>
          </a:p>
        </p:txBody>
      </p:sp>
      <p:sp>
        <p:nvSpPr>
          <p:cNvPr id="3" name="Text Placeholder 2">
            <a:extLst>
              <a:ext uri="{FF2B5EF4-FFF2-40B4-BE49-F238E27FC236}">
                <a16:creationId xmlns:a16="http://schemas.microsoft.com/office/drawing/2014/main" id="{387B6205-D486-43EB-8981-1C5127E8EA09}"/>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2B126132-06F2-4FC9-B338-A5A5134D76D2}"/>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3C7D0B09-0A56-48EE-B91F-94EB85ADF14D}" type="datetimeFigureOut">
              <a:rPr lang="de-DE" smtClean="0"/>
              <a:t>07.05.2024</a:t>
            </a:fld>
            <a:endParaRPr lang="de-DE"/>
          </a:p>
        </p:txBody>
      </p:sp>
      <p:sp>
        <p:nvSpPr>
          <p:cNvPr id="5" name="Footer Placeholder 4">
            <a:extLst>
              <a:ext uri="{FF2B5EF4-FFF2-40B4-BE49-F238E27FC236}">
                <a16:creationId xmlns:a16="http://schemas.microsoft.com/office/drawing/2014/main" id="{33210918-5DAB-412B-980F-035D0E628ADF}"/>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a:extLst>
              <a:ext uri="{FF2B5EF4-FFF2-40B4-BE49-F238E27FC236}">
                <a16:creationId xmlns:a16="http://schemas.microsoft.com/office/drawing/2014/main" id="{B68F957F-18B3-4E08-A226-3DA9A5FA2126}"/>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3C8172CD-57F7-4F8F-A226-0BDAF5023526}" type="slidenum">
              <a:rPr lang="de-DE" smtClean="0"/>
              <a:t>‹#›</a:t>
            </a:fld>
            <a:endParaRPr lang="de-DE"/>
          </a:p>
        </p:txBody>
      </p:sp>
    </p:spTree>
    <p:extLst>
      <p:ext uri="{BB962C8B-B14F-4D97-AF65-F5344CB8AC3E}">
        <p14:creationId xmlns:p14="http://schemas.microsoft.com/office/powerpoint/2010/main" val="2223211775"/>
      </p:ext>
    </p:extLst>
  </p:cSld>
  <p:clrMap bg1="lt1" tx1="dk1" bg2="lt2" tx2="dk2" accent1="accent1" accent2="accent2" accent3="accent3" accent4="accent4" accent5="accent5" accent6="accent6" hlink="hlink" folHlink="folHlink"/>
  <p:sldLayoutIdLst>
    <p:sldLayoutId id="2147484489" r:id="rId1"/>
    <p:sldLayoutId id="2147484490" r:id="rId2"/>
    <p:sldLayoutId id="2147484491" r:id="rId3"/>
    <p:sldLayoutId id="2147484493" r:id="rId4"/>
    <p:sldLayoutId id="2147484513" r:id="rId5"/>
    <p:sldLayoutId id="2147484514" r:id="rId6"/>
    <p:sldLayoutId id="2147484515" r:id="rId7"/>
    <p:sldLayoutId id="2147484516" r:id="rId8"/>
    <p:sldLayoutId id="2147484492"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C036327-3478-445A-A92F-16597133213F}"/>
              </a:ext>
            </a:extLst>
          </p:cNvPr>
          <p:cNvSpPr>
            <a:spLocks noGrp="1"/>
          </p:cNvSpPr>
          <p:nvPr>
            <p:ph type="ctrTitle"/>
          </p:nvPr>
        </p:nvSpPr>
        <p:spPr/>
        <p:txBody>
          <a:bodyPr>
            <a:normAutofit fontScale="90000"/>
          </a:bodyPr>
          <a:lstStyle/>
          <a:p>
            <a:r>
              <a:rPr lang="en-GB" sz="3600" dirty="0"/>
              <a:t>Structure inspections – Self adhesive decals</a:t>
            </a:r>
            <a:endParaRPr lang="fr-LU" dirty="0"/>
          </a:p>
        </p:txBody>
      </p:sp>
      <p:sp>
        <p:nvSpPr>
          <p:cNvPr id="2" name="Subtitle 6">
            <a:extLst>
              <a:ext uri="{FF2B5EF4-FFF2-40B4-BE49-F238E27FC236}">
                <a16:creationId xmlns:a16="http://schemas.microsoft.com/office/drawing/2014/main" id="{6F3E1CD6-6540-BF51-5828-15998A098FFC}"/>
              </a:ext>
            </a:extLst>
          </p:cNvPr>
          <p:cNvSpPr txBox="1">
            <a:spLocks/>
          </p:cNvSpPr>
          <p:nvPr/>
        </p:nvSpPr>
        <p:spPr>
          <a:xfrm>
            <a:off x="570789" y="2762125"/>
            <a:ext cx="6674562" cy="2093070"/>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fr-LU" sz="1600" dirty="0" err="1"/>
              <a:t>Prepared</a:t>
            </a:r>
            <a:r>
              <a:rPr lang="fr-LU" sz="1600" dirty="0"/>
              <a:t> by: </a:t>
            </a:r>
          </a:p>
          <a:p>
            <a:r>
              <a:rPr lang="fr-LU" sz="1600" dirty="0"/>
              <a:t>Francesca </a:t>
            </a:r>
            <a:r>
              <a:rPr lang="fr-LU" sz="1600" dirty="0" err="1"/>
              <a:t>Tanzi</a:t>
            </a:r>
            <a:endParaRPr lang="fr-LU" sz="1600" dirty="0"/>
          </a:p>
          <a:p>
            <a:r>
              <a:rPr lang="fr-LU" sz="1600" dirty="0"/>
              <a:t>Senior Expert – Aircraft Maintenance Program (AMP)</a:t>
            </a:r>
          </a:p>
          <a:p>
            <a:r>
              <a:rPr lang="fr-LU" sz="1600" dirty="0"/>
              <a:t>EASA Aircraft Maintenance &amp; CAMO Section (FS.1.2)</a:t>
            </a:r>
          </a:p>
          <a:p>
            <a:endParaRPr lang="fr-LU" dirty="0"/>
          </a:p>
        </p:txBody>
      </p:sp>
      <p:sp>
        <p:nvSpPr>
          <p:cNvPr id="3" name="TextBox 2">
            <a:extLst>
              <a:ext uri="{FF2B5EF4-FFF2-40B4-BE49-F238E27FC236}">
                <a16:creationId xmlns:a16="http://schemas.microsoft.com/office/drawing/2014/main" id="{2D407840-C721-8B70-4462-B7D9BB63EB00}"/>
              </a:ext>
            </a:extLst>
          </p:cNvPr>
          <p:cNvSpPr txBox="1"/>
          <p:nvPr/>
        </p:nvSpPr>
        <p:spPr>
          <a:xfrm>
            <a:off x="570788" y="4330175"/>
            <a:ext cx="2667629" cy="307777"/>
          </a:xfrm>
          <a:prstGeom prst="rect">
            <a:avLst/>
          </a:prstGeom>
          <a:noFill/>
        </p:spPr>
        <p:txBody>
          <a:bodyPr wrap="square" rtlCol="0">
            <a:spAutoFit/>
          </a:bodyPr>
          <a:lstStyle/>
          <a:p>
            <a:r>
              <a:rPr lang="en-GB" sz="1400" dirty="0">
                <a:solidFill>
                  <a:schemeClr val="bg1"/>
                </a:solidFill>
              </a:rPr>
              <a:t>Date: 17/05/2024</a:t>
            </a:r>
            <a:endParaRPr lang="en-US" sz="1400" dirty="0">
              <a:solidFill>
                <a:schemeClr val="bg1"/>
              </a:solidFill>
            </a:endParaRPr>
          </a:p>
        </p:txBody>
      </p:sp>
    </p:spTree>
    <p:extLst>
      <p:ext uri="{BB962C8B-B14F-4D97-AF65-F5344CB8AC3E}">
        <p14:creationId xmlns:p14="http://schemas.microsoft.com/office/powerpoint/2010/main" val="227224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en-US" dirty="0"/>
              <a:t>Structure inspections – Self adhesive decals</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50" y="796555"/>
            <a:ext cx="8228607" cy="2909935"/>
          </a:xfrm>
        </p:spPr>
        <p:txBody>
          <a:bodyPr>
            <a:normAutofit/>
          </a:bodyPr>
          <a:lstStyle/>
          <a:p>
            <a:pPr marL="219456" indent="0">
              <a:buNone/>
            </a:pPr>
            <a:r>
              <a:rPr lang="en-US" b="1" dirty="0">
                <a:solidFill>
                  <a:srgbClr val="0070C0"/>
                </a:solidFill>
              </a:rPr>
              <a:t>Issue</a:t>
            </a:r>
          </a:p>
          <a:p>
            <a:r>
              <a:rPr lang="en-US" dirty="0"/>
              <a:t>Increasing intent, and use, of paint patches, decals (also sometimes called stickers), vinyl wraps (also sometimes called “foils”) for:</a:t>
            </a:r>
          </a:p>
          <a:p>
            <a:pPr lvl="1"/>
            <a:r>
              <a:rPr lang="en-US" dirty="0"/>
              <a:t>repair (typically cosmetic)</a:t>
            </a:r>
          </a:p>
          <a:p>
            <a:pPr lvl="1"/>
            <a:r>
              <a:rPr lang="en-US" dirty="0"/>
              <a:t>decorative</a:t>
            </a:r>
          </a:p>
          <a:p>
            <a:pPr marL="572400" lvl="1" indent="0">
              <a:buNone/>
            </a:pPr>
            <a:endParaRPr lang="en-US" dirty="0"/>
          </a:p>
        </p:txBody>
      </p:sp>
      <p:pic>
        <p:nvPicPr>
          <p:cNvPr id="5" name="Picture 1">
            <a:extLst>
              <a:ext uri="{FF2B5EF4-FFF2-40B4-BE49-F238E27FC236}">
                <a16:creationId xmlns:a16="http://schemas.microsoft.com/office/drawing/2014/main" id="{970FEE33-5E4F-28C3-AE17-0107ADD18C9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9922" y="3640374"/>
            <a:ext cx="1582290" cy="105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a:extLst>
              <a:ext uri="{FF2B5EF4-FFF2-40B4-BE49-F238E27FC236}">
                <a16:creationId xmlns:a16="http://schemas.microsoft.com/office/drawing/2014/main" id="{934C1E61-6EC5-E479-7D0B-E52CA1A10A3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24296" y="3690151"/>
            <a:ext cx="1582291" cy="100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Emirates takes Expo 2020 Dubai’s message to the skies with its first ...">
            <a:extLst>
              <a:ext uri="{FF2B5EF4-FFF2-40B4-BE49-F238E27FC236}">
                <a16:creationId xmlns:a16="http://schemas.microsoft.com/office/drawing/2014/main" id="{2675ED46-6B04-DFD6-2A5E-232E16DDC08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5111" b="18407"/>
          <a:stretch/>
        </p:blipFill>
        <p:spPr bwMode="auto">
          <a:xfrm>
            <a:off x="2019977" y="3690151"/>
            <a:ext cx="2070969" cy="10039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Boeing Aircraft to Recieve Decals Commemorating the 35th Anniversary of ...">
            <a:extLst>
              <a:ext uri="{FF2B5EF4-FFF2-40B4-BE49-F238E27FC236}">
                <a16:creationId xmlns:a16="http://schemas.microsoft.com/office/drawing/2014/main" id="{61286246-3D0A-EF52-5487-433A3C647A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00097" y="2795309"/>
            <a:ext cx="1605222" cy="105486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a:extLst>
              <a:ext uri="{FF2B5EF4-FFF2-40B4-BE49-F238E27FC236}">
                <a16:creationId xmlns:a16="http://schemas.microsoft.com/office/drawing/2014/main" id="{2B5C63A1-80C6-5276-B48E-A8692FF7686B}"/>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11809" y="2795309"/>
            <a:ext cx="1582290" cy="1054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6993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en-US" dirty="0"/>
              <a:t>Structure inspections – Self adhesive decals</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177980" y="824938"/>
            <a:ext cx="8228607" cy="2909935"/>
          </a:xfrm>
        </p:spPr>
        <p:txBody>
          <a:bodyPr>
            <a:normAutofit/>
          </a:bodyPr>
          <a:lstStyle/>
          <a:p>
            <a:pPr marL="219456" indent="0">
              <a:buNone/>
            </a:pPr>
            <a:r>
              <a:rPr lang="en-US" b="1" dirty="0">
                <a:solidFill>
                  <a:srgbClr val="0070C0"/>
                </a:solidFill>
              </a:rPr>
              <a:t>Main Risk</a:t>
            </a:r>
          </a:p>
          <a:p>
            <a:r>
              <a:rPr lang="en-US" dirty="0"/>
              <a:t>The use of self adhesive decals, vinyl wraps etc., as an alternative to painting, may challenge the effective accomplishment of both visual and eddy current inspections and other regulatory requirements.</a:t>
            </a:r>
          </a:p>
          <a:p>
            <a:pPr marL="572400" lvl="1" indent="0">
              <a:buNone/>
            </a:pPr>
            <a:endParaRPr lang="en-US" dirty="0"/>
          </a:p>
        </p:txBody>
      </p:sp>
      <p:sp>
        <p:nvSpPr>
          <p:cNvPr id="3" name="Text Placeholder 2">
            <a:extLst>
              <a:ext uri="{FF2B5EF4-FFF2-40B4-BE49-F238E27FC236}">
                <a16:creationId xmlns:a16="http://schemas.microsoft.com/office/drawing/2014/main" id="{317D1B15-EA26-E40E-4956-4D5976737F3D}"/>
              </a:ext>
            </a:extLst>
          </p:cNvPr>
          <p:cNvSpPr txBox="1">
            <a:spLocks/>
          </p:cNvSpPr>
          <p:nvPr/>
        </p:nvSpPr>
        <p:spPr>
          <a:xfrm>
            <a:off x="424647" y="2777702"/>
            <a:ext cx="4533724" cy="2126471"/>
          </a:xfrm>
          <a:prstGeom prst="rect">
            <a:avLst/>
          </a:prstGeom>
        </p:spPr>
        <p:txBody>
          <a:bodyPr vert="horz" lIns="0" tIns="0" rIns="0" bIns="0" rtlCol="0">
            <a:normAutofit/>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r>
              <a:rPr lang="en-US" sz="1800" dirty="0"/>
              <a:t>Weight &amp; balance</a:t>
            </a:r>
          </a:p>
          <a:p>
            <a:pPr lvl="1"/>
            <a:r>
              <a:rPr lang="en-US" sz="1800" dirty="0"/>
              <a:t>damage tolerance (damage initiation and damage modes)</a:t>
            </a:r>
          </a:p>
          <a:p>
            <a:pPr lvl="1"/>
            <a:r>
              <a:rPr lang="en-US" sz="1800" dirty="0"/>
              <a:t>lightning performance</a:t>
            </a:r>
          </a:p>
          <a:p>
            <a:pPr lvl="1"/>
            <a:r>
              <a:rPr lang="en-US" sz="1800" dirty="0"/>
              <a:t>material compatibility</a:t>
            </a:r>
          </a:p>
          <a:p>
            <a:pPr lvl="1"/>
            <a:r>
              <a:rPr lang="en-US" sz="1800" dirty="0"/>
              <a:t>potential partial separation (flutter)</a:t>
            </a:r>
          </a:p>
        </p:txBody>
      </p:sp>
      <p:sp>
        <p:nvSpPr>
          <p:cNvPr id="4" name="Text Placeholder 2">
            <a:extLst>
              <a:ext uri="{FF2B5EF4-FFF2-40B4-BE49-F238E27FC236}">
                <a16:creationId xmlns:a16="http://schemas.microsoft.com/office/drawing/2014/main" id="{6C9E2559-3027-4FD0-EFF4-F2B9D88A0FD0}"/>
              </a:ext>
            </a:extLst>
          </p:cNvPr>
          <p:cNvSpPr txBox="1">
            <a:spLocks/>
          </p:cNvSpPr>
          <p:nvPr/>
        </p:nvSpPr>
        <p:spPr>
          <a:xfrm>
            <a:off x="4479326" y="2775562"/>
            <a:ext cx="4533724" cy="2414623"/>
          </a:xfrm>
          <a:prstGeom prst="rect">
            <a:avLst/>
          </a:prstGeom>
        </p:spPr>
        <p:txBody>
          <a:bodyPr vert="horz" lIns="0" tIns="0" rIns="0" bIns="0" rtlCol="0">
            <a:normAutofit/>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r>
              <a:rPr lang="en-US" sz="1800" dirty="0"/>
              <a:t>part departing aircraft debris threats (system ingestion, jamming)</a:t>
            </a:r>
          </a:p>
          <a:p>
            <a:pPr lvl="1"/>
            <a:r>
              <a:rPr lang="en-US" sz="1800" dirty="0"/>
              <a:t>maintaining access (do not cover access panels!)</a:t>
            </a:r>
          </a:p>
          <a:p>
            <a:pPr lvl="1"/>
            <a:r>
              <a:rPr lang="en-US" sz="1800" dirty="0" err="1"/>
              <a:t>colour</a:t>
            </a:r>
            <a:r>
              <a:rPr lang="en-US" sz="1800" dirty="0"/>
              <a:t>/temperature issues</a:t>
            </a:r>
          </a:p>
          <a:p>
            <a:pPr lvl="1"/>
            <a:r>
              <a:rPr lang="en-US" sz="1800" dirty="0"/>
              <a:t>potential to damage baseline structure upon application and removal </a:t>
            </a:r>
          </a:p>
        </p:txBody>
      </p:sp>
    </p:spTree>
    <p:extLst>
      <p:ext uri="{BB962C8B-B14F-4D97-AF65-F5344CB8AC3E}">
        <p14:creationId xmlns:p14="http://schemas.microsoft.com/office/powerpoint/2010/main" val="2946411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en-US" dirty="0"/>
              <a:t>Structure inspections – Self adhesive decals</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177980" y="911430"/>
            <a:ext cx="8228607" cy="3624713"/>
          </a:xfrm>
        </p:spPr>
        <p:txBody>
          <a:bodyPr>
            <a:normAutofit fontScale="92500" lnSpcReduction="20000"/>
          </a:bodyPr>
          <a:lstStyle/>
          <a:p>
            <a:pPr marL="219456" indent="0">
              <a:buNone/>
            </a:pPr>
            <a:r>
              <a:rPr lang="en-US" sz="2600" b="1" dirty="0">
                <a:solidFill>
                  <a:srgbClr val="0070C0"/>
                </a:solidFill>
              </a:rPr>
              <a:t>Where we are</a:t>
            </a:r>
          </a:p>
          <a:p>
            <a:pPr marL="219456" indent="0">
              <a:buNone/>
            </a:pPr>
            <a:endParaRPr lang="en-US" b="1" dirty="0">
              <a:solidFill>
                <a:srgbClr val="0070C0"/>
              </a:solidFill>
            </a:endParaRPr>
          </a:p>
          <a:p>
            <a:r>
              <a:rPr lang="en-US" u="sng" dirty="0"/>
              <a:t>Authorities</a:t>
            </a:r>
            <a:r>
              <a:rPr lang="en-US" dirty="0"/>
              <a:t>:</a:t>
            </a:r>
          </a:p>
          <a:p>
            <a:pPr lvl="1"/>
            <a:r>
              <a:rPr lang="en-US" dirty="0"/>
              <a:t>Some authorities request operators and maintenance organizations to address the impact on structural inspection tasks when using such decals and ensure that the aircraft maintenance programme requires their removal at the appropriate time.</a:t>
            </a:r>
          </a:p>
          <a:p>
            <a:pPr lvl="1"/>
            <a:endParaRPr lang="en-US" dirty="0"/>
          </a:p>
          <a:p>
            <a:r>
              <a:rPr lang="en-US" u="sng" dirty="0"/>
              <a:t>Manufacturers</a:t>
            </a:r>
            <a:r>
              <a:rPr lang="en-US" dirty="0"/>
              <a:t>:</a:t>
            </a:r>
          </a:p>
          <a:p>
            <a:pPr lvl="1"/>
            <a:r>
              <a:rPr lang="en-US" dirty="0"/>
              <a:t>Some manufacturers are requiring the removal of decals prior to the inspections in the MRBR/MPD and AMM. However, there is no guidance, nor standards to be referred to. </a:t>
            </a:r>
          </a:p>
          <a:p>
            <a:pPr lvl="1"/>
            <a:endParaRPr lang="en-US" dirty="0"/>
          </a:p>
          <a:p>
            <a:pPr marL="572400" lvl="1" indent="0">
              <a:buNone/>
            </a:pPr>
            <a:endParaRPr lang="en-US" dirty="0"/>
          </a:p>
        </p:txBody>
      </p:sp>
    </p:spTree>
    <p:extLst>
      <p:ext uri="{BB962C8B-B14F-4D97-AF65-F5344CB8AC3E}">
        <p14:creationId xmlns:p14="http://schemas.microsoft.com/office/powerpoint/2010/main" val="1736460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en-US" dirty="0"/>
              <a:t>Structure inspections – Self adhesive decals</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177980" y="849650"/>
            <a:ext cx="8228607" cy="3624713"/>
          </a:xfrm>
        </p:spPr>
        <p:txBody>
          <a:bodyPr>
            <a:normAutofit/>
          </a:bodyPr>
          <a:lstStyle/>
          <a:p>
            <a:pPr marL="219456" indent="0">
              <a:buNone/>
            </a:pPr>
            <a:r>
              <a:rPr lang="en-US" b="1" dirty="0">
                <a:solidFill>
                  <a:srgbClr val="0070C0"/>
                </a:solidFill>
              </a:rPr>
              <a:t>Where to go</a:t>
            </a:r>
          </a:p>
          <a:p>
            <a:pPr marL="219456" indent="0">
              <a:buNone/>
            </a:pPr>
            <a:endParaRPr lang="en-US" b="1" dirty="0">
              <a:solidFill>
                <a:srgbClr val="0070C0"/>
              </a:solidFill>
            </a:endParaRPr>
          </a:p>
          <a:p>
            <a:r>
              <a:rPr lang="en-US" dirty="0"/>
              <a:t>How to address the potential impact on effectiveness of the maintenance inspections?</a:t>
            </a:r>
          </a:p>
          <a:p>
            <a:endParaRPr lang="en-US" dirty="0"/>
          </a:p>
          <a:p>
            <a:pPr lvl="1"/>
            <a:r>
              <a:rPr lang="en-US" dirty="0"/>
              <a:t>More extensive TCH/SCH guidance in manuals (e.g. AMM, SRM)?</a:t>
            </a:r>
          </a:p>
          <a:p>
            <a:pPr lvl="1"/>
            <a:r>
              <a:rPr lang="en-US" dirty="0"/>
              <a:t>Considerations to be done as part of the MRB process?</a:t>
            </a:r>
          </a:p>
          <a:p>
            <a:pPr lvl="1"/>
            <a:r>
              <a:rPr lang="en-US" dirty="0"/>
              <a:t>Standards Development Body standards?  (SAE Commercial Aircraft Composite Repair Committee (CACRC)?) </a:t>
            </a:r>
          </a:p>
          <a:p>
            <a:pPr lvl="1"/>
            <a:endParaRPr lang="en-US" dirty="0"/>
          </a:p>
          <a:p>
            <a:pPr marL="572400" lvl="1" indent="0">
              <a:buNone/>
            </a:pPr>
            <a:endParaRPr lang="en-US" dirty="0"/>
          </a:p>
        </p:txBody>
      </p:sp>
    </p:spTree>
    <p:extLst>
      <p:ext uri="{BB962C8B-B14F-4D97-AF65-F5344CB8AC3E}">
        <p14:creationId xmlns:p14="http://schemas.microsoft.com/office/powerpoint/2010/main" val="2146564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en-US" dirty="0"/>
              <a:t>Structure inspections – Self adhesive decals</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177980" y="911430"/>
            <a:ext cx="8228607" cy="3624713"/>
          </a:xfrm>
        </p:spPr>
        <p:txBody>
          <a:bodyPr>
            <a:normAutofit fontScale="92500" lnSpcReduction="20000"/>
          </a:bodyPr>
          <a:lstStyle/>
          <a:p>
            <a:pPr marL="219456" indent="0">
              <a:buNone/>
            </a:pPr>
            <a:r>
              <a:rPr lang="en-US" sz="2600" b="1" dirty="0">
                <a:solidFill>
                  <a:srgbClr val="0070C0"/>
                </a:solidFill>
              </a:rPr>
              <a:t>EASA P</a:t>
            </a:r>
            <a:r>
              <a:rPr lang="en-US" b="1" dirty="0">
                <a:solidFill>
                  <a:srgbClr val="0070C0"/>
                </a:solidFill>
              </a:rPr>
              <a:t>roposal</a:t>
            </a:r>
          </a:p>
          <a:p>
            <a:pPr marL="219456" indent="0">
              <a:buNone/>
            </a:pPr>
            <a:endParaRPr lang="en-US" b="1" dirty="0">
              <a:solidFill>
                <a:srgbClr val="0070C0"/>
              </a:solidFill>
            </a:endParaRPr>
          </a:p>
          <a:p>
            <a:r>
              <a:rPr lang="en-US" b="1" u="sng" dirty="0"/>
              <a:t>As an interim solution</a:t>
            </a:r>
            <a:r>
              <a:rPr lang="en-US" dirty="0"/>
              <a:t>, EASA proposes a standard statement to be included in the MRBR:</a:t>
            </a:r>
          </a:p>
          <a:p>
            <a:endParaRPr lang="en-US" dirty="0"/>
          </a:p>
          <a:p>
            <a:pPr lvl="1"/>
            <a:r>
              <a:rPr lang="en-US" i="1" dirty="0"/>
              <a:t>"Operators and maintenance </a:t>
            </a:r>
            <a:r>
              <a:rPr lang="en-US" i="1" dirty="0" err="1"/>
              <a:t>organisations</a:t>
            </a:r>
            <a:r>
              <a:rPr lang="en-US" i="1" dirty="0"/>
              <a:t> are reminded that the use of paint patches, self adhesive decals, vinyl wraps (for cosmetic repairs, decoration </a:t>
            </a:r>
            <a:r>
              <a:rPr lang="en-US" i="1" dirty="0" err="1"/>
              <a:t>etc</a:t>
            </a:r>
            <a:r>
              <a:rPr lang="en-US" i="1" dirty="0"/>
              <a:t>) may challenge original substantiated TCH/STCH inspections (visual, NDI) and other certification requirements. Operators and maintenance </a:t>
            </a:r>
            <a:r>
              <a:rPr lang="en-US" i="1" dirty="0" err="1"/>
              <a:t>organisations</a:t>
            </a:r>
            <a:r>
              <a:rPr lang="en-US" i="1" dirty="0"/>
              <a:t> need to address the impact on structural inspection tasks when using paint patches, self adhesive decals, vinyl wraps and ensure that the aircraft maintenance programme requires their removal at the appropriate time.".</a:t>
            </a:r>
          </a:p>
          <a:p>
            <a:pPr lvl="1"/>
            <a:endParaRPr lang="en-US" dirty="0"/>
          </a:p>
          <a:p>
            <a:pPr marL="572400" lvl="1" indent="0">
              <a:buNone/>
            </a:pPr>
            <a:endParaRPr lang="en-US" dirty="0"/>
          </a:p>
        </p:txBody>
      </p:sp>
    </p:spTree>
    <p:extLst>
      <p:ext uri="{BB962C8B-B14F-4D97-AF65-F5344CB8AC3E}">
        <p14:creationId xmlns:p14="http://schemas.microsoft.com/office/powerpoint/2010/main" val="4080751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7D114810-C7EC-4F8E-B117-A4594A6AF537}"/>
              </a:ext>
            </a:extLst>
          </p:cNvPr>
          <p:cNvSpPr>
            <a:spLocks noGrp="1"/>
          </p:cNvSpPr>
          <p:nvPr>
            <p:ph type="body" sz="quarter" idx="11"/>
          </p:nvPr>
        </p:nvSpPr>
        <p:spPr/>
        <p:txBody>
          <a:bodyPr/>
          <a:lstStyle/>
          <a:p>
            <a:endParaRPr lang="fr-LU"/>
          </a:p>
        </p:txBody>
      </p:sp>
      <p:sp>
        <p:nvSpPr>
          <p:cNvPr id="6" name="Title 5">
            <a:extLst>
              <a:ext uri="{FF2B5EF4-FFF2-40B4-BE49-F238E27FC236}">
                <a16:creationId xmlns:a16="http://schemas.microsoft.com/office/drawing/2014/main" id="{F0286A0F-5FAE-426D-827E-EDF4DBABAD41}"/>
              </a:ext>
            </a:extLst>
          </p:cNvPr>
          <p:cNvSpPr>
            <a:spLocks noGrp="1"/>
          </p:cNvSpPr>
          <p:nvPr>
            <p:ph type="ctrTitle"/>
          </p:nvPr>
        </p:nvSpPr>
        <p:spPr/>
        <p:txBody>
          <a:bodyPr/>
          <a:lstStyle/>
          <a:p>
            <a:r>
              <a:rPr lang="fr-LU" dirty="0" err="1"/>
              <a:t>Thank</a:t>
            </a:r>
            <a:r>
              <a:rPr lang="fr-LU" dirty="0"/>
              <a:t> </a:t>
            </a:r>
            <a:r>
              <a:rPr lang="fr-LU" dirty="0" err="1"/>
              <a:t>you</a:t>
            </a:r>
            <a:r>
              <a:rPr lang="fr-LU" dirty="0"/>
              <a:t>!</a:t>
            </a:r>
          </a:p>
        </p:txBody>
      </p:sp>
    </p:spTree>
    <p:extLst>
      <p:ext uri="{BB962C8B-B14F-4D97-AF65-F5344CB8AC3E}">
        <p14:creationId xmlns:p14="http://schemas.microsoft.com/office/powerpoint/2010/main" val="2268636675"/>
      </p:ext>
    </p:extLst>
  </p:cSld>
  <p:clrMapOvr>
    <a:masterClrMapping/>
  </p:clrMapOvr>
</p:sld>
</file>

<file path=ppt/theme/theme1.xml><?xml version="1.0" encoding="utf-8"?>
<a:theme xmlns:a="http://schemas.openxmlformats.org/drawingml/2006/main" name="EASA">
  <a:themeElements>
    <a:clrScheme name="EASA-blue">
      <a:dk1>
        <a:sysClr val="windowText" lastClr="000000"/>
      </a:dk1>
      <a:lt1>
        <a:sysClr val="window" lastClr="FFFFFF"/>
      </a:lt1>
      <a:dk2>
        <a:srgbClr val="222F64"/>
      </a:dk2>
      <a:lt2>
        <a:srgbClr val="27ACCC"/>
      </a:lt2>
      <a:accent1>
        <a:srgbClr val="007FC2"/>
      </a:accent1>
      <a:accent2>
        <a:srgbClr val="FBBC39"/>
      </a:accent2>
      <a:accent3>
        <a:srgbClr val="B2CF42"/>
      </a:accent3>
      <a:accent4>
        <a:srgbClr val="16CC7F"/>
      </a:accent4>
      <a:accent5>
        <a:srgbClr val="18C4BC"/>
      </a:accent5>
      <a:accent6>
        <a:srgbClr val="FF6B66"/>
      </a:accent6>
      <a:hlink>
        <a:srgbClr val="1F2954"/>
      </a:hlink>
      <a:folHlink>
        <a:srgbClr val="1A2143"/>
      </a:folHlink>
    </a:clrScheme>
    <a:fontScheme name="Custo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ASA" id="{6AFEF22F-07BE-4FD7-9E2C-C061E47115F5}" vid="{BB07A42E-B153-490E-8452-2AEE515C21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IMS Template" ma:contentTypeID="0x010100A14FE9BE6CE84F1BB23C774EC08C4AEA2D010039FCBC2891070F46ABE301F7C89982DF" ma:contentTypeVersion="48" ma:contentTypeDescription="" ma:contentTypeScope="" ma:versionID="37cc8e28a638d34901233498803dd1da">
  <xsd:schema xmlns:xsd="http://www.w3.org/2001/XMLSchema" xmlns:xs="http://www.w3.org/2001/XMLSchema" xmlns:p="http://schemas.microsoft.com/office/2006/metadata/properties" xmlns:ns2="391a2f22-9f1b-4edd-a10b-257ace2d067d" xmlns:ns3="720140C3-6DF4-409B-A1F7-429D32417DCA" xmlns:ns4="13a41462-d3c5-4676-81cf-1cb4ae80045f" xmlns:ns5="6E10281A-CD3A-4F0C-9B7D-A2009929208B" targetNamespace="http://schemas.microsoft.com/office/2006/metadata/properties" ma:root="true" ma:fieldsID="f5594b97b3c9f824a30a476505a4ca82" ns2:_="" ns3:_="" ns4:_="" ns5:_="">
    <xsd:import namespace="391a2f22-9f1b-4edd-a10b-257ace2d067d"/>
    <xsd:import namespace="720140C3-6DF4-409B-A1F7-429D32417DCA"/>
    <xsd:import namespace="13a41462-d3c5-4676-81cf-1cb4ae80045f"/>
    <xsd:import namespace="6E10281A-CD3A-4F0C-9B7D-A2009929208B"/>
    <xsd:element name="properties">
      <xsd:complexType>
        <xsd:sequence>
          <xsd:element name="documentManagement">
            <xsd:complexType>
              <xsd:all>
                <xsd:element ref="ns2:_dlc_DocId" minOccurs="0"/>
                <xsd:element ref="ns2:_dlc_DocIdUrl" minOccurs="0"/>
                <xsd:element ref="ns2:_dlc_DocIdPersistId" minOccurs="0"/>
                <xsd:element ref="ns2:IMF_C0_Description" minOccurs="0"/>
                <xsd:element ref="ns2:IMF_C0_Contributor" minOccurs="0"/>
                <xsd:element ref="ns2:IMF_C0_Archived" minOccurs="0"/>
                <xsd:element ref="ns3:IMF_C0_TaxonomyTaxHTField0" minOccurs="0"/>
                <xsd:element ref="ns2:IMF_C0_Owner" minOccurs="0"/>
                <xsd:element ref="ns2:IMF_C0_OriginatedTimestamp" minOccurs="0"/>
                <xsd:element ref="ns2:IMF_C0_PublicationStatus"/>
                <xsd:element ref="ns3:IMF_C0_SourceTaxHTField0" minOccurs="0"/>
                <xsd:element ref="ns2:IMF_C0_Distribution" minOccurs="0"/>
                <xsd:element ref="ns2:IMF_C0_Language" minOccurs="0"/>
                <xsd:element ref="ns2:TaxKeywordTaxHTField" minOccurs="0"/>
                <xsd:element ref="ns4:IMSProcessTaxonomyTaxHTField0" minOccurs="0"/>
                <xsd:element ref="ns2:TaxCatchAll" minOccurs="0"/>
                <xsd:element ref="ns2:TaxCatchAllLabel" minOccurs="0"/>
                <xsd:element ref="ns4:IMSApprovalDate"/>
                <xsd:element ref="ns4:IMSApprovalStatus"/>
                <xsd:element ref="ns4:IMSArisId" minOccurs="0"/>
                <xsd:element ref="ns4:IMSAcronymTaxHTField0" minOccurs="0"/>
                <xsd:element ref="ns4:IMSFormType"/>
                <xsd:element ref="ns4:IMSRegulatorySource"/>
                <xsd:element ref="ns4:IMSSensitivityMarking"/>
                <xsd:element ref="ns5:IMF_RC_RefDocumentGuid" minOccurs="0"/>
                <xsd:element ref="ns5:IMF_RC_RefDocumentId" minOccurs="0"/>
                <xsd:element ref="ns5:IMF_RC_RefDocumentVersion" minOccurs="0"/>
                <xsd:element ref="ns5:IMF_RC_RefDocumentLib" minOccurs="0"/>
                <xsd:element ref="ns5:IMF_RC_RefDocumentSet" minOccurs="0"/>
                <xsd:element ref="ns5:IMF_RC_RefDocumentInfo"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1a2f22-9f1b-4edd-a10b-257ace2d067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IMF_C0_Description" ma:index="12" nillable="true" ma:displayName="Description" ma:description="Short description of document and its contents" ma:internalName="IMF_C0_Description" ma:readOnly="false">
      <xsd:simpleType>
        <xsd:restriction base="dms:Note">
          <xsd:maxLength value="255"/>
        </xsd:restriction>
      </xsd:simpleType>
    </xsd:element>
    <xsd:element name="IMF_C0_Contributor" ma:index="13" nillable="true" ma:displayName="Contributor" ma:description="Indicate one or more contributors to the object" ma:list="UserInfo" ma:internalName="IMF_C0_Contribu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MF_C0_Archived" ma:index="14" nillable="true" ma:displayName="Archived" ma:default="0" ma:description="Indicates cycle status of object" ma:hidden="true" ma:internalName="IMF_C0_Archived" ma:readOnly="false">
      <xsd:simpleType>
        <xsd:restriction base="dms:Boolean"/>
      </xsd:simpleType>
    </xsd:element>
    <xsd:element name="IMF_C0_Owner" ma:index="17" nillable="true" ma:displayName="Owner" ma:default="" ma:description="Indicates Head of department" ma:hidden="true" ma:list="UserInfo" ma:internalName="IMF_C0_Own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MF_C0_OriginatedTimestamp" ma:index="18" nillable="true" ma:displayName="Originated timestamp" ma:default="[today]" ma:description="Indicates originated timestamp of object if not created in SP" ma:format="DateTime" ma:internalName="IMF_C0_OriginatedTimestamp" ma:readOnly="false">
      <xsd:simpleType>
        <xsd:restriction base="dms:DateTime"/>
      </xsd:simpleType>
    </xsd:element>
    <xsd:element name="IMF_C0_PublicationStatus" ma:index="19" ma:displayName="Publication status" ma:default="EASA internal" ma:description="Indictates if the object can be published outwards the Internet" ma:internalName="IMF_C0_PublicationStatus" ma:readOnly="false">
      <xsd:simpleType>
        <xsd:restriction base="dms:Choice">
          <xsd:enumeration value="EASA internal"/>
          <xsd:enumeration value="Not reviewed for public release"/>
          <xsd:enumeration value="Approved for public release"/>
          <xsd:enumeration value="Sensitive but unclassified"/>
        </xsd:restriction>
      </xsd:simpleType>
    </xsd:element>
    <xsd:element name="IMF_C0_Distribution" ma:index="22" nillable="true" ma:displayName="Distribution" ma:default="EASA" ma:description="Indicate if object comes into or leaves EASA (EASA/In/Out)" ma:hidden="true" ma:internalName="IMF_C0_Distribution" ma:readOnly="false">
      <xsd:simpleType>
        <xsd:restriction base="dms:Choice">
          <xsd:enumeration value="EASA"/>
          <xsd:enumeration value="In"/>
          <xsd:enumeration value="Out"/>
        </xsd:restriction>
      </xsd:simpleType>
    </xsd:element>
    <xsd:element name="IMF_C0_Language" ma:index="23" nillable="true" ma:displayName="Language" ma:default="English" ma:description="" ma:hidden="true" ma:internalName="IMF_C0_Language" ma:readOnly="false">
      <xsd:simpleType>
        <xsd:restriction base="dms:Choice">
          <xsd:enumeration value="English"/>
          <xsd:enumeration value="French"/>
          <xsd:enumeration value="German"/>
        </xsd:restriction>
      </xsd:simpleType>
    </xsd:element>
    <xsd:element name="TaxKeywordTaxHTField" ma:index="24" nillable="true" ma:taxonomy="true" ma:internalName="TaxKeywordTaxHTField" ma:taxonomyFieldName="TaxKeyword" ma:displayName="Enterprise Keywords" ma:readOnly="false" ma:fieldId="{23f27201-bee3-471e-b2e7-b64fd8b7ca38}" ma:taxonomyMulti="true" ma:sspId="8358dc2d-5dac-4cc2-8ed1-5c2041965753" ma:termSetId="00000000-0000-0000-0000-000000000000" ma:anchorId="00000000-0000-0000-0000-000000000000" ma:open="true" ma:isKeyword="true">
      <xsd:complexType>
        <xsd:sequence>
          <xsd:element ref="pc:Terms" minOccurs="0" maxOccurs="1"/>
        </xsd:sequence>
      </xsd:complexType>
    </xsd:element>
    <xsd:element name="TaxCatchAll" ma:index="27" nillable="true" ma:displayName="Taxonomy Catch All Column" ma:hidden="true" ma:list="{23859e3b-acf6-4239-bdbf-866f974b27ec}" ma:internalName="TaxCatchAll" ma:showField="CatchAllData" ma:web="9187730d-d789-474d-9594-c335a1009584">
      <xsd:complexType>
        <xsd:complexContent>
          <xsd:extension base="dms:MultiChoiceLookup">
            <xsd:sequence>
              <xsd:element name="Value" type="dms:Lookup" maxOccurs="unbounded" minOccurs="0" nillable="true"/>
            </xsd:sequence>
          </xsd:extension>
        </xsd:complexContent>
      </xsd:complexType>
    </xsd:element>
    <xsd:element name="TaxCatchAllLabel" ma:index="28" nillable="true" ma:displayName="Taxonomy Catch All Column1" ma:hidden="true" ma:list="{23859e3b-acf6-4239-bdbf-866f974b27ec}" ma:internalName="TaxCatchAllLabel" ma:readOnly="true" ma:showField="CatchAllDataLabel" ma:web="9187730d-d789-474d-9594-c335a100958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20140C3-6DF4-409B-A1F7-429D32417DCA" elementFormDefault="qualified">
    <xsd:import namespace="http://schemas.microsoft.com/office/2006/documentManagement/types"/>
    <xsd:import namespace="http://schemas.microsoft.com/office/infopath/2007/PartnerControls"/>
    <xsd:element name="IMF_C0_TaxonomyTaxHTField0" ma:index="15" ma:taxonomy="true" ma:internalName="IMF_C0_TaxonomyTaxHTField0" ma:taxonomyFieldName="IMF_C0_Taxonomy" ma:displayName="Taxonomy" ma:readOnly="false" ma:fieldId="{cf456d8d-8c00-4f58-9eea-3acf158a8d25}" ma:sspId="8358dc2d-5dac-4cc2-8ed1-5c2041965753" ma:termSetId="4b10b631-c2b5-4fc7-abfe-3cafbec3fca2" ma:anchorId="00000000-0000-0000-0000-000000000000" ma:open="false" ma:isKeyword="false">
      <xsd:complexType>
        <xsd:sequence>
          <xsd:element ref="pc:Terms" minOccurs="0" maxOccurs="1"/>
        </xsd:sequence>
      </xsd:complexType>
    </xsd:element>
    <xsd:element name="IMF_C0_SourceTaxHTField0" ma:index="20" ma:taxonomy="true" ma:internalName="IMF_C0_SourceTaxHTField0" ma:taxonomyFieldName="IMF_C0_Source" ma:displayName="Source" ma:readOnly="false" ma:default="1;#EASA|f2fd8376-381c-4ede-a9cd-0a84d06f4d45" ma:fieldId="{eb94dad3-d236-47b0-8922-8fe392b9072c}" ma:sspId="8358dc2d-5dac-4cc2-8ed1-5c2041965753" ma:termSetId="c85d0ee6-6f1d-4fee-ac6f-42b79544e648"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3a41462-d3c5-4676-81cf-1cb4ae80045f" elementFormDefault="qualified">
    <xsd:import namespace="http://schemas.microsoft.com/office/2006/documentManagement/types"/>
    <xsd:import namespace="http://schemas.microsoft.com/office/infopath/2007/PartnerControls"/>
    <xsd:element name="IMSProcessTaxonomyTaxHTField0" ma:index="26" ma:taxonomy="true" ma:internalName="IMSProcessTaxonomyTaxHTField0" ma:taxonomyFieldName="IMSProcessTaxonomy" ma:displayName="Process taxonomy (Q)" ma:default="" ma:fieldId="f18fae71-a947-4e07-8845-dca4bf3d380c" ma:taxonomyMulti="true" ma:sspId="8358dc2d-5dac-4cc2-8ed1-5c2041965753" ma:termSetId="89011a43-13ba-4f07-a418-2eea87b9aeb6" ma:anchorId="00000000-0000-0000-0000-000000000000" ma:open="false" ma:isKeyword="false">
      <xsd:complexType>
        <xsd:sequence>
          <xsd:element ref="pc:Terms" minOccurs="0" maxOccurs="1"/>
        </xsd:sequence>
      </xsd:complexType>
    </xsd:element>
    <xsd:element name="IMSApprovalDate" ma:index="30" ma:displayName="Approval date" ma:default="[today]" ma:description="Approval date" ma:format="DateTime" ma:indexed="true" ma:internalName="IMSApprovalDate">
      <xsd:simpleType>
        <xsd:restriction base="dms:DateTime"/>
      </xsd:simpleType>
    </xsd:element>
    <xsd:element name="IMSApprovalStatus" ma:index="31" ma:displayName="Approval status" ma:default="Draft" ma:description="Approval status" ma:indexed="true" ma:internalName="IMSApprovalStatus">
      <xsd:simpleType>
        <xsd:restriction base="dms:Choice">
          <xsd:enumeration value="Draft"/>
          <xsd:enumeration value="In review"/>
          <xsd:enumeration value="Approved"/>
        </xsd:restriction>
      </xsd:simpleType>
    </xsd:element>
    <xsd:element name="IMSArisId" ma:index="32" nillable="true" ma:displayName="Aris ID" ma:description="Aris ID" ma:internalName="IMSArisId">
      <xsd:simpleType>
        <xsd:restriction base="dms:Text"/>
      </xsd:simpleType>
    </xsd:element>
    <xsd:element name="IMSAcronymTaxHTField0" ma:index="33" ma:taxonomy="true" ma:internalName="IMSAcronymTaxHTField0" ma:taxonomyFieldName="IMSAcronym" ma:displayName="Acronym" ma:indexed="true" ma:default="" ma:fieldId="{dbafa9dc-4115-4a1e-a712-8c79b5d311f8}" ma:sspId="8358dc2d-5dac-4cc2-8ed1-5c2041965753" ma:termSetId="5682b1a9-309c-4d53-a544-a3b112910516" ma:anchorId="00000000-0000-0000-0000-000000000000" ma:open="false" ma:isKeyword="false">
      <xsd:complexType>
        <xsd:sequence>
          <xsd:element ref="pc:Terms" minOccurs="0" maxOccurs="1"/>
        </xsd:sequence>
      </xsd:complexType>
    </xsd:element>
    <xsd:element name="IMSFormType" ma:index="35" ma:displayName="Form type" ma:default="Quality form" ma:description="Form type" ma:internalName="IMSFormType">
      <xsd:simpleType>
        <xsd:restriction base="dms:Choice">
          <xsd:enumeration value="Quality template"/>
          <xsd:enumeration value="Quality form"/>
          <xsd:enumeration value="EASA form"/>
          <xsd:enumeration value="Application form"/>
        </xsd:restriction>
      </xsd:simpleType>
    </xsd:element>
    <xsd:element name="IMSRegulatorySource" ma:index="36" ma:displayName="Regulatory source" ma:default="Non applicable" ma:description="Regulatory source" ma:internalName="IMSRegulatorySource">
      <xsd:simpleType>
        <xsd:restriction base="dms:Choice">
          <xsd:enumeration value="Non applicable"/>
          <xsd:enumeration value="Implementing rule"/>
          <xsd:enumeration value="Acceptable means of compliance"/>
          <xsd:enumeration value="Guidance material"/>
        </xsd:restriction>
      </xsd:simpleType>
    </xsd:element>
    <xsd:element name="IMSSensitivityMarking" ma:index="37" ma:displayName="Sensitivity marking" ma:default="Non applicable" ma:description="Indicates sensitivity level" ma:internalName="IMSSensitivityMarking">
      <xsd:simpleType>
        <xsd:restriction base="dms:Choice">
          <xsd:enumeration value="Non applicable"/>
          <xsd:enumeration value="Public"/>
          <xsd:enumeration value="Internal"/>
          <xsd:enumeration value="Limited distribution"/>
          <xsd:enumeration value="HR matters"/>
        </xsd:restriction>
      </xsd:simpleType>
    </xsd:element>
  </xsd:schema>
  <xsd:schema xmlns:xsd="http://www.w3.org/2001/XMLSchema" xmlns:xs="http://www.w3.org/2001/XMLSchema" xmlns:dms="http://schemas.microsoft.com/office/2006/documentManagement/types" xmlns:pc="http://schemas.microsoft.com/office/infopath/2007/PartnerControls" targetNamespace="6E10281A-CD3A-4F0C-9B7D-A2009929208B" elementFormDefault="qualified">
    <xsd:import namespace="http://schemas.microsoft.com/office/2006/documentManagement/types"/>
    <xsd:import namespace="http://schemas.microsoft.com/office/infopath/2007/PartnerControls"/>
    <xsd:element name="IMF_RC_RefDocumentGuid" ma:index="38" nillable="true" ma:displayName="RefGuid" ma:description="" ma:hidden="true" ma:internalName="IMF_RC_RefDocumentGuid">
      <xsd:simpleType>
        <xsd:restriction base="dms:Text"/>
      </xsd:simpleType>
    </xsd:element>
    <xsd:element name="IMF_RC_RefDocumentId" ma:index="39" nillable="true" ma:displayName="RefId" ma:description="" ma:hidden="true" ma:internalName="IMF_RC_RefDocumentId">
      <xsd:simpleType>
        <xsd:restriction base="dms:Text"/>
      </xsd:simpleType>
    </xsd:element>
    <xsd:element name="IMF_RC_RefDocumentVersion" ma:index="40" nillable="true" ma:displayName="RefVer" ma:description="" ma:hidden="true" ma:internalName="IMF_RC_RefDocumentVersion">
      <xsd:simpleType>
        <xsd:restriction base="dms:Text"/>
      </xsd:simpleType>
    </xsd:element>
    <xsd:element name="IMF_RC_RefDocumentLib" ma:index="41" nillable="true" ma:displayName="RefLib" ma:description="" ma:hidden="true" ma:internalName="IMF_RC_RefDocumentLib">
      <xsd:simpleType>
        <xsd:restriction base="dms:Text"/>
      </xsd:simpleType>
    </xsd:element>
    <xsd:element name="IMF_RC_RefDocumentSet" ma:index="42" nillable="true" ma:displayName="RefDs" ma:description="" ma:hidden="true" ma:internalName="IMF_RC_RefDocumentSet">
      <xsd:simpleType>
        <xsd:restriction base="dms:Text"/>
      </xsd:simpleType>
    </xsd:element>
    <xsd:element name="IMF_RC_RefDocumentInfo" ma:index="43" nillable="true" ma:displayName="RefInfo" ma:description="" ma:hidden="true" ma:internalName="IMF_RC_RefDocumentInfo" ma:readOnly="fals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Version=14.0.0.0, Culture=neutral, PublicKeyToken=71e9bce111e9429c</Assembly>
    <Class>Microsoft.Office.DocumentManagement.Internal.DocIdHandler</Class>
    <Data/>
    <Filter/>
  </Receiver>
  <Receiver>
    <Name>CopyVersionInformation ItemAdded</Name>
    <Synchronization>Synchronous</Synchronization>
    <Type>10001</Type>
    <SequenceNumber>40100</SequenceNumber>
    <Url/>
    <Assembly>EASA.BA.IMF.RC.Core.Application, Version=1.0.0.0, Culture=neutral, PublicKeyToken=a01c64e5cd1f2deb</Assembly>
    <Class>EASA.BA.IMF.RC.Core.Application.EventReceivers.CopyVersionInformation</Class>
    <Data/>
    <Filter/>
  </Receiver>
  <Receiver>
    <Name>CopyVersionInformation ItemUpdated</Name>
    <Synchronization>Synchronous</Synchronization>
    <Type>10002</Type>
    <SequenceNumber>40100</SequenceNumber>
    <Url/>
    <Assembly>EASA.BA.IMF.RC.Core.Application, Version=1.0.0.0, Culture=neutral, PublicKeyToken=a01c64e5cd1f2deb</Assembly>
    <Class>EASA.BA.IMF.RC.Core.Application.EventReceivers.CopyVersionInformation</Class>
    <Data/>
    <Filter/>
  </Receiver>
  <Receiver>
    <Name>CopyVersionInformation ItemCheckedIn</Name>
    <Synchronization>Synchronous</Synchronization>
    <Type>10004</Type>
    <SequenceNumber>40100</SequenceNumber>
    <Url/>
    <Assembly>EASA.BA.IMF.RC.Core.Application, Version=1.0.0.0, Culture=neutral, PublicKeyToken=a01c64e5cd1f2deb</Assembly>
    <Class>EASA.BA.IMF.RC.Core.Application.EventReceivers.CopyVersionInformation</Class>
    <Data/>
    <Filter/>
  </Receiver>
  <Receiver>
    <Name>CopyToRecordsCenter ItemUpdated</Name>
    <Synchronization>Asynchronous</Synchronization>
    <Type>10002</Type>
    <SequenceNumber>40110</SequenceNumber>
    <Url/>
    <Assembly>EASA.BA.IMF.RC.Core.Application, Version=1.0.0.0, Culture=neutral, PublicKeyToken=a01c64e5cd1f2deb</Assembly>
    <Class>EASA.BA.IMF.RC.Core.Application.EventReceivers.CopyToRecordsCenter</Class>
    <Data/>
    <Filter/>
  </Receiver>
</spe:Receivers>
</file>

<file path=customXml/item4.xml><?xml version="1.0" encoding="utf-8"?>
<?mso-contentType ?>
<SharedContentType xmlns="Microsoft.SharePoint.Taxonomy.ContentTypeSync" SourceId="8358dc2d-5dac-4cc2-8ed1-5c2041965753" ContentTypeId="0x010100A14FE9BE6CE84F1BB23C774EC08C4AEA2D01" PreviousValue="false"/>
</file>

<file path=customXml/item5.xml><?xml version="1.0" encoding="utf-8"?>
<p:properties xmlns:p="http://schemas.microsoft.com/office/2006/metadata/properties" xmlns:xsi="http://www.w3.org/2001/XMLSchema-instance" xmlns:pc="http://schemas.microsoft.com/office/infopath/2007/PartnerControls">
  <documentManagement>
    <IMF_C0_PublicationStatus xmlns="391a2f22-9f1b-4edd-a10b-257ace2d067d">EASA internal</IMF_C0_PublicationStatus>
    <IMF_C0_SourceTaxHTField0 xmlns="720140C3-6DF4-409B-A1F7-429D32417DCA">
      <Terms xmlns="http://schemas.microsoft.com/office/infopath/2007/PartnerControls">
        <TermInfo xmlns="http://schemas.microsoft.com/office/infopath/2007/PartnerControls">
          <TermName xmlns="http://schemas.microsoft.com/office/infopath/2007/PartnerControls">EASA</TermName>
          <TermId xmlns="http://schemas.microsoft.com/office/infopath/2007/PartnerControls">f2fd8376-381c-4ede-a9cd-0a84d06f4d45</TermId>
        </TermInfo>
      </Terms>
    </IMF_C0_SourceTaxHTField0>
    <IMSApprovalDate xmlns="13a41462-d3c5-4676-81cf-1cb4ae80045f">2023-12-10T23:00:00+00:00</IMSApprovalDate>
    <IMF_RC_RefDocumentGuid xmlns="6E10281A-CD3A-4F0C-9B7D-A2009929208B">7c976db1-23c1-400d-97ad-6f114f120250</IMF_RC_RefDocumentGuid>
    <IMF_C0_Distribution xmlns="391a2f22-9f1b-4edd-a10b-257ace2d067d">EASA</IMF_C0_Distribution>
    <IMF_C0_Description xmlns="391a2f22-9f1b-4edd-a10b-257ace2d067d" xsi:nil="true"/>
    <IMF_C0_TaxonomyTaxHTField0 xmlns="720140C3-6DF4-409B-A1F7-429D32417DCA">
      <Terms xmlns="http://schemas.microsoft.com/office/infopath/2007/PartnerControls">
        <TermInfo xmlns="http://schemas.microsoft.com/office/infopath/2007/PartnerControls">
          <TermName xmlns="http://schemas.microsoft.com/office/infopath/2007/PartnerControls">Quality management</TermName>
          <TermId xmlns="http://schemas.microsoft.com/office/infopath/2007/PartnerControls">98155c21-be43-4aae-96d5-e4bc945720de</TermId>
        </TermInfo>
      </Terms>
    </IMF_C0_TaxonomyTaxHTField0>
    <IMF_RC_RefDocumentId xmlns="6E10281A-CD3A-4F0C-9B7D-A2009929208B">EASAIMS-6-1338</IMF_RC_RefDocumentId>
    <IMSAcronymTaxHTField0 xmlns="13a41462-d3c5-4676-81cf-1cb4ae80045f">
      <Terms xmlns="http://schemas.microsoft.com/office/infopath/2007/PartnerControls">
        <TermInfo xmlns="http://schemas.microsoft.com/office/infopath/2007/PartnerControls">
          <TermName xmlns="http://schemas.microsoft.com/office/infopath/2007/PartnerControls">GEN</TermName>
          <TermId xmlns="http://schemas.microsoft.com/office/infopath/2007/PartnerControls">f714bfdc-8072-4548-9471-f17a1c62a484</TermId>
        </TermInfo>
      </Terms>
    </IMSAcronymTaxHTField0>
    <IMSProcessTaxonomyTaxHTField0 xmlns="13a41462-d3c5-4676-81cf-1cb4ae80045f">
      <Terms xmlns="http://schemas.microsoft.com/office/infopath/2007/PartnerControls">
        <TermInfo xmlns="http://schemas.microsoft.com/office/infopath/2007/PartnerControls">
          <TermName xmlns="http://schemas.microsoft.com/office/infopath/2007/PartnerControls">Communication</TermName>
          <TermId xmlns="http://schemas.microsoft.com/office/infopath/2007/PartnerControls">357dfc89-12ed-478f-88ac-8fe26263c1eb</TermId>
        </TermInfo>
      </Terms>
    </IMSProcessTaxonomyTaxHTField0>
    <IMF_C0_Archived xmlns="391a2f22-9f1b-4edd-a10b-257ace2d067d">false</IMF_C0_Archived>
    <IMF_C0_Contributor xmlns="391a2f22-9f1b-4edd-a10b-257ace2d067d">
      <UserInfo>
        <DisplayName/>
        <AccountId xsi:nil="true"/>
        <AccountType/>
      </UserInfo>
    </IMF_C0_Contributor>
    <_dlc_DocId xmlns="391a2f22-9f1b-4edd-a10b-257ace2d067d">EASAIMS-6-1338</_dlc_DocId>
    <IMF_C0_Language xmlns="391a2f22-9f1b-4edd-a10b-257ace2d067d">English</IMF_C0_Language>
    <IMSArisId xmlns="13a41462-d3c5-4676-81cf-1cb4ae80045f">c10cc280-5e12-11e6-1387-005056ba44df</IMSArisId>
    <IMF_RC_RefDocumentVersion xmlns="6E10281A-CD3A-4F0C-9B7D-A2009929208B">2.0</IMF_RC_RefDocumentVersion>
    <TaxCatchAll xmlns="391a2f22-9f1b-4edd-a10b-257ace2d067d">
      <Value>46</Value>
      <Value>109</Value>
      <Value>18</Value>
      <Value>1</Value>
      <Value>148</Value>
    </TaxCatchAll>
    <IMF_RC_RefDocumentSet xmlns="6E10281A-CD3A-4F0C-9B7D-A2009929208B" xsi:nil="true"/>
    <TaxKeywordTaxHTField xmlns="391a2f22-9f1b-4edd-a10b-257ace2d067d">
      <Terms xmlns="http://schemas.microsoft.com/office/infopath/2007/PartnerControls">
        <TermInfo xmlns="http://schemas.microsoft.com/office/infopath/2007/PartnerControls">
          <TermName xmlns="http://schemas.microsoft.com/office/infopath/2007/PartnerControls">004</TermName>
          <TermId xmlns="http://schemas.microsoft.com/office/infopath/2007/PartnerControls">9560f615-a523-4820-a90a-593dab138233</TermId>
        </TermInfo>
      </Terms>
    </TaxKeywordTaxHTField>
    <IMSSensitivityMarking xmlns="13a41462-d3c5-4676-81cf-1cb4ae80045f">Non applicable</IMSSensitivityMarking>
    <IMF_C0_Owner xmlns="391a2f22-9f1b-4edd-a10b-257ace2d067d">
      <UserInfo>
        <DisplayName/>
        <AccountId xsi:nil="true"/>
        <AccountType/>
      </UserInfo>
    </IMF_C0_Owner>
    <IMSRegulatorySource xmlns="13a41462-d3c5-4676-81cf-1cb4ae80045f">Non applicable</IMSRegulatorySource>
    <IMF_C0_OriginatedTimestamp xmlns="391a2f22-9f1b-4edd-a10b-257ace2d067d">2015-05-08T08:13:00+00:00</IMF_C0_OriginatedTimestamp>
    <IMSFormType xmlns="13a41462-d3c5-4676-81cf-1cb4ae80045f">Quality template</IMSFormType>
    <IMF_RC_RefDocumentLib xmlns="6E10281A-CD3A-4F0C-9B7D-A2009929208B">IMS Qdocs publication</IMF_RC_RefDocumentLib>
    <IMSApprovalStatus xmlns="13a41462-d3c5-4676-81cf-1cb4ae80045f">Approved</IMSApprovalStatus>
    <_dlc_DocIdUrl xmlns="391a2f22-9f1b-4edd-a10b-257ace2d067d">
      <Url>https://dms.easa.europa.eu/case/IMS/_layouts/15/DocIdRedir.aspx?ID=EASAIMS-6-1338</Url>
      <Description>EASAIMS-6-1338</Description>
    </_dlc_DocIdUrl>
    <IMF_RC_RefDocumentInfo xmlns="6E10281A-CD3A-4F0C-9B7D-A2009929208B">{"Web":{"Path":"/","Title":"Integrated Management System","Description":""}}</IMF_RC_RefDocumentInfo>
  </documentManagement>
</p:properties>
</file>

<file path=customXml/itemProps1.xml><?xml version="1.0" encoding="utf-8"?>
<ds:datastoreItem xmlns:ds="http://schemas.openxmlformats.org/officeDocument/2006/customXml" ds:itemID="{003FCB61-EA6A-4FDA-B883-73A7AFBBCD94}">
  <ds:schemaRefs>
    <ds:schemaRef ds:uri="http://schemas.microsoft.com/sharepoint/v3/contenttype/forms"/>
  </ds:schemaRefs>
</ds:datastoreItem>
</file>

<file path=customXml/itemProps2.xml><?xml version="1.0" encoding="utf-8"?>
<ds:datastoreItem xmlns:ds="http://schemas.openxmlformats.org/officeDocument/2006/customXml" ds:itemID="{41D7CE1D-8FAD-4D2A-AAEC-78ACC67126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1a2f22-9f1b-4edd-a10b-257ace2d067d"/>
    <ds:schemaRef ds:uri="720140C3-6DF4-409B-A1F7-429D32417DCA"/>
    <ds:schemaRef ds:uri="13a41462-d3c5-4676-81cf-1cb4ae80045f"/>
    <ds:schemaRef ds:uri="6E10281A-CD3A-4F0C-9B7D-A200992920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A511110-FB2E-4923-BB70-92FFD90286FC}">
  <ds:schemaRefs>
    <ds:schemaRef ds:uri="http://schemas.microsoft.com/sharepoint/events"/>
  </ds:schemaRefs>
</ds:datastoreItem>
</file>

<file path=customXml/itemProps4.xml><?xml version="1.0" encoding="utf-8"?>
<ds:datastoreItem xmlns:ds="http://schemas.openxmlformats.org/officeDocument/2006/customXml" ds:itemID="{B2A88A6D-5086-4D3E-9150-442D95372A85}">
  <ds:schemaRefs>
    <ds:schemaRef ds:uri="Microsoft.SharePoint.Taxonomy.ContentTypeSync"/>
  </ds:schemaRefs>
</ds:datastoreItem>
</file>

<file path=customXml/itemProps5.xml><?xml version="1.0" encoding="utf-8"?>
<ds:datastoreItem xmlns:ds="http://schemas.openxmlformats.org/officeDocument/2006/customXml" ds:itemID="{69B0780D-C26B-40DA-B88A-61A01AD1429F}">
  <ds:schemaRefs>
    <ds:schemaRef ds:uri="http://schemas.microsoft.com/office/2006/metadata/properties"/>
    <ds:schemaRef ds:uri="http://schemas.microsoft.com/office/infopath/2007/PartnerControls"/>
    <ds:schemaRef ds:uri="391a2f22-9f1b-4edd-a10b-257ace2d067d"/>
    <ds:schemaRef ds:uri="720140C3-6DF4-409B-A1F7-429D32417DCA"/>
    <ds:schemaRef ds:uri="13a41462-d3c5-4676-81cf-1cb4ae80045f"/>
    <ds:schemaRef ds:uri="6E10281A-CD3A-4F0C-9B7D-A2009929208B"/>
  </ds:schemaRefs>
</ds:datastoreItem>
</file>

<file path=docProps/app.xml><?xml version="1.0" encoding="utf-8"?>
<Properties xmlns="http://schemas.openxmlformats.org/officeDocument/2006/extended-properties" xmlns:vt="http://schemas.openxmlformats.org/officeDocument/2006/docPropsVTypes">
  <Template>EASA</Template>
  <TotalTime>1301</TotalTime>
  <Words>431</Words>
  <Application>Microsoft Office PowerPoint</Application>
  <PresentationFormat>On-screen Show (16:9)</PresentationFormat>
  <Paragraphs>46</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EASA</vt:lpstr>
      <vt:lpstr>Structure inspections – Self adhesive decals</vt:lpstr>
      <vt:lpstr>Structure inspections – Self adhesive decals</vt:lpstr>
      <vt:lpstr>Structure inspections – Self adhesive decals</vt:lpstr>
      <vt:lpstr>Structure inspections – Self adhesive decals</vt:lpstr>
      <vt:lpstr>Structure inspections – Self adhesive decals</vt:lpstr>
      <vt:lpstr>Structure inspections – Self adhesive decals</vt:lpstr>
      <vt:lpstr>Thank you!</vt:lpstr>
    </vt:vector>
  </TitlesOfParts>
  <Manager/>
  <Company>PC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 - Powerpoint presentation 16-9</dc:title>
  <dc:subject/>
  <dc:creator>AS-PAORDP-02</dc:creator>
  <cp:keywords>004</cp:keywords>
  <dc:description/>
  <cp:lastModifiedBy>TOSINI Luca</cp:lastModifiedBy>
  <cp:revision>257</cp:revision>
  <dcterms:created xsi:type="dcterms:W3CDTF">2020-04-28T07:18:54Z</dcterms:created>
  <dcterms:modified xsi:type="dcterms:W3CDTF">2024-05-07T12:47:19Z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MF_C0_Taxonomy">
    <vt:lpwstr>18;#Quality management|98155c21-be43-4aae-96d5-e4bc945720de</vt:lpwstr>
  </property>
  <property fmtid="{D5CDD505-2E9C-101B-9397-08002B2CF9AE}" pid="3" name="TaxKeyword">
    <vt:lpwstr>46;#004|9560f615-a523-4820-a90a-593dab138233</vt:lpwstr>
  </property>
  <property fmtid="{D5CDD505-2E9C-101B-9397-08002B2CF9AE}" pid="4" name="Order">
    <vt:r8>9600</vt:r8>
  </property>
  <property fmtid="{D5CDD505-2E9C-101B-9397-08002B2CF9AE}" pid="5" name="IMSAcronym">
    <vt:lpwstr>109;#GEN|f714bfdc-8072-4548-9471-f17a1c62a484</vt:lpwstr>
  </property>
  <property fmtid="{D5CDD505-2E9C-101B-9397-08002B2CF9AE}" pid="6" name="ContentTypeId">
    <vt:lpwstr>0x010100A14FE9BE6CE84F1BB23C774EC08C4AEA2D010039FCBC2891070F46ABE301F7C89982DF</vt:lpwstr>
  </property>
  <property fmtid="{D5CDD505-2E9C-101B-9397-08002B2CF9AE}" pid="7" name="_dlc_DocIdItemGuid">
    <vt:lpwstr>7c976db1-23c1-400d-97ad-6f114f120250</vt:lpwstr>
  </property>
  <property fmtid="{D5CDD505-2E9C-101B-9397-08002B2CF9AE}" pid="8" name="IMF_C0_Source">
    <vt:lpwstr>1;#EASA|f2fd8376-381c-4ede-a9cd-0a84d06f4d45</vt:lpwstr>
  </property>
  <property fmtid="{D5CDD505-2E9C-101B-9397-08002B2CF9AE}" pid="9" name="IMSProcessTaxonomy">
    <vt:lpwstr>148;#Communication|357dfc89-12ed-478f-88ac-8fe26263c1eb</vt:lpwstr>
  </property>
  <property fmtid="{D5CDD505-2E9C-101B-9397-08002B2CF9AE}" pid="10" name="xd_ProgID">
    <vt:lpwstr/>
  </property>
  <property fmtid="{D5CDD505-2E9C-101B-9397-08002B2CF9AE}" pid="11" name="TemplateUrl">
    <vt:lpwstr/>
  </property>
  <property fmtid="{D5CDD505-2E9C-101B-9397-08002B2CF9AE}" pid="12" name="_CopySource">
    <vt:lpwstr>http://imf.easa.local/case/IMS/IMSQdocsdesign/TE.GEN.00410.pptx</vt:lpwstr>
  </property>
</Properties>
</file>