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488" r:id="rId6"/>
  </p:sldMasterIdLst>
  <p:notesMasterIdLst>
    <p:notesMasterId r:id="rId14"/>
  </p:notesMasterIdLst>
  <p:handoutMasterIdLst>
    <p:handoutMasterId r:id="rId15"/>
  </p:handoutMasterIdLst>
  <p:sldIdLst>
    <p:sldId id="259" r:id="rId7"/>
    <p:sldId id="262" r:id="rId8"/>
    <p:sldId id="302" r:id="rId9"/>
    <p:sldId id="303" r:id="rId10"/>
    <p:sldId id="304" r:id="rId11"/>
    <p:sldId id="305" r:id="rId12"/>
    <p:sldId id="294" r:id="rId1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31" userDrawn="1">
          <p15:clr>
            <a:srgbClr val="A4A3A4"/>
          </p15:clr>
        </p15:guide>
        <p15:guide id="2" pos="456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rnward Haberer" initials="BH" lastIdx="6" clrIdx="0">
    <p:extLst>
      <p:ext uri="{19B8F6BF-5375-455C-9EA6-DF929625EA0E}">
        <p15:presenceInfo xmlns:p15="http://schemas.microsoft.com/office/powerpoint/2012/main" userId="Bernward Haber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BC39"/>
    <a:srgbClr val="007FC2"/>
    <a:srgbClr val="D9D9D9"/>
    <a:srgbClr val="EFEFEF"/>
    <a:srgbClr val="6B7672"/>
    <a:srgbClr val="EFA53C"/>
    <a:srgbClr val="004270"/>
    <a:srgbClr val="0069AB"/>
    <a:srgbClr val="4A7E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88" autoAdjust="0"/>
    <p:restoredTop sz="95615" autoAdjust="0"/>
  </p:normalViewPr>
  <p:slideViewPr>
    <p:cSldViewPr snapToGrid="0" snapToObjects="1">
      <p:cViewPr varScale="1">
        <p:scale>
          <a:sx n="161" d="100"/>
          <a:sy n="161" d="100"/>
        </p:scale>
        <p:origin x="174" y="132"/>
      </p:cViewPr>
      <p:guideLst>
        <p:guide orient="horz" pos="531"/>
        <p:guide pos="45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804"/>
    </p:cViewPr>
  </p:sorterViewPr>
  <p:notesViewPr>
    <p:cSldViewPr snapToGrid="0" snapToObjects="1">
      <p:cViewPr varScale="1">
        <p:scale>
          <a:sx n="81" d="100"/>
          <a:sy n="81" d="100"/>
        </p:scale>
        <p:origin x="208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5" Type="http://schemas.openxmlformats.org/officeDocument/2006/relationships/customXml" Target="../customXml/item5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314D9B-7BAA-443D-8F8C-DEEE50B1428C}" type="datetimeFigureOut">
              <a:rPr lang="en-GB" smtClean="0"/>
              <a:t>07/05/2024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C40D5D-C887-411B-BC6D-6DBFA90F7E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24957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1AFBA2-4DC1-4A0E-904D-ADCF6961E329}" type="datetimeFigureOut">
              <a:rPr lang="en-GB" smtClean="0"/>
              <a:t>07/05/2024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D4B996-D599-4D39-8C2B-A5E79F86EF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139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easa.europa.eu/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emf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C4C307A0-B290-4DDF-99F9-5A3DADF301D8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EASA-logo_RGB_negative_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577" y="193614"/>
            <a:ext cx="1498121" cy="516317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1CBDF5E0-3193-48E1-A317-D48997B1F7A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70788" y="2015380"/>
            <a:ext cx="8127511" cy="47474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dirty="0"/>
              <a:t>Subtitle 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C820046-5E64-4C87-9A7A-A5E86A1189D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0788" y="1152096"/>
            <a:ext cx="8127511" cy="530475"/>
          </a:xfrm>
          <a:prstGeom prst="rect">
            <a:avLst/>
          </a:prstGeom>
        </p:spPr>
        <p:txBody>
          <a:bodyPr/>
          <a:lstStyle>
            <a:lvl1pPr algn="l">
              <a:lnSpc>
                <a:spcPct val="70000"/>
              </a:lnSpc>
              <a:defRPr sz="3600" b="1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Title slide (without picture)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7AE4A31E-0475-4DD1-B7DA-6ECDDE87CE56}"/>
              </a:ext>
            </a:extLst>
          </p:cNvPr>
          <p:cNvSpPr txBox="1">
            <a:spLocks/>
          </p:cNvSpPr>
          <p:nvPr userDrawn="1"/>
        </p:nvSpPr>
        <p:spPr>
          <a:xfrm>
            <a:off x="5894716" y="4710974"/>
            <a:ext cx="2803584" cy="24920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x-none" sz="1200" dirty="0"/>
              <a:t>An Agency of the European Union</a:t>
            </a:r>
            <a:endParaRPr lang="en-US" sz="1200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86D69C03-695F-4377-A95D-0C0DD9406F86}"/>
              </a:ext>
            </a:extLst>
          </p:cNvPr>
          <p:cNvSpPr txBox="1">
            <a:spLocks/>
          </p:cNvSpPr>
          <p:nvPr userDrawn="1"/>
        </p:nvSpPr>
        <p:spPr>
          <a:xfrm>
            <a:off x="5099169" y="4265280"/>
            <a:ext cx="3929805" cy="383390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x-none" sz="2400" b="1" dirty="0">
                <a:solidFill>
                  <a:srgbClr val="FBBC39"/>
                </a:solidFill>
              </a:rPr>
              <a:t>Your safety is our mission.</a:t>
            </a:r>
            <a:endParaRPr lang="en-US" sz="2400" b="1" dirty="0">
              <a:solidFill>
                <a:srgbClr val="FBBC39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40E29CB-38A9-415B-8016-2A089712C48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667729" y="4779207"/>
            <a:ext cx="266700" cy="18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051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 Title slide - pictur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5851524" y="1"/>
            <a:ext cx="3292473" cy="5143499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icon to add picture</a:t>
            </a:r>
          </a:p>
        </p:txBody>
      </p:sp>
      <p:pic>
        <p:nvPicPr>
          <p:cNvPr id="16" name="Picture 15" descr="EASA-logo_RGB_negative_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577" y="193614"/>
            <a:ext cx="1498121" cy="51631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570789" y="1152096"/>
            <a:ext cx="5093892" cy="1101431"/>
          </a:xfrm>
          <a:prstGeom prst="rect">
            <a:avLst/>
          </a:prstGeom>
        </p:spPr>
        <p:txBody>
          <a:bodyPr/>
          <a:lstStyle>
            <a:lvl1pPr algn="l">
              <a:lnSpc>
                <a:spcPct val="70000"/>
              </a:lnSpc>
              <a:defRPr sz="3600" b="1"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Title slide (with picture)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70789" y="2498717"/>
            <a:ext cx="4159370" cy="110143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dirty="0"/>
              <a:t>Subtitle 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B4B65D67-E6F7-40A7-9186-D62B894A484B}"/>
              </a:ext>
            </a:extLst>
          </p:cNvPr>
          <p:cNvSpPr txBox="1">
            <a:spLocks/>
          </p:cNvSpPr>
          <p:nvPr userDrawn="1"/>
        </p:nvSpPr>
        <p:spPr>
          <a:xfrm>
            <a:off x="2626263" y="4710974"/>
            <a:ext cx="2803584" cy="24920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x-none" sz="1200" dirty="0"/>
              <a:t>An Agency of the European Union</a:t>
            </a:r>
            <a:endParaRPr lang="en-US" sz="12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D950B68-BF84-48D2-AC0A-EF26AEBA831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97981" y="4774367"/>
            <a:ext cx="266700" cy="18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137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. Chapter slide - pictur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-46180"/>
            <a:ext cx="9144000" cy="5189680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5851524" y="-36942"/>
            <a:ext cx="3292473" cy="4767262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icon to add picture</a:t>
            </a:r>
          </a:p>
        </p:txBody>
      </p:sp>
      <p:pic>
        <p:nvPicPr>
          <p:cNvPr id="16" name="Picture 15" descr="EASA-logo_RGB_negative_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577" y="193614"/>
            <a:ext cx="1498121" cy="516317"/>
          </a:xfrm>
          <a:prstGeom prst="rect">
            <a:avLst/>
          </a:prstGeom>
        </p:spPr>
      </p:pic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70789" y="2401967"/>
            <a:ext cx="4829782" cy="47474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dirty="0"/>
              <a:t>Subtitle </a:t>
            </a:r>
            <a:endParaRPr lang="en-US" dirty="0"/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8626415" y="4767263"/>
            <a:ext cx="517583" cy="173756"/>
          </a:xfrm>
          <a:prstGeom prst="rect">
            <a:avLst/>
          </a:prstGeom>
          <a:solidFill>
            <a:srgbClr val="007FC2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D93FD07-C554-8E4E-B8BF-CF508C85800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4A44A2EA-C4F3-4EE0-90AF-6FEC351480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0789" y="1152096"/>
            <a:ext cx="5093892" cy="1073868"/>
          </a:xfrm>
          <a:prstGeom prst="rect">
            <a:avLst/>
          </a:prstGeom>
        </p:spPr>
        <p:txBody>
          <a:bodyPr/>
          <a:lstStyle>
            <a:lvl1pPr algn="l">
              <a:lnSpc>
                <a:spcPct val="70000"/>
              </a:lnSpc>
              <a:defRPr sz="36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Chapter title slide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2D513C0E-9830-428A-B541-F9FE7C6CB66A}"/>
              </a:ext>
            </a:extLst>
          </p:cNvPr>
          <p:cNvSpPr txBox="1">
            <a:spLocks/>
          </p:cNvSpPr>
          <p:nvPr userDrawn="1"/>
        </p:nvSpPr>
        <p:spPr>
          <a:xfrm>
            <a:off x="2626263" y="4710974"/>
            <a:ext cx="2803584" cy="24920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x-none" sz="1200" dirty="0"/>
              <a:t>An Agency of the European Union</a:t>
            </a:r>
            <a:endParaRPr lang="en-US" sz="12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44FED21-1DF9-4DFF-92A1-FF9709E9BC6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97981" y="4774367"/>
            <a:ext cx="266700" cy="180975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9DDCDD3E-A5B8-4D62-849C-FE71D5623934}"/>
              </a:ext>
            </a:extLst>
          </p:cNvPr>
          <p:cNvSpPr txBox="1">
            <a:spLocks/>
          </p:cNvSpPr>
          <p:nvPr/>
        </p:nvSpPr>
        <p:spPr>
          <a:xfrm>
            <a:off x="8626415" y="4767263"/>
            <a:ext cx="517583" cy="173756"/>
          </a:xfrm>
          <a:prstGeom prst="rect">
            <a:avLst/>
          </a:prstGeom>
          <a:solidFill>
            <a:srgbClr val="007FC2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D93FD07-C554-8E4E-B8BF-CF508C85800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7B27D005-032A-4D54-91DB-046B55120343}"/>
              </a:ext>
            </a:extLst>
          </p:cNvPr>
          <p:cNvSpPr txBox="1">
            <a:spLocks/>
          </p:cNvSpPr>
          <p:nvPr/>
        </p:nvSpPr>
        <p:spPr>
          <a:xfrm>
            <a:off x="8626415" y="4767263"/>
            <a:ext cx="517583" cy="173756"/>
          </a:xfrm>
          <a:prstGeom prst="rect">
            <a:avLst/>
          </a:prstGeom>
          <a:solidFill>
            <a:srgbClr val="007FC2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D93FD07-C554-8E4E-B8BF-CF508C85800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7B5DCEFE-8EA8-4440-8FA1-A10312EFADEF}"/>
              </a:ext>
            </a:extLst>
          </p:cNvPr>
          <p:cNvSpPr txBox="1">
            <a:spLocks/>
          </p:cNvSpPr>
          <p:nvPr/>
        </p:nvSpPr>
        <p:spPr>
          <a:xfrm>
            <a:off x="8626415" y="4767263"/>
            <a:ext cx="517583" cy="173756"/>
          </a:xfrm>
          <a:prstGeom prst="rect">
            <a:avLst/>
          </a:prstGeom>
          <a:solidFill>
            <a:srgbClr val="007FC2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D93FD07-C554-8E4E-B8BF-CF508C85800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BBA8A863-86F7-45A8-94C7-CEDAFBBCC684}"/>
              </a:ext>
            </a:extLst>
          </p:cNvPr>
          <p:cNvSpPr txBox="1">
            <a:spLocks/>
          </p:cNvSpPr>
          <p:nvPr userDrawn="1"/>
        </p:nvSpPr>
        <p:spPr>
          <a:xfrm>
            <a:off x="8626415" y="4767263"/>
            <a:ext cx="517583" cy="173756"/>
          </a:xfrm>
          <a:prstGeom prst="rect">
            <a:avLst/>
          </a:prstGeom>
          <a:solidFill>
            <a:srgbClr val="007FC2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D93FD07-C554-8E4E-B8BF-CF508C85800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821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. 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36D8AFB-FCEC-411F-811A-9B1F7C2EADC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0450" y="149179"/>
            <a:ext cx="8744756" cy="586800"/>
          </a:xfrm>
          <a:prstGeom prst="rect">
            <a:avLst/>
          </a:prstGeom>
        </p:spPr>
        <p:txBody>
          <a:bodyPr lIns="0"/>
          <a:lstStyle>
            <a:lvl1pPr algn="l">
              <a:defRPr lang="de-DE" sz="3600" b="1" baseline="0">
                <a:solidFill>
                  <a:srgbClr val="007FC2"/>
                </a:solidFill>
                <a:ea typeface="+mn-ea"/>
                <a:cs typeface="+mn-cs"/>
              </a:defRPr>
            </a:lvl1pPr>
          </a:lstStyle>
          <a:p>
            <a:pPr marL="0" lvl="0" indent="0" algn="l">
              <a:lnSpc>
                <a:spcPct val="90000"/>
              </a:lnSpc>
              <a:spcBef>
                <a:spcPct val="20000"/>
              </a:spcBef>
              <a:buFont typeface="Arial"/>
            </a:pPr>
            <a:r>
              <a:rPr lang="en-US" dirty="0"/>
              <a:t>Title of normal slide</a:t>
            </a:r>
            <a:endParaRPr lang="de-DE" dirty="0"/>
          </a:p>
        </p:txBody>
      </p:sp>
      <p:pic>
        <p:nvPicPr>
          <p:cNvPr id="13" name="Picture 12" descr="EASA-logo_SMALL_SCALE_RGB_positive_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50" y="4727890"/>
            <a:ext cx="785962" cy="207718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0" y="5060830"/>
            <a:ext cx="9144000" cy="82670"/>
          </a:xfrm>
          <a:prstGeom prst="rect">
            <a:avLst/>
          </a:prstGeom>
          <a:solidFill>
            <a:srgbClr val="FBBC3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626415" y="4767263"/>
            <a:ext cx="517583" cy="173756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D93FD07-C554-8E4E-B8BF-CF508C85800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4210A68A-2D3D-4333-94FE-9E60266A894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20449" y="930792"/>
            <a:ext cx="8744757" cy="3568056"/>
          </a:xfrm>
          <a:prstGeom prst="rect">
            <a:avLst/>
          </a:prstGeom>
        </p:spPr>
        <p:txBody>
          <a:bodyPr lIns="0" tIns="0" rIns="0" bIns="0"/>
          <a:lstStyle>
            <a:lvl1pPr marL="562356" indent="-342900">
              <a:buClr>
                <a:srgbClr val="007FC2"/>
              </a:buClr>
              <a:buFont typeface="Calibri" panose="020F0502020204030204" pitchFamily="34" charset="0"/>
              <a:buChar char="→"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878400" indent="-306000">
              <a:buClr>
                <a:srgbClr val="007FC2"/>
              </a:buClr>
              <a:buSzPct val="100000"/>
              <a:buFont typeface="Calibri" panose="020F0502020204030204" pitchFamily="34" charset="0"/>
              <a:buChar char="→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170000" indent="-288000">
              <a:buClr>
                <a:srgbClr val="007FC2"/>
              </a:buClr>
              <a:buFont typeface="Calibri" panose="020F0502020204030204" pitchFamily="34" charset="0"/>
              <a:buChar char="→"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458000" indent="-288000">
              <a:buClr>
                <a:srgbClr val="007FC2"/>
              </a:buClr>
              <a:buFont typeface="Calibri" panose="020F0502020204030204" pitchFamily="34" charset="0"/>
              <a:buChar char="→"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1746000" indent="-288000">
              <a:buClr>
                <a:srgbClr val="007FC2"/>
              </a:buClr>
              <a:buFont typeface="Calibri" panose="020F0502020204030204" pitchFamily="34" charset="0"/>
              <a:buChar char="→"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Item 1</a:t>
            </a:r>
          </a:p>
          <a:p>
            <a:pPr lvl="1"/>
            <a:r>
              <a:rPr lang="en-US" dirty="0"/>
              <a:t>Item 2</a:t>
            </a:r>
          </a:p>
          <a:p>
            <a:pPr lvl="2"/>
            <a:r>
              <a:rPr lang="en-US" dirty="0"/>
              <a:t>Item 3</a:t>
            </a:r>
          </a:p>
          <a:p>
            <a:pPr lvl="3"/>
            <a:r>
              <a:rPr lang="en-US" dirty="0"/>
              <a:t>Item 4</a:t>
            </a:r>
          </a:p>
          <a:p>
            <a:pPr lvl="4"/>
            <a:r>
              <a:rPr lang="en-US" dirty="0"/>
              <a:t>Item 5</a:t>
            </a:r>
          </a:p>
          <a:p>
            <a:pPr lvl="1"/>
            <a:endParaRPr lang="en-US" dirty="0"/>
          </a:p>
          <a:p>
            <a:pPr lvl="0"/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7315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90">
          <p15:clr>
            <a:srgbClr val="FBAE40"/>
          </p15:clr>
        </p15:guide>
        <p15:guide id="2" pos="315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4. 4 pie charts – text box bel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ASA-logo_SMALL_SCALE_RGB_positive_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50" y="4727890"/>
            <a:ext cx="785962" cy="207718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0" y="5060830"/>
            <a:ext cx="9144000" cy="82670"/>
          </a:xfrm>
          <a:prstGeom prst="rect">
            <a:avLst/>
          </a:prstGeom>
          <a:solidFill>
            <a:srgbClr val="FBBC3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8626415" y="4767263"/>
            <a:ext cx="517583" cy="173756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D93FD07-C554-8E4E-B8BF-CF508C85800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6D5DCA08-0456-4453-B96C-BB3C1E05A19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99798" y="643782"/>
            <a:ext cx="874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en-US" sz="2400" b="1" dirty="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/>
            <a:r>
              <a:rPr lang="en-US" dirty="0"/>
              <a:t>Slide title</a:t>
            </a:r>
          </a:p>
        </p:txBody>
      </p:sp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D37CB736-3D85-4268-BF73-F5E52109CEE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382116" y="3656286"/>
            <a:ext cx="1574447" cy="596724"/>
          </a:xfrm>
          <a:prstGeom prst="rect">
            <a:avLst/>
          </a:prstGeom>
        </p:spPr>
        <p:txBody>
          <a:bodyPr tIns="46800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Tx/>
              <a:buNone/>
              <a:tabLst/>
              <a:defRPr sz="1200" b="0">
                <a:solidFill>
                  <a:schemeClr val="bg1">
                    <a:lumMod val="50000"/>
                  </a:schemeClr>
                </a:solidFill>
              </a:defRPr>
            </a:lvl1pPr>
            <a:lvl2pPr marL="0" indent="0" algn="ctr">
              <a:spcBef>
                <a:spcPts val="0"/>
              </a:spcBef>
              <a:buFontTx/>
              <a:buNone/>
              <a:defRPr lang="en-US" sz="800" b="0" i="0" u="none" strike="noStrike" kern="120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Calibri"/>
              </a:defRPr>
            </a:lvl2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Xim</a:t>
            </a:r>
            <a:r>
              <a:rPr lang="en-US" dirty="0"/>
              <a:t> </a:t>
            </a:r>
            <a:r>
              <a:rPr lang="en-US" dirty="0" err="1"/>
              <a:t>quidige</a:t>
            </a:r>
            <a:r>
              <a:rPr lang="en-US" dirty="0"/>
              <a:t> </a:t>
            </a:r>
            <a:r>
              <a:rPr lang="en-US" dirty="0" err="1"/>
              <a:t>ndaerchil</a:t>
            </a:r>
            <a:r>
              <a:rPr lang="en-US" dirty="0"/>
              <a:t> </a:t>
            </a:r>
            <a:r>
              <a:rPr lang="en-US" dirty="0" err="1"/>
              <a:t>inverup</a:t>
            </a:r>
            <a:r>
              <a:rPr lang="en-US" dirty="0"/>
              <a:t> </a:t>
            </a:r>
            <a:r>
              <a:rPr lang="en-US" dirty="0" err="1"/>
              <a:t>tatium</a:t>
            </a:r>
            <a:r>
              <a:rPr lang="en-US" dirty="0"/>
              <a:t> ad </a:t>
            </a:r>
            <a:r>
              <a:rPr lang="en-US" dirty="0" err="1"/>
              <a:t>eturem</a:t>
            </a:r>
            <a:r>
              <a:rPr lang="en-US" dirty="0"/>
              <a:t> qui</a:t>
            </a:r>
          </a:p>
        </p:txBody>
      </p:sp>
      <p:sp>
        <p:nvSpPr>
          <p:cNvPr id="26" name="Text Placeholder 4">
            <a:extLst>
              <a:ext uri="{FF2B5EF4-FFF2-40B4-BE49-F238E27FC236}">
                <a16:creationId xmlns:a16="http://schemas.microsoft.com/office/drawing/2014/main" id="{5CEFBB4E-5342-4821-8336-00FB544A84C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074161" y="3656286"/>
            <a:ext cx="1574447" cy="596724"/>
          </a:xfrm>
          <a:prstGeom prst="rect">
            <a:avLst/>
          </a:prstGeom>
        </p:spPr>
        <p:txBody>
          <a:bodyPr tIns="46800">
            <a:norm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Tx/>
              <a:buNone/>
              <a:tabLst/>
              <a:defRPr sz="1200" b="0">
                <a:solidFill>
                  <a:schemeClr val="bg1">
                    <a:lumMod val="50000"/>
                  </a:schemeClr>
                </a:solidFill>
              </a:defRPr>
            </a:lvl1pPr>
            <a:lvl2pPr marL="0" indent="0" algn="ctr">
              <a:spcBef>
                <a:spcPts val="0"/>
              </a:spcBef>
              <a:buFontTx/>
              <a:buNone/>
              <a:defRPr lang="en-US" sz="100" b="0" i="0" u="none" strike="noStrike" kern="120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Calibri"/>
              </a:defRPr>
            </a:lvl2pPr>
            <a:lvl3pPr>
              <a:defRPr sz="3100"/>
            </a:lvl3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Xim</a:t>
            </a:r>
            <a:r>
              <a:rPr lang="en-US" dirty="0"/>
              <a:t> </a:t>
            </a:r>
            <a:r>
              <a:rPr lang="en-US" dirty="0" err="1"/>
              <a:t>quidige</a:t>
            </a:r>
            <a:r>
              <a:rPr lang="en-US" dirty="0"/>
              <a:t> </a:t>
            </a:r>
            <a:r>
              <a:rPr lang="en-US" dirty="0" err="1"/>
              <a:t>ndaerchil</a:t>
            </a:r>
            <a:r>
              <a:rPr lang="en-US" dirty="0"/>
              <a:t> </a:t>
            </a:r>
            <a:r>
              <a:rPr lang="en-US" dirty="0" err="1"/>
              <a:t>inverup</a:t>
            </a:r>
            <a:r>
              <a:rPr lang="en-US" dirty="0"/>
              <a:t> </a:t>
            </a:r>
            <a:r>
              <a:rPr lang="en-US" dirty="0" err="1"/>
              <a:t>tatium</a:t>
            </a:r>
            <a:r>
              <a:rPr lang="en-US" dirty="0"/>
              <a:t> ad </a:t>
            </a:r>
            <a:r>
              <a:rPr lang="en-US" dirty="0" err="1"/>
              <a:t>eturem</a:t>
            </a:r>
            <a:r>
              <a:rPr lang="en-US" dirty="0"/>
              <a:t> qui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7A0C405C-228F-45CE-B48B-1C0B6E9E56D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759877" y="3656286"/>
            <a:ext cx="1574447" cy="596724"/>
          </a:xfrm>
          <a:prstGeom prst="rect">
            <a:avLst/>
          </a:prstGeom>
        </p:spPr>
        <p:txBody>
          <a:bodyPr tIns="46800">
            <a:norm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Tx/>
              <a:buNone/>
              <a:tabLst/>
              <a:defRPr sz="1200" b="0">
                <a:solidFill>
                  <a:schemeClr val="bg1">
                    <a:lumMod val="50000"/>
                  </a:schemeClr>
                </a:solidFill>
              </a:defRPr>
            </a:lvl1pPr>
            <a:lvl2pPr marL="0" indent="0" algn="ctr">
              <a:spcBef>
                <a:spcPts val="0"/>
              </a:spcBef>
              <a:buFontTx/>
              <a:buNone/>
              <a:defRPr lang="en-US" sz="100" b="0" i="0" u="none" strike="noStrike" kern="120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Calibri"/>
              </a:defRPr>
            </a:lvl2pPr>
            <a:lvl3pPr>
              <a:defRPr sz="3100"/>
            </a:lvl3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Xim</a:t>
            </a:r>
            <a:r>
              <a:rPr lang="en-US" dirty="0"/>
              <a:t> </a:t>
            </a:r>
            <a:r>
              <a:rPr lang="en-US" dirty="0" err="1"/>
              <a:t>quidige</a:t>
            </a:r>
            <a:r>
              <a:rPr lang="en-US" dirty="0"/>
              <a:t> </a:t>
            </a:r>
            <a:r>
              <a:rPr lang="en-US" dirty="0" err="1"/>
              <a:t>ndaerchil</a:t>
            </a:r>
            <a:r>
              <a:rPr lang="en-US" dirty="0"/>
              <a:t> </a:t>
            </a:r>
            <a:r>
              <a:rPr lang="en-US" dirty="0" err="1"/>
              <a:t>inverup</a:t>
            </a:r>
            <a:r>
              <a:rPr lang="en-US" dirty="0"/>
              <a:t> </a:t>
            </a:r>
            <a:r>
              <a:rPr lang="en-US" dirty="0" err="1"/>
              <a:t>tatium</a:t>
            </a:r>
            <a:r>
              <a:rPr lang="en-US" dirty="0"/>
              <a:t> ad </a:t>
            </a:r>
            <a:r>
              <a:rPr lang="en-US" dirty="0" err="1"/>
              <a:t>eturem</a:t>
            </a:r>
            <a:r>
              <a:rPr lang="en-US" dirty="0"/>
              <a:t> qui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A5F97EE2-CE31-4731-BEA3-E4FD4D0D0E7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445592" y="3656286"/>
            <a:ext cx="1574447" cy="596724"/>
          </a:xfrm>
          <a:prstGeom prst="rect">
            <a:avLst/>
          </a:prstGeom>
        </p:spPr>
        <p:txBody>
          <a:bodyPr tIns="46800">
            <a:norm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Tx/>
              <a:buNone/>
              <a:tabLst/>
              <a:defRPr sz="1200" b="0">
                <a:solidFill>
                  <a:schemeClr val="bg1">
                    <a:lumMod val="50000"/>
                  </a:schemeClr>
                </a:solidFill>
              </a:defRPr>
            </a:lvl1pPr>
            <a:lvl2pPr marL="0" indent="0" algn="ctr">
              <a:spcBef>
                <a:spcPts val="0"/>
              </a:spcBef>
              <a:buFontTx/>
              <a:buNone/>
              <a:defRPr lang="en-US" sz="100" b="0" i="0" u="none" strike="noStrike" kern="120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Calibri"/>
              </a:defRPr>
            </a:lvl2pPr>
            <a:lvl3pPr>
              <a:defRPr sz="3100"/>
            </a:lvl3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Xim</a:t>
            </a:r>
            <a:r>
              <a:rPr lang="en-US" dirty="0"/>
              <a:t> </a:t>
            </a:r>
            <a:r>
              <a:rPr lang="en-US" dirty="0" err="1"/>
              <a:t>quidige</a:t>
            </a:r>
            <a:r>
              <a:rPr lang="en-US" dirty="0"/>
              <a:t> </a:t>
            </a:r>
            <a:r>
              <a:rPr lang="en-US" dirty="0" err="1"/>
              <a:t>ndaerchil</a:t>
            </a:r>
            <a:r>
              <a:rPr lang="en-US" dirty="0"/>
              <a:t> </a:t>
            </a:r>
            <a:r>
              <a:rPr lang="en-US" dirty="0" err="1"/>
              <a:t>inverup</a:t>
            </a:r>
            <a:r>
              <a:rPr lang="en-US" dirty="0"/>
              <a:t> </a:t>
            </a:r>
            <a:r>
              <a:rPr lang="en-US" dirty="0" err="1"/>
              <a:t>tatium</a:t>
            </a:r>
            <a:r>
              <a:rPr lang="en-US" dirty="0"/>
              <a:t> ad </a:t>
            </a:r>
            <a:r>
              <a:rPr lang="en-US" dirty="0" err="1"/>
              <a:t>eturem</a:t>
            </a:r>
            <a:r>
              <a:rPr lang="en-US" dirty="0"/>
              <a:t> qui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F4E4A2B1-073D-4881-BE4B-446E758D8DB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076477" y="3364063"/>
            <a:ext cx="1574447" cy="292223"/>
          </a:xfrm>
          <a:prstGeom prst="rect">
            <a:avLst/>
          </a:prstGeom>
        </p:spPr>
        <p:txBody>
          <a:bodyPr tIns="46800">
            <a:normAutofit/>
          </a:bodyPr>
          <a:lstStyle>
            <a:lvl1pPr marL="0" indent="0" algn="ctr">
              <a:spcAft>
                <a:spcPts val="1000"/>
              </a:spcAft>
              <a:buFontTx/>
              <a:buNone/>
              <a:defRPr sz="1200" b="1">
                <a:solidFill>
                  <a:schemeClr val="bg1">
                    <a:lumMod val="50000"/>
                  </a:schemeClr>
                </a:solidFill>
              </a:defRPr>
            </a:lvl1pPr>
            <a:lvl2pPr marL="0" indent="0" algn="ctr">
              <a:spcBef>
                <a:spcPts val="0"/>
              </a:spcBef>
              <a:buFontTx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2pPr>
          </a:lstStyle>
          <a:p>
            <a:pPr lvl="0"/>
            <a:r>
              <a:rPr lang="en-US" dirty="0"/>
              <a:t>Metric 2</a:t>
            </a:r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1FDA4395-A62E-4D3B-A547-A12C0E7EC90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61375" y="3364063"/>
            <a:ext cx="1574447" cy="297251"/>
          </a:xfrm>
          <a:prstGeom prst="rect">
            <a:avLst/>
          </a:prstGeom>
        </p:spPr>
        <p:txBody>
          <a:bodyPr tIns="46800">
            <a:normAutofit/>
          </a:bodyPr>
          <a:lstStyle>
            <a:lvl1pPr marL="0" indent="0" algn="ctr">
              <a:spcAft>
                <a:spcPts val="1000"/>
              </a:spcAft>
              <a:buFontTx/>
              <a:buNone/>
              <a:defRPr sz="1200" b="1">
                <a:solidFill>
                  <a:schemeClr val="bg1">
                    <a:lumMod val="50000"/>
                  </a:schemeClr>
                </a:solidFill>
              </a:defRPr>
            </a:lvl1pPr>
            <a:lvl2pPr marL="0" indent="0" algn="ctr">
              <a:spcBef>
                <a:spcPts val="0"/>
              </a:spcBef>
              <a:buFontTx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2pPr>
          </a:lstStyle>
          <a:p>
            <a:pPr lvl="0"/>
            <a:r>
              <a:rPr lang="en-US" dirty="0"/>
              <a:t>Metric 3</a:t>
            </a:r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4D7A6B92-00DF-4D78-9ABC-97EBD9B7517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46272" y="3364063"/>
            <a:ext cx="1574447" cy="292223"/>
          </a:xfrm>
          <a:prstGeom prst="rect">
            <a:avLst/>
          </a:prstGeom>
        </p:spPr>
        <p:txBody>
          <a:bodyPr tIns="46800">
            <a:normAutofit/>
          </a:bodyPr>
          <a:lstStyle>
            <a:lvl1pPr marL="0" indent="0" algn="ctr">
              <a:spcAft>
                <a:spcPts val="1000"/>
              </a:spcAft>
              <a:buFontTx/>
              <a:buNone/>
              <a:defRPr sz="1200" b="1">
                <a:solidFill>
                  <a:schemeClr val="bg1">
                    <a:lumMod val="50000"/>
                  </a:schemeClr>
                </a:solidFill>
              </a:defRPr>
            </a:lvl1pPr>
            <a:lvl2pPr marL="0" indent="0" algn="ctr">
              <a:spcBef>
                <a:spcPts val="0"/>
              </a:spcBef>
              <a:buFontTx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2pPr>
          </a:lstStyle>
          <a:p>
            <a:pPr lvl="0"/>
            <a:r>
              <a:rPr lang="en-US" dirty="0"/>
              <a:t>Metric 4</a:t>
            </a:r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AD766588-E5D5-4331-A436-24BF78957F7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91579" y="3364063"/>
            <a:ext cx="1574447" cy="292223"/>
          </a:xfrm>
          <a:prstGeom prst="rect">
            <a:avLst/>
          </a:prstGeom>
        </p:spPr>
        <p:txBody>
          <a:bodyPr tIns="46800">
            <a:normAutofit/>
          </a:bodyPr>
          <a:lstStyle>
            <a:lvl1pPr marL="0" indent="0" algn="ctr">
              <a:spcAft>
                <a:spcPts val="1000"/>
              </a:spcAft>
              <a:buFontTx/>
              <a:buNone/>
              <a:defRPr sz="1200" b="1">
                <a:solidFill>
                  <a:schemeClr val="bg1">
                    <a:lumMod val="50000"/>
                  </a:schemeClr>
                </a:solidFill>
              </a:defRPr>
            </a:lvl1pPr>
            <a:lvl2pPr marL="0" indent="0" algn="ctr">
              <a:spcBef>
                <a:spcPts val="0"/>
              </a:spcBef>
              <a:buFontTx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2pPr>
          </a:lstStyle>
          <a:p>
            <a:pPr lvl="0"/>
            <a:r>
              <a:rPr lang="en-US" dirty="0"/>
              <a:t>Metric 1</a:t>
            </a:r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BBAE7298-1DE5-41DB-BEAC-82B96230525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08243" y="1168058"/>
            <a:ext cx="8127511" cy="338554"/>
          </a:xfrm>
          <a:prstGeom prst="rect">
            <a:avLst/>
          </a:prstGeom>
          <a:noFill/>
        </p:spPr>
        <p:txBody>
          <a:bodyPr vert="horz" wrap="square" lIns="91440" tIns="45720" rIns="91440" bIns="45720" numCol="1" rtlCol="0" anchor="t" anchorCtr="0">
            <a:spAutoFit/>
          </a:bodyPr>
          <a:lstStyle>
            <a:lvl1pPr marL="0" indent="0" algn="ctr">
              <a:buNone/>
              <a:defRPr lang="en-US" sz="1600" dirty="0">
                <a:solidFill>
                  <a:schemeClr val="tx2"/>
                </a:solidFill>
                <a:ea typeface="Open Sans" charset="0"/>
                <a:cs typeface="Open Sans" charset="0"/>
              </a:defRPr>
            </a:lvl1pPr>
          </a:lstStyle>
          <a:p>
            <a:pPr marL="342900" lvl="0" indent="-342900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Subtitle</a:t>
            </a:r>
          </a:p>
        </p:txBody>
      </p:sp>
      <p:sp>
        <p:nvSpPr>
          <p:cNvPr id="6" name="Chart Placeholder 5">
            <a:extLst>
              <a:ext uri="{FF2B5EF4-FFF2-40B4-BE49-F238E27FC236}">
                <a16:creationId xmlns:a16="http://schemas.microsoft.com/office/drawing/2014/main" id="{CABC463A-59D9-4E8E-A835-9607A36EA441}"/>
              </a:ext>
            </a:extLst>
          </p:cNvPr>
          <p:cNvSpPr>
            <a:spLocks noGrp="1"/>
          </p:cNvSpPr>
          <p:nvPr>
            <p:ph type="chart" sz="quarter" idx="26"/>
          </p:nvPr>
        </p:nvSpPr>
        <p:spPr>
          <a:xfrm>
            <a:off x="1392236" y="1868400"/>
            <a:ext cx="1576800" cy="1512000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icon to add chart</a:t>
            </a:r>
            <a:endParaRPr lang="fr-LU" dirty="0"/>
          </a:p>
        </p:txBody>
      </p:sp>
      <p:sp>
        <p:nvSpPr>
          <p:cNvPr id="42" name="Chart Placeholder 5">
            <a:extLst>
              <a:ext uri="{FF2B5EF4-FFF2-40B4-BE49-F238E27FC236}">
                <a16:creationId xmlns:a16="http://schemas.microsoft.com/office/drawing/2014/main" id="{70B2AAA6-CDC1-4BC1-BA1B-9CC45B8861FA}"/>
              </a:ext>
            </a:extLst>
          </p:cNvPr>
          <p:cNvSpPr>
            <a:spLocks noGrp="1"/>
          </p:cNvSpPr>
          <p:nvPr>
            <p:ph type="chart" sz="quarter" idx="27"/>
          </p:nvPr>
        </p:nvSpPr>
        <p:spPr>
          <a:xfrm>
            <a:off x="3074161" y="1855257"/>
            <a:ext cx="1576800" cy="1512000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icon to add chart</a:t>
            </a:r>
            <a:endParaRPr lang="fr-LU" dirty="0"/>
          </a:p>
        </p:txBody>
      </p:sp>
      <p:sp>
        <p:nvSpPr>
          <p:cNvPr id="43" name="Chart Placeholder 5">
            <a:extLst>
              <a:ext uri="{FF2B5EF4-FFF2-40B4-BE49-F238E27FC236}">
                <a16:creationId xmlns:a16="http://schemas.microsoft.com/office/drawing/2014/main" id="{F7F71B74-74E2-4900-A875-947E922B7071}"/>
              </a:ext>
            </a:extLst>
          </p:cNvPr>
          <p:cNvSpPr>
            <a:spLocks noGrp="1"/>
          </p:cNvSpPr>
          <p:nvPr>
            <p:ph type="chart" sz="quarter" idx="28"/>
          </p:nvPr>
        </p:nvSpPr>
        <p:spPr>
          <a:xfrm>
            <a:off x="4765549" y="1856682"/>
            <a:ext cx="1576800" cy="1512000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icon to add chart</a:t>
            </a:r>
            <a:endParaRPr lang="fr-LU" dirty="0"/>
          </a:p>
        </p:txBody>
      </p:sp>
      <p:sp>
        <p:nvSpPr>
          <p:cNvPr id="44" name="Chart Placeholder 5">
            <a:extLst>
              <a:ext uri="{FF2B5EF4-FFF2-40B4-BE49-F238E27FC236}">
                <a16:creationId xmlns:a16="http://schemas.microsoft.com/office/drawing/2014/main" id="{13FCDBD8-C570-4C4A-8DE5-75CC0D010EC4}"/>
              </a:ext>
            </a:extLst>
          </p:cNvPr>
          <p:cNvSpPr>
            <a:spLocks noGrp="1"/>
          </p:cNvSpPr>
          <p:nvPr>
            <p:ph type="chart" sz="quarter" idx="29"/>
          </p:nvPr>
        </p:nvSpPr>
        <p:spPr>
          <a:xfrm>
            <a:off x="6491772" y="1859617"/>
            <a:ext cx="1576800" cy="1512000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icon to add chart</a:t>
            </a:r>
            <a:endParaRPr lang="fr-LU" dirty="0"/>
          </a:p>
        </p:txBody>
      </p:sp>
    </p:spTree>
    <p:extLst>
      <p:ext uri="{BB962C8B-B14F-4D97-AF65-F5344CB8AC3E}">
        <p14:creationId xmlns:p14="http://schemas.microsoft.com/office/powerpoint/2010/main" val="1800204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405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5. Ma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ASA-logo_SMALL_SCALE_RGB_positive_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50" y="4727890"/>
            <a:ext cx="785962" cy="207718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0" y="5060830"/>
            <a:ext cx="9144000" cy="82670"/>
          </a:xfrm>
          <a:prstGeom prst="rect">
            <a:avLst/>
          </a:prstGeom>
          <a:solidFill>
            <a:srgbClr val="FBBC3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8626415" y="4767263"/>
            <a:ext cx="517583" cy="173756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D93FD07-C554-8E4E-B8BF-CF508C85800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3CBB4FB-705F-4355-8E19-889093677FE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1218" y="316122"/>
            <a:ext cx="2977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>
              <a:defRPr lang="en-US" sz="2400" b="1" dirty="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/>
            <a:r>
              <a:rPr lang="en-US" dirty="0"/>
              <a:t>Slide title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AA9F1897-24B5-47C2-82FE-C20DACA9D2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0008" y="2404604"/>
            <a:ext cx="2280538" cy="286559"/>
          </a:xfrm>
          <a:prstGeom prst="rect">
            <a:avLst/>
          </a:prstGeom>
        </p:spPr>
        <p:txBody>
          <a:bodyPr numCol="1">
            <a:noAutofit/>
          </a:bodyPr>
          <a:lstStyle>
            <a:lvl1pPr marL="0" indent="0">
              <a:spcAft>
                <a:spcPts val="800"/>
              </a:spcAft>
              <a:buFontTx/>
              <a:buNone/>
              <a:defRPr sz="1200" b="1">
                <a:solidFill>
                  <a:schemeClr val="accent5"/>
                </a:solidFill>
                <a:sym typeface="Symbol" panose="05050102010706020507" pitchFamily="18" charset="2"/>
              </a:defRPr>
            </a:lvl1pPr>
            <a:lvl2pPr marL="0" indent="0">
              <a:spcBef>
                <a:spcPts val="0"/>
              </a:spcBef>
              <a:buFontTx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2pPr>
          </a:lstStyle>
          <a:p>
            <a:pPr lvl="0"/>
            <a:r>
              <a:rPr lang="en-US" dirty="0"/>
              <a:t>Metric</a:t>
            </a:r>
          </a:p>
        </p:txBody>
      </p:sp>
      <p:sp>
        <p:nvSpPr>
          <p:cNvPr id="23" name="Text Placeholder 4">
            <a:extLst>
              <a:ext uri="{FF2B5EF4-FFF2-40B4-BE49-F238E27FC236}">
                <a16:creationId xmlns:a16="http://schemas.microsoft.com/office/drawing/2014/main" id="{18DA36AF-7819-458F-A0B5-DE0BD81E2BA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7628" y="3463190"/>
            <a:ext cx="2280538" cy="284614"/>
          </a:xfrm>
          <a:prstGeom prst="rect">
            <a:avLst/>
          </a:prstGeom>
        </p:spPr>
        <p:txBody>
          <a:bodyPr numCol="1">
            <a:noAutofit/>
          </a:bodyPr>
          <a:lstStyle>
            <a:lvl1pPr marL="0" indent="0">
              <a:spcAft>
                <a:spcPts val="800"/>
              </a:spcAft>
              <a:buFontTx/>
              <a:buNone/>
              <a:defRPr sz="1200" b="1">
                <a:solidFill>
                  <a:schemeClr val="tx2"/>
                </a:solidFill>
                <a:sym typeface="Symbol" panose="05050102010706020507" pitchFamily="18" charset="2"/>
              </a:defRPr>
            </a:lvl1pPr>
            <a:lvl2pPr marL="0" indent="0">
              <a:spcBef>
                <a:spcPts val="0"/>
              </a:spcBef>
              <a:buFontTx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2pPr>
          </a:lstStyle>
          <a:p>
            <a:pPr lvl="0"/>
            <a:r>
              <a:rPr lang="en-US" dirty="0"/>
              <a:t>Metric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F14F49A3-6DFE-4798-AC55-EFD64DA44D5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7628" y="1359390"/>
            <a:ext cx="2280538" cy="286559"/>
          </a:xfrm>
          <a:prstGeom prst="rect">
            <a:avLst/>
          </a:prstGeom>
        </p:spPr>
        <p:txBody>
          <a:bodyPr numCol="1">
            <a:noAutofit/>
          </a:bodyPr>
          <a:lstStyle>
            <a:lvl1pPr marL="0" indent="0">
              <a:spcAft>
                <a:spcPts val="800"/>
              </a:spcAft>
              <a:buFontTx/>
              <a:buNone/>
              <a:defRPr sz="1200" b="1">
                <a:solidFill>
                  <a:schemeClr val="accent2"/>
                </a:solidFill>
                <a:sym typeface="Symbol" panose="05050102010706020507" pitchFamily="18" charset="2"/>
              </a:defRPr>
            </a:lvl1pPr>
            <a:lvl2pPr marL="0" indent="0">
              <a:spcBef>
                <a:spcPts val="0"/>
              </a:spcBef>
              <a:buFontTx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2pPr>
          </a:lstStyle>
          <a:p>
            <a:pPr lvl="0"/>
            <a:r>
              <a:rPr lang="en-US" dirty="0"/>
              <a:t>Metric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3F096A77-2B55-40A7-B75C-85A1526B6A2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0008" y="2691163"/>
            <a:ext cx="2280538" cy="594505"/>
          </a:xfrm>
          <a:prstGeom prst="rect">
            <a:avLst/>
          </a:prstGeom>
        </p:spPr>
        <p:txBody>
          <a:bodyPr numCol="1">
            <a:noAutofit/>
          </a:bodyPr>
          <a:lstStyle>
            <a:lvl1pPr marL="0" indent="0">
              <a:spcAft>
                <a:spcPts val="800"/>
              </a:spcAft>
              <a:buFontTx/>
              <a:buNone/>
              <a:defRPr lang="en-US" sz="1200" kern="12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>
              <a:spcBef>
                <a:spcPts val="0"/>
              </a:spcBef>
              <a:buFontTx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2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diam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endParaRPr lang="en-US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50AF10E9-308E-4B04-8EC0-CF61C4584A2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7628" y="3747804"/>
            <a:ext cx="2280538" cy="596450"/>
          </a:xfrm>
          <a:prstGeom prst="rect">
            <a:avLst/>
          </a:prstGeom>
        </p:spPr>
        <p:txBody>
          <a:bodyPr numCol="1">
            <a:noAutofit/>
          </a:bodyPr>
          <a:lstStyle>
            <a:lvl1pPr marL="0" indent="0">
              <a:spcAft>
                <a:spcPts val="800"/>
              </a:spcAft>
              <a:buFontTx/>
              <a:buNone/>
              <a:defRPr lang="en-US" sz="1200" kern="12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>
              <a:spcBef>
                <a:spcPts val="0"/>
              </a:spcBef>
              <a:buFontTx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2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diam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endParaRPr lang="en-US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9DF6A2DB-6251-428B-A48A-DED72FD8C2C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77628" y="1645949"/>
            <a:ext cx="2280538" cy="594505"/>
          </a:xfrm>
          <a:prstGeom prst="rect">
            <a:avLst/>
          </a:prstGeom>
        </p:spPr>
        <p:txBody>
          <a:bodyPr numCol="1">
            <a:noAutofit/>
          </a:bodyPr>
          <a:lstStyle>
            <a:lvl1pPr marL="0" indent="0">
              <a:spcAft>
                <a:spcPts val="800"/>
              </a:spcAft>
              <a:buFontTx/>
              <a:buNone/>
              <a:defRPr lang="en-US" sz="1200" kern="12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>
              <a:spcBef>
                <a:spcPts val="0"/>
              </a:spcBef>
              <a:buFontTx/>
              <a:buNone/>
              <a:defRPr sz="800">
                <a:solidFill>
                  <a:schemeClr val="bg1">
                    <a:lumMod val="50000"/>
                  </a:schemeClr>
                </a:solidFill>
              </a:defRPr>
            </a:lvl2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diam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313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41">
          <p15:clr>
            <a:srgbClr val="FBAE40"/>
          </p15:clr>
        </p15:guide>
        <p15:guide id="2" pos="5647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. Icon librar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ASA-logo_SMALL_SCALE_RGB_positive_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50" y="4727890"/>
            <a:ext cx="785962" cy="207718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0" y="5060830"/>
            <a:ext cx="9144000" cy="82670"/>
          </a:xfrm>
          <a:prstGeom prst="rect">
            <a:avLst/>
          </a:prstGeom>
          <a:solidFill>
            <a:srgbClr val="FBBC3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8626415" y="4767263"/>
            <a:ext cx="517583" cy="173756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D93FD07-C554-8E4E-B8BF-CF508C85800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294B58BE-C055-42C7-91E4-C4CCF8577CE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707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7969D350-1A31-4F3C-B3C0-D1E99A3A1CF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982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A85CED36-D720-4F33-AFE1-96479D5ECF4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707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6F270E5D-CF37-43C3-BC2A-7A67340DD4F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707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DEB71655-5152-4B37-B796-A692AA7CBD0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707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18" name="Picture Placeholder 6">
            <a:extLst>
              <a:ext uri="{FF2B5EF4-FFF2-40B4-BE49-F238E27FC236}">
                <a16:creationId xmlns:a16="http://schemas.microsoft.com/office/drawing/2014/main" id="{4EA50919-DEEB-4E2C-88B6-DDF3B232E7E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707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20" name="Picture Placeholder 6">
            <a:extLst>
              <a:ext uri="{FF2B5EF4-FFF2-40B4-BE49-F238E27FC236}">
                <a16:creationId xmlns:a16="http://schemas.microsoft.com/office/drawing/2014/main" id="{63DC1B6F-1436-4942-A73D-2D80F22A00B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2707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21" name="Picture Placeholder 6">
            <a:extLst>
              <a:ext uri="{FF2B5EF4-FFF2-40B4-BE49-F238E27FC236}">
                <a16:creationId xmlns:a16="http://schemas.microsoft.com/office/drawing/2014/main" id="{EC7E1B45-AA46-4F40-A6EB-F5FEFA40EB5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982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22" name="Picture Placeholder 6">
            <a:extLst>
              <a:ext uri="{FF2B5EF4-FFF2-40B4-BE49-F238E27FC236}">
                <a16:creationId xmlns:a16="http://schemas.microsoft.com/office/drawing/2014/main" id="{163DD791-8552-4C47-B499-734700486CAC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7257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25" name="Picture Placeholder 6">
            <a:extLst>
              <a:ext uri="{FF2B5EF4-FFF2-40B4-BE49-F238E27FC236}">
                <a16:creationId xmlns:a16="http://schemas.microsoft.com/office/drawing/2014/main" id="{303D61DF-9A6F-4F15-9861-AE8F65D846F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982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26" name="Picture Placeholder 6">
            <a:extLst>
              <a:ext uri="{FF2B5EF4-FFF2-40B4-BE49-F238E27FC236}">
                <a16:creationId xmlns:a16="http://schemas.microsoft.com/office/drawing/2014/main" id="{EDA72079-87D9-4575-B3EB-BB0F500F3551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9982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27" name="Picture Placeholder 6">
            <a:extLst>
              <a:ext uri="{FF2B5EF4-FFF2-40B4-BE49-F238E27FC236}">
                <a16:creationId xmlns:a16="http://schemas.microsoft.com/office/drawing/2014/main" id="{16606422-532D-4DCD-AA3B-03AD228A20A9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9982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28" name="Picture Placeholder 6">
            <a:extLst>
              <a:ext uri="{FF2B5EF4-FFF2-40B4-BE49-F238E27FC236}">
                <a16:creationId xmlns:a16="http://schemas.microsoft.com/office/drawing/2014/main" id="{0B0F5602-239D-4897-A842-6A99E7AC7FB2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9982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29" name="Picture Placeholder 6">
            <a:extLst>
              <a:ext uri="{FF2B5EF4-FFF2-40B4-BE49-F238E27FC236}">
                <a16:creationId xmlns:a16="http://schemas.microsoft.com/office/drawing/2014/main" id="{E3B1123D-FE3B-4E79-B567-4F7D11543F2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7257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30" name="Picture Placeholder 6">
            <a:extLst>
              <a:ext uri="{FF2B5EF4-FFF2-40B4-BE49-F238E27FC236}">
                <a16:creationId xmlns:a16="http://schemas.microsoft.com/office/drawing/2014/main" id="{29E9D440-D5B1-4413-9D06-A56F48422A4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24532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31" name="Picture Placeholder 6">
            <a:extLst>
              <a:ext uri="{FF2B5EF4-FFF2-40B4-BE49-F238E27FC236}">
                <a16:creationId xmlns:a16="http://schemas.microsoft.com/office/drawing/2014/main" id="{8251D7DB-0041-4817-9CD6-284404A6B1DB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24532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32" name="Picture Placeholder 6">
            <a:extLst>
              <a:ext uri="{FF2B5EF4-FFF2-40B4-BE49-F238E27FC236}">
                <a16:creationId xmlns:a16="http://schemas.microsoft.com/office/drawing/2014/main" id="{A0D1DF97-8BDC-4D57-BC30-1EEB0D1FDCE8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24532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33" name="Picture Placeholder 6">
            <a:extLst>
              <a:ext uri="{FF2B5EF4-FFF2-40B4-BE49-F238E27FC236}">
                <a16:creationId xmlns:a16="http://schemas.microsoft.com/office/drawing/2014/main" id="{7285BAE9-0507-4226-A52F-1EDA504AF067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4532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34" name="Picture Placeholder 6">
            <a:extLst>
              <a:ext uri="{FF2B5EF4-FFF2-40B4-BE49-F238E27FC236}">
                <a16:creationId xmlns:a16="http://schemas.microsoft.com/office/drawing/2014/main" id="{5C3859DD-4CA3-4039-BFD9-CE7A3CFD0E33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17257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35" name="Picture Placeholder 6">
            <a:extLst>
              <a:ext uri="{FF2B5EF4-FFF2-40B4-BE49-F238E27FC236}">
                <a16:creationId xmlns:a16="http://schemas.microsoft.com/office/drawing/2014/main" id="{4B4939FF-3212-4837-93AE-BB99F9D72A44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17257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36" name="Picture Placeholder 6">
            <a:extLst>
              <a:ext uri="{FF2B5EF4-FFF2-40B4-BE49-F238E27FC236}">
                <a16:creationId xmlns:a16="http://schemas.microsoft.com/office/drawing/2014/main" id="{82143B60-5306-4CA8-ABB6-C0B3CC499C1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17257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37" name="Picture Placeholder 6">
            <a:extLst>
              <a:ext uri="{FF2B5EF4-FFF2-40B4-BE49-F238E27FC236}">
                <a16:creationId xmlns:a16="http://schemas.microsoft.com/office/drawing/2014/main" id="{C523D135-8E14-42A9-B8E4-698723647FC6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17257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38" name="Picture Placeholder 6">
            <a:extLst>
              <a:ext uri="{FF2B5EF4-FFF2-40B4-BE49-F238E27FC236}">
                <a16:creationId xmlns:a16="http://schemas.microsoft.com/office/drawing/2014/main" id="{F6A6FB63-946E-43D7-8074-E1EB12AE8CEA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24532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39" name="Picture Placeholder 6">
            <a:extLst>
              <a:ext uri="{FF2B5EF4-FFF2-40B4-BE49-F238E27FC236}">
                <a16:creationId xmlns:a16="http://schemas.microsoft.com/office/drawing/2014/main" id="{4D53101D-2416-44C8-9EA4-BE1717A521C3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1807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40" name="Picture Placeholder 6">
            <a:extLst>
              <a:ext uri="{FF2B5EF4-FFF2-40B4-BE49-F238E27FC236}">
                <a16:creationId xmlns:a16="http://schemas.microsoft.com/office/drawing/2014/main" id="{F6CA6C26-BDBE-4880-B720-62CA662E2400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31807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41" name="Picture Placeholder 6">
            <a:extLst>
              <a:ext uri="{FF2B5EF4-FFF2-40B4-BE49-F238E27FC236}">
                <a16:creationId xmlns:a16="http://schemas.microsoft.com/office/drawing/2014/main" id="{767DF8CA-5DC4-4D18-B662-BF3737EA6561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39082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42" name="Picture Placeholder 6">
            <a:extLst>
              <a:ext uri="{FF2B5EF4-FFF2-40B4-BE49-F238E27FC236}">
                <a16:creationId xmlns:a16="http://schemas.microsoft.com/office/drawing/2014/main" id="{0CC193B8-2EC6-45CD-A48B-48CD7DBE44A8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31807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43" name="Picture Placeholder 6">
            <a:extLst>
              <a:ext uri="{FF2B5EF4-FFF2-40B4-BE49-F238E27FC236}">
                <a16:creationId xmlns:a16="http://schemas.microsoft.com/office/drawing/2014/main" id="{B0FBB762-C976-48FF-9146-7F80C0E7D91C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39082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44" name="Picture Placeholder 6">
            <a:extLst>
              <a:ext uri="{FF2B5EF4-FFF2-40B4-BE49-F238E27FC236}">
                <a16:creationId xmlns:a16="http://schemas.microsoft.com/office/drawing/2014/main" id="{70854DDD-1516-4B20-B9E6-5A017EB78BE2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46357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45" name="Picture Placeholder 6">
            <a:extLst>
              <a:ext uri="{FF2B5EF4-FFF2-40B4-BE49-F238E27FC236}">
                <a16:creationId xmlns:a16="http://schemas.microsoft.com/office/drawing/2014/main" id="{D8F21EAF-831C-450A-B73E-A7DC5A2D1B6F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39082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46" name="Picture Placeholder 6">
            <a:extLst>
              <a:ext uri="{FF2B5EF4-FFF2-40B4-BE49-F238E27FC236}">
                <a16:creationId xmlns:a16="http://schemas.microsoft.com/office/drawing/2014/main" id="{A42542F8-D60D-42B5-AAA7-E45608FAC13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31807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47" name="Picture Placeholder 6">
            <a:extLst>
              <a:ext uri="{FF2B5EF4-FFF2-40B4-BE49-F238E27FC236}">
                <a16:creationId xmlns:a16="http://schemas.microsoft.com/office/drawing/2014/main" id="{71E5E821-4076-4AED-AC19-C6BC14BEF9C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31807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48" name="Picture Placeholder 6">
            <a:extLst>
              <a:ext uri="{FF2B5EF4-FFF2-40B4-BE49-F238E27FC236}">
                <a16:creationId xmlns:a16="http://schemas.microsoft.com/office/drawing/2014/main" id="{2596B763-D136-4465-82B4-A5BE4F93942D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24532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49" name="Picture Placeholder 6">
            <a:extLst>
              <a:ext uri="{FF2B5EF4-FFF2-40B4-BE49-F238E27FC236}">
                <a16:creationId xmlns:a16="http://schemas.microsoft.com/office/drawing/2014/main" id="{16DFECD5-A659-4B31-B3CA-62A71129E7AC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31807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50" name="Picture Placeholder 6">
            <a:extLst>
              <a:ext uri="{FF2B5EF4-FFF2-40B4-BE49-F238E27FC236}">
                <a16:creationId xmlns:a16="http://schemas.microsoft.com/office/drawing/2014/main" id="{52464976-E2CC-4C46-884E-C406D0E8FCD7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68182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51" name="Picture Placeholder 6">
            <a:extLst>
              <a:ext uri="{FF2B5EF4-FFF2-40B4-BE49-F238E27FC236}">
                <a16:creationId xmlns:a16="http://schemas.microsoft.com/office/drawing/2014/main" id="{DDE213D6-0DC1-468D-9BD9-725376709322}"/>
              </a:ext>
            </a:extLst>
          </p:cNvPr>
          <p:cNvSpPr>
            <a:spLocks noGrp="1"/>
          </p:cNvSpPr>
          <p:nvPr>
            <p:ph type="pic" sz="quarter" idx="45" hasCustomPrompt="1"/>
          </p:nvPr>
        </p:nvSpPr>
        <p:spPr>
          <a:xfrm>
            <a:off x="60907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52" name="Picture Placeholder 6">
            <a:extLst>
              <a:ext uri="{FF2B5EF4-FFF2-40B4-BE49-F238E27FC236}">
                <a16:creationId xmlns:a16="http://schemas.microsoft.com/office/drawing/2014/main" id="{156F21FD-BEFF-4CEF-9BF1-3AF3A0A63FFC}"/>
              </a:ext>
            </a:extLst>
          </p:cNvPr>
          <p:cNvSpPr>
            <a:spLocks noGrp="1"/>
          </p:cNvSpPr>
          <p:nvPr>
            <p:ph type="pic" sz="quarter" idx="46" hasCustomPrompt="1"/>
          </p:nvPr>
        </p:nvSpPr>
        <p:spPr>
          <a:xfrm>
            <a:off x="46357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53" name="Picture Placeholder 6">
            <a:extLst>
              <a:ext uri="{FF2B5EF4-FFF2-40B4-BE49-F238E27FC236}">
                <a16:creationId xmlns:a16="http://schemas.microsoft.com/office/drawing/2014/main" id="{DC936E87-457B-4F28-8E39-7766EF02569C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53632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54" name="Picture Placeholder 6">
            <a:extLst>
              <a:ext uri="{FF2B5EF4-FFF2-40B4-BE49-F238E27FC236}">
                <a16:creationId xmlns:a16="http://schemas.microsoft.com/office/drawing/2014/main" id="{DC57956A-3F3B-48F7-84F7-C882CA44D52C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75457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55" name="Picture Placeholder 6">
            <a:extLst>
              <a:ext uri="{FF2B5EF4-FFF2-40B4-BE49-F238E27FC236}">
                <a16:creationId xmlns:a16="http://schemas.microsoft.com/office/drawing/2014/main" id="{6559AB08-2E2F-4842-A06A-7AD885278E22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68182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56" name="Picture Placeholder 6">
            <a:extLst>
              <a:ext uri="{FF2B5EF4-FFF2-40B4-BE49-F238E27FC236}">
                <a16:creationId xmlns:a16="http://schemas.microsoft.com/office/drawing/2014/main" id="{5DC964AC-1E3B-4CBB-A0C8-C9989BFB632D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60907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57" name="Picture Placeholder 6">
            <a:extLst>
              <a:ext uri="{FF2B5EF4-FFF2-40B4-BE49-F238E27FC236}">
                <a16:creationId xmlns:a16="http://schemas.microsoft.com/office/drawing/2014/main" id="{A5246B2E-EA32-4EBB-B878-605FDC37CD6B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53632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58" name="Picture Placeholder 6">
            <a:extLst>
              <a:ext uri="{FF2B5EF4-FFF2-40B4-BE49-F238E27FC236}">
                <a16:creationId xmlns:a16="http://schemas.microsoft.com/office/drawing/2014/main" id="{4BF2ED2A-259E-4206-9A70-AA036CB7C1D9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39082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59" name="Picture Placeholder 6">
            <a:extLst>
              <a:ext uri="{FF2B5EF4-FFF2-40B4-BE49-F238E27FC236}">
                <a16:creationId xmlns:a16="http://schemas.microsoft.com/office/drawing/2014/main" id="{F2DDF67E-AC8A-4A4A-81B4-9F3CC957FC12}"/>
              </a:ext>
            </a:extLst>
          </p:cNvPr>
          <p:cNvSpPr>
            <a:spLocks noGrp="1"/>
          </p:cNvSpPr>
          <p:nvPr>
            <p:ph type="pic" sz="quarter" idx="53" hasCustomPrompt="1"/>
          </p:nvPr>
        </p:nvSpPr>
        <p:spPr>
          <a:xfrm>
            <a:off x="53632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60" name="Picture Placeholder 6">
            <a:extLst>
              <a:ext uri="{FF2B5EF4-FFF2-40B4-BE49-F238E27FC236}">
                <a16:creationId xmlns:a16="http://schemas.microsoft.com/office/drawing/2014/main" id="{85D7476C-2D7E-4B7D-A8E3-40FFC0F598DC}"/>
              </a:ext>
            </a:extLst>
          </p:cNvPr>
          <p:cNvSpPr>
            <a:spLocks noGrp="1"/>
          </p:cNvSpPr>
          <p:nvPr>
            <p:ph type="pic" sz="quarter" idx="54" hasCustomPrompt="1"/>
          </p:nvPr>
        </p:nvSpPr>
        <p:spPr>
          <a:xfrm>
            <a:off x="46357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61" name="Picture Placeholder 6">
            <a:extLst>
              <a:ext uri="{FF2B5EF4-FFF2-40B4-BE49-F238E27FC236}">
                <a16:creationId xmlns:a16="http://schemas.microsoft.com/office/drawing/2014/main" id="{DECEBF4A-EFE4-4206-9B8F-AB37EFC0FB4E}"/>
              </a:ext>
            </a:extLst>
          </p:cNvPr>
          <p:cNvSpPr>
            <a:spLocks noGrp="1"/>
          </p:cNvSpPr>
          <p:nvPr>
            <p:ph type="pic" sz="quarter" idx="55" hasCustomPrompt="1"/>
          </p:nvPr>
        </p:nvSpPr>
        <p:spPr>
          <a:xfrm>
            <a:off x="39082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62" name="Picture Placeholder 6">
            <a:extLst>
              <a:ext uri="{FF2B5EF4-FFF2-40B4-BE49-F238E27FC236}">
                <a16:creationId xmlns:a16="http://schemas.microsoft.com/office/drawing/2014/main" id="{871B057C-8A92-4ECF-9119-DC314A60B78B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53632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63" name="Picture Placeholder 6">
            <a:extLst>
              <a:ext uri="{FF2B5EF4-FFF2-40B4-BE49-F238E27FC236}">
                <a16:creationId xmlns:a16="http://schemas.microsoft.com/office/drawing/2014/main" id="{CA18E746-FA18-4E99-9CE0-9D52B2050239}"/>
              </a:ext>
            </a:extLst>
          </p:cNvPr>
          <p:cNvSpPr>
            <a:spLocks noGrp="1"/>
          </p:cNvSpPr>
          <p:nvPr>
            <p:ph type="pic" sz="quarter" idx="57" hasCustomPrompt="1"/>
          </p:nvPr>
        </p:nvSpPr>
        <p:spPr>
          <a:xfrm>
            <a:off x="46357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64" name="Picture Placeholder 6">
            <a:extLst>
              <a:ext uri="{FF2B5EF4-FFF2-40B4-BE49-F238E27FC236}">
                <a16:creationId xmlns:a16="http://schemas.microsoft.com/office/drawing/2014/main" id="{E0F555E1-11FB-4314-AF05-3D93F973D9C2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8273206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65" name="Picture Placeholder 6">
            <a:extLst>
              <a:ext uri="{FF2B5EF4-FFF2-40B4-BE49-F238E27FC236}">
                <a16:creationId xmlns:a16="http://schemas.microsoft.com/office/drawing/2014/main" id="{ECDC4D77-5836-4CC6-9F95-AEC3EE9E14B4}"/>
              </a:ext>
            </a:extLst>
          </p:cNvPr>
          <p:cNvSpPr>
            <a:spLocks noGrp="1"/>
          </p:cNvSpPr>
          <p:nvPr>
            <p:ph type="pic" sz="quarter" idx="59" hasCustomPrompt="1"/>
          </p:nvPr>
        </p:nvSpPr>
        <p:spPr>
          <a:xfrm>
            <a:off x="75457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66" name="Picture Placeholder 6">
            <a:extLst>
              <a:ext uri="{FF2B5EF4-FFF2-40B4-BE49-F238E27FC236}">
                <a16:creationId xmlns:a16="http://schemas.microsoft.com/office/drawing/2014/main" id="{4C95D8D8-9B49-4CC4-B078-7D4D137A9716}"/>
              </a:ext>
            </a:extLst>
          </p:cNvPr>
          <p:cNvSpPr>
            <a:spLocks noGrp="1"/>
          </p:cNvSpPr>
          <p:nvPr>
            <p:ph type="pic" sz="quarter" idx="60" hasCustomPrompt="1"/>
          </p:nvPr>
        </p:nvSpPr>
        <p:spPr>
          <a:xfrm>
            <a:off x="8273206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67" name="Picture Placeholder 6">
            <a:extLst>
              <a:ext uri="{FF2B5EF4-FFF2-40B4-BE49-F238E27FC236}">
                <a16:creationId xmlns:a16="http://schemas.microsoft.com/office/drawing/2014/main" id="{A3B96BD4-FC0C-48F9-B512-39ED5060F1F6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39082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68" name="Picture Placeholder 6">
            <a:extLst>
              <a:ext uri="{FF2B5EF4-FFF2-40B4-BE49-F238E27FC236}">
                <a16:creationId xmlns:a16="http://schemas.microsoft.com/office/drawing/2014/main" id="{557F5227-055E-4563-B776-3D59289324CA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75457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69" name="Picture Placeholder 6">
            <a:extLst>
              <a:ext uri="{FF2B5EF4-FFF2-40B4-BE49-F238E27FC236}">
                <a16:creationId xmlns:a16="http://schemas.microsoft.com/office/drawing/2014/main" id="{CAA9C9FB-2E5A-43CB-A443-3B2EB2912960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68182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70" name="Picture Placeholder 6">
            <a:extLst>
              <a:ext uri="{FF2B5EF4-FFF2-40B4-BE49-F238E27FC236}">
                <a16:creationId xmlns:a16="http://schemas.microsoft.com/office/drawing/2014/main" id="{5EB7F64F-2B00-4663-BC3C-2D9221BD9F07}"/>
              </a:ext>
            </a:extLst>
          </p:cNvPr>
          <p:cNvSpPr>
            <a:spLocks noGrp="1"/>
          </p:cNvSpPr>
          <p:nvPr>
            <p:ph type="pic" sz="quarter" idx="64" hasCustomPrompt="1"/>
          </p:nvPr>
        </p:nvSpPr>
        <p:spPr>
          <a:xfrm>
            <a:off x="60907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71" name="Picture Placeholder 6">
            <a:extLst>
              <a:ext uri="{FF2B5EF4-FFF2-40B4-BE49-F238E27FC236}">
                <a16:creationId xmlns:a16="http://schemas.microsoft.com/office/drawing/2014/main" id="{2A1F288F-1A11-420B-A9D8-29200093E7EB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8273206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72" name="Picture Placeholder 6">
            <a:extLst>
              <a:ext uri="{FF2B5EF4-FFF2-40B4-BE49-F238E27FC236}">
                <a16:creationId xmlns:a16="http://schemas.microsoft.com/office/drawing/2014/main" id="{C2D45B0E-BB51-467C-9D60-5418482C7F1A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75457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73" name="Picture Placeholder 6">
            <a:extLst>
              <a:ext uri="{FF2B5EF4-FFF2-40B4-BE49-F238E27FC236}">
                <a16:creationId xmlns:a16="http://schemas.microsoft.com/office/drawing/2014/main" id="{654CF3EC-7075-4E5E-A1BD-E4EB697CDB18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68182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74" name="Picture Placeholder 6">
            <a:extLst>
              <a:ext uri="{FF2B5EF4-FFF2-40B4-BE49-F238E27FC236}">
                <a16:creationId xmlns:a16="http://schemas.microsoft.com/office/drawing/2014/main" id="{CDB364B2-2BA6-43EE-BDDB-80D7A5E67B4F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60907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75" name="Picture Placeholder 6">
            <a:extLst>
              <a:ext uri="{FF2B5EF4-FFF2-40B4-BE49-F238E27FC236}">
                <a16:creationId xmlns:a16="http://schemas.microsoft.com/office/drawing/2014/main" id="{56F08A6E-FFB0-43C5-A4E3-1B2A3801746E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46357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76" name="Picture Placeholder 6">
            <a:extLst>
              <a:ext uri="{FF2B5EF4-FFF2-40B4-BE49-F238E27FC236}">
                <a16:creationId xmlns:a16="http://schemas.microsoft.com/office/drawing/2014/main" id="{B48434DB-F84D-453E-8496-15BAB879491F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46357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77" name="Picture Placeholder 6">
            <a:extLst>
              <a:ext uri="{FF2B5EF4-FFF2-40B4-BE49-F238E27FC236}">
                <a16:creationId xmlns:a16="http://schemas.microsoft.com/office/drawing/2014/main" id="{AECA7586-3D18-47B7-88CA-FA88CEC3DB77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75457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78" name="Picture Placeholder 6">
            <a:extLst>
              <a:ext uri="{FF2B5EF4-FFF2-40B4-BE49-F238E27FC236}">
                <a16:creationId xmlns:a16="http://schemas.microsoft.com/office/drawing/2014/main" id="{97C11EDC-4026-4CDF-BBE3-F8C0327EBD58}"/>
              </a:ext>
            </a:extLst>
          </p:cNvPr>
          <p:cNvSpPr>
            <a:spLocks noGrp="1"/>
          </p:cNvSpPr>
          <p:nvPr>
            <p:ph type="pic" sz="quarter" idx="72" hasCustomPrompt="1"/>
          </p:nvPr>
        </p:nvSpPr>
        <p:spPr>
          <a:xfrm>
            <a:off x="8273206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79" name="Picture Placeholder 6">
            <a:extLst>
              <a:ext uri="{FF2B5EF4-FFF2-40B4-BE49-F238E27FC236}">
                <a16:creationId xmlns:a16="http://schemas.microsoft.com/office/drawing/2014/main" id="{7F9FF5DA-F520-470C-8A91-BEB5C53B5782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8273206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80" name="Picture Placeholder 6">
            <a:extLst>
              <a:ext uri="{FF2B5EF4-FFF2-40B4-BE49-F238E27FC236}">
                <a16:creationId xmlns:a16="http://schemas.microsoft.com/office/drawing/2014/main" id="{E94835C7-D921-41CE-9DCB-9BC719E610DC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53632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81" name="Picture Placeholder 6">
            <a:extLst>
              <a:ext uri="{FF2B5EF4-FFF2-40B4-BE49-F238E27FC236}">
                <a16:creationId xmlns:a16="http://schemas.microsoft.com/office/drawing/2014/main" id="{8FE800BF-9223-424B-9990-3B696C9609A4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53632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82" name="Picture Placeholder 6">
            <a:extLst>
              <a:ext uri="{FF2B5EF4-FFF2-40B4-BE49-F238E27FC236}">
                <a16:creationId xmlns:a16="http://schemas.microsoft.com/office/drawing/2014/main" id="{70C25F58-DF7D-4BF0-8BDB-DFD664F91B6E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60907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83" name="Picture Placeholder 6">
            <a:extLst>
              <a:ext uri="{FF2B5EF4-FFF2-40B4-BE49-F238E27FC236}">
                <a16:creationId xmlns:a16="http://schemas.microsoft.com/office/drawing/2014/main" id="{516AB6A5-E794-4F8E-913D-12DA49CF408E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68182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84" name="Picture Placeholder 6">
            <a:extLst>
              <a:ext uri="{FF2B5EF4-FFF2-40B4-BE49-F238E27FC236}">
                <a16:creationId xmlns:a16="http://schemas.microsoft.com/office/drawing/2014/main" id="{61DEF207-4468-4AA9-8489-F0C9A84E6CB2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60907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85" name="Picture Placeholder 6">
            <a:extLst>
              <a:ext uri="{FF2B5EF4-FFF2-40B4-BE49-F238E27FC236}">
                <a16:creationId xmlns:a16="http://schemas.microsoft.com/office/drawing/2014/main" id="{0213AF32-02F3-43D9-8D9F-993EDCBD14EF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68182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86" name="Picture Placeholder 6">
            <a:extLst>
              <a:ext uri="{FF2B5EF4-FFF2-40B4-BE49-F238E27FC236}">
                <a16:creationId xmlns:a16="http://schemas.microsoft.com/office/drawing/2014/main" id="{CD505FEA-6BF7-490C-BA89-473FF791B867}"/>
              </a:ext>
            </a:extLst>
          </p:cNvPr>
          <p:cNvSpPr>
            <a:spLocks noGrp="1"/>
          </p:cNvSpPr>
          <p:nvPr>
            <p:ph type="pic" sz="quarter" idx="80" hasCustomPrompt="1"/>
          </p:nvPr>
        </p:nvSpPr>
        <p:spPr>
          <a:xfrm>
            <a:off x="75457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87" name="Picture Placeholder 6">
            <a:extLst>
              <a:ext uri="{FF2B5EF4-FFF2-40B4-BE49-F238E27FC236}">
                <a16:creationId xmlns:a16="http://schemas.microsoft.com/office/drawing/2014/main" id="{D7434040-876F-4EA4-800A-B03E04D1B06A}"/>
              </a:ext>
            </a:extLst>
          </p:cNvPr>
          <p:cNvSpPr>
            <a:spLocks noGrp="1"/>
          </p:cNvSpPr>
          <p:nvPr>
            <p:ph type="pic" sz="quarter" idx="81" hasCustomPrompt="1"/>
          </p:nvPr>
        </p:nvSpPr>
        <p:spPr>
          <a:xfrm>
            <a:off x="8273206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2987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41">
          <p15:clr>
            <a:srgbClr val="FBAE40"/>
          </p15:clr>
        </p15:guide>
        <p15:guide id="2" pos="5647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6. Icon librar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>
            <a:extLst>
              <a:ext uri="{FF2B5EF4-FFF2-40B4-BE49-F238E27FC236}">
                <a16:creationId xmlns:a16="http://schemas.microsoft.com/office/drawing/2014/main" id="{FB8C3DB8-54CD-4BF1-A0A5-13ABF296A787}"/>
              </a:ext>
            </a:extLst>
          </p:cNvPr>
          <p:cNvSpPr/>
          <p:nvPr userDrawn="1"/>
        </p:nvSpPr>
        <p:spPr>
          <a:xfrm>
            <a:off x="0" y="0"/>
            <a:ext cx="9144000" cy="4680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7FC2"/>
              </a:solidFill>
            </a:endParaRPr>
          </a:p>
        </p:txBody>
      </p:sp>
      <p:pic>
        <p:nvPicPr>
          <p:cNvPr id="2" name="Picture 1" descr="EASA-logo_SMALL_SCALE_RGB_positive_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50" y="4727890"/>
            <a:ext cx="785962" cy="207718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0" y="5060830"/>
            <a:ext cx="9144000" cy="82670"/>
          </a:xfrm>
          <a:prstGeom prst="rect">
            <a:avLst/>
          </a:prstGeom>
          <a:solidFill>
            <a:srgbClr val="FBBC3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8626415" y="4767263"/>
            <a:ext cx="517583" cy="173756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D93FD07-C554-8E4E-B8BF-CF508C85800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294B58BE-C055-42C7-91E4-C4CCF8577CE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707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7969D350-1A31-4F3C-B3C0-D1E99A3A1CF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982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A85CED36-D720-4F33-AFE1-96479D5ECF4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707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6F270E5D-CF37-43C3-BC2A-7A67340DD4F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707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DEB71655-5152-4B37-B796-A692AA7CBD0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707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18" name="Picture Placeholder 6">
            <a:extLst>
              <a:ext uri="{FF2B5EF4-FFF2-40B4-BE49-F238E27FC236}">
                <a16:creationId xmlns:a16="http://schemas.microsoft.com/office/drawing/2014/main" id="{4EA50919-DEEB-4E2C-88B6-DDF3B232E7E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707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20" name="Picture Placeholder 6">
            <a:extLst>
              <a:ext uri="{FF2B5EF4-FFF2-40B4-BE49-F238E27FC236}">
                <a16:creationId xmlns:a16="http://schemas.microsoft.com/office/drawing/2014/main" id="{63DC1B6F-1436-4942-A73D-2D80F22A00B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2707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21" name="Picture Placeholder 6">
            <a:extLst>
              <a:ext uri="{FF2B5EF4-FFF2-40B4-BE49-F238E27FC236}">
                <a16:creationId xmlns:a16="http://schemas.microsoft.com/office/drawing/2014/main" id="{EC7E1B45-AA46-4F40-A6EB-F5FEFA40EB5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982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22" name="Picture Placeholder 6">
            <a:extLst>
              <a:ext uri="{FF2B5EF4-FFF2-40B4-BE49-F238E27FC236}">
                <a16:creationId xmlns:a16="http://schemas.microsoft.com/office/drawing/2014/main" id="{163DD791-8552-4C47-B499-734700486CAC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7257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25" name="Picture Placeholder 6">
            <a:extLst>
              <a:ext uri="{FF2B5EF4-FFF2-40B4-BE49-F238E27FC236}">
                <a16:creationId xmlns:a16="http://schemas.microsoft.com/office/drawing/2014/main" id="{303D61DF-9A6F-4F15-9861-AE8F65D846F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982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26" name="Picture Placeholder 6">
            <a:extLst>
              <a:ext uri="{FF2B5EF4-FFF2-40B4-BE49-F238E27FC236}">
                <a16:creationId xmlns:a16="http://schemas.microsoft.com/office/drawing/2014/main" id="{EDA72079-87D9-4575-B3EB-BB0F500F3551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9982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27" name="Picture Placeholder 6">
            <a:extLst>
              <a:ext uri="{FF2B5EF4-FFF2-40B4-BE49-F238E27FC236}">
                <a16:creationId xmlns:a16="http://schemas.microsoft.com/office/drawing/2014/main" id="{16606422-532D-4DCD-AA3B-03AD228A20A9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9982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28" name="Picture Placeholder 6">
            <a:extLst>
              <a:ext uri="{FF2B5EF4-FFF2-40B4-BE49-F238E27FC236}">
                <a16:creationId xmlns:a16="http://schemas.microsoft.com/office/drawing/2014/main" id="{0B0F5602-239D-4897-A842-6A99E7AC7FB2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9982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29" name="Picture Placeholder 6">
            <a:extLst>
              <a:ext uri="{FF2B5EF4-FFF2-40B4-BE49-F238E27FC236}">
                <a16:creationId xmlns:a16="http://schemas.microsoft.com/office/drawing/2014/main" id="{E3B1123D-FE3B-4E79-B567-4F7D11543F2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7257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30" name="Picture Placeholder 6">
            <a:extLst>
              <a:ext uri="{FF2B5EF4-FFF2-40B4-BE49-F238E27FC236}">
                <a16:creationId xmlns:a16="http://schemas.microsoft.com/office/drawing/2014/main" id="{29E9D440-D5B1-4413-9D06-A56F48422A4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24532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31" name="Picture Placeholder 6">
            <a:extLst>
              <a:ext uri="{FF2B5EF4-FFF2-40B4-BE49-F238E27FC236}">
                <a16:creationId xmlns:a16="http://schemas.microsoft.com/office/drawing/2014/main" id="{8251D7DB-0041-4817-9CD6-284404A6B1DB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24532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32" name="Picture Placeholder 6">
            <a:extLst>
              <a:ext uri="{FF2B5EF4-FFF2-40B4-BE49-F238E27FC236}">
                <a16:creationId xmlns:a16="http://schemas.microsoft.com/office/drawing/2014/main" id="{A0D1DF97-8BDC-4D57-BC30-1EEB0D1FDCE8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24532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33" name="Picture Placeholder 6">
            <a:extLst>
              <a:ext uri="{FF2B5EF4-FFF2-40B4-BE49-F238E27FC236}">
                <a16:creationId xmlns:a16="http://schemas.microsoft.com/office/drawing/2014/main" id="{7285BAE9-0507-4226-A52F-1EDA504AF067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4532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34" name="Picture Placeholder 6">
            <a:extLst>
              <a:ext uri="{FF2B5EF4-FFF2-40B4-BE49-F238E27FC236}">
                <a16:creationId xmlns:a16="http://schemas.microsoft.com/office/drawing/2014/main" id="{5C3859DD-4CA3-4039-BFD9-CE7A3CFD0E33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17257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35" name="Picture Placeholder 6">
            <a:extLst>
              <a:ext uri="{FF2B5EF4-FFF2-40B4-BE49-F238E27FC236}">
                <a16:creationId xmlns:a16="http://schemas.microsoft.com/office/drawing/2014/main" id="{4B4939FF-3212-4837-93AE-BB99F9D72A44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17257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36" name="Picture Placeholder 6">
            <a:extLst>
              <a:ext uri="{FF2B5EF4-FFF2-40B4-BE49-F238E27FC236}">
                <a16:creationId xmlns:a16="http://schemas.microsoft.com/office/drawing/2014/main" id="{82143B60-5306-4CA8-ABB6-C0B3CC499C1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17257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37" name="Picture Placeholder 6">
            <a:extLst>
              <a:ext uri="{FF2B5EF4-FFF2-40B4-BE49-F238E27FC236}">
                <a16:creationId xmlns:a16="http://schemas.microsoft.com/office/drawing/2014/main" id="{C523D135-8E14-42A9-B8E4-698723647FC6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17257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38" name="Picture Placeholder 6">
            <a:extLst>
              <a:ext uri="{FF2B5EF4-FFF2-40B4-BE49-F238E27FC236}">
                <a16:creationId xmlns:a16="http://schemas.microsoft.com/office/drawing/2014/main" id="{F6A6FB63-946E-43D7-8074-E1EB12AE8CEA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24532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39" name="Picture Placeholder 6">
            <a:extLst>
              <a:ext uri="{FF2B5EF4-FFF2-40B4-BE49-F238E27FC236}">
                <a16:creationId xmlns:a16="http://schemas.microsoft.com/office/drawing/2014/main" id="{4D53101D-2416-44C8-9EA4-BE1717A521C3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1807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40" name="Picture Placeholder 6">
            <a:extLst>
              <a:ext uri="{FF2B5EF4-FFF2-40B4-BE49-F238E27FC236}">
                <a16:creationId xmlns:a16="http://schemas.microsoft.com/office/drawing/2014/main" id="{F6CA6C26-BDBE-4880-B720-62CA662E2400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31807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41" name="Picture Placeholder 6">
            <a:extLst>
              <a:ext uri="{FF2B5EF4-FFF2-40B4-BE49-F238E27FC236}">
                <a16:creationId xmlns:a16="http://schemas.microsoft.com/office/drawing/2014/main" id="{767DF8CA-5DC4-4D18-B662-BF3737EA6561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39082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42" name="Picture Placeholder 6">
            <a:extLst>
              <a:ext uri="{FF2B5EF4-FFF2-40B4-BE49-F238E27FC236}">
                <a16:creationId xmlns:a16="http://schemas.microsoft.com/office/drawing/2014/main" id="{0CC193B8-2EC6-45CD-A48B-48CD7DBE44A8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31807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43" name="Picture Placeholder 6">
            <a:extLst>
              <a:ext uri="{FF2B5EF4-FFF2-40B4-BE49-F238E27FC236}">
                <a16:creationId xmlns:a16="http://schemas.microsoft.com/office/drawing/2014/main" id="{B0FBB762-C976-48FF-9146-7F80C0E7D91C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39082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44" name="Picture Placeholder 6">
            <a:extLst>
              <a:ext uri="{FF2B5EF4-FFF2-40B4-BE49-F238E27FC236}">
                <a16:creationId xmlns:a16="http://schemas.microsoft.com/office/drawing/2014/main" id="{70854DDD-1516-4B20-B9E6-5A017EB78BE2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46357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45" name="Picture Placeholder 6">
            <a:extLst>
              <a:ext uri="{FF2B5EF4-FFF2-40B4-BE49-F238E27FC236}">
                <a16:creationId xmlns:a16="http://schemas.microsoft.com/office/drawing/2014/main" id="{D8F21EAF-831C-450A-B73E-A7DC5A2D1B6F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39082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46" name="Picture Placeholder 6">
            <a:extLst>
              <a:ext uri="{FF2B5EF4-FFF2-40B4-BE49-F238E27FC236}">
                <a16:creationId xmlns:a16="http://schemas.microsoft.com/office/drawing/2014/main" id="{A42542F8-D60D-42B5-AAA7-E45608FAC13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31807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47" name="Picture Placeholder 6">
            <a:extLst>
              <a:ext uri="{FF2B5EF4-FFF2-40B4-BE49-F238E27FC236}">
                <a16:creationId xmlns:a16="http://schemas.microsoft.com/office/drawing/2014/main" id="{71E5E821-4076-4AED-AC19-C6BC14BEF9C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31807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48" name="Picture Placeholder 6">
            <a:extLst>
              <a:ext uri="{FF2B5EF4-FFF2-40B4-BE49-F238E27FC236}">
                <a16:creationId xmlns:a16="http://schemas.microsoft.com/office/drawing/2014/main" id="{2596B763-D136-4465-82B4-A5BE4F93942D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24532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49" name="Picture Placeholder 6">
            <a:extLst>
              <a:ext uri="{FF2B5EF4-FFF2-40B4-BE49-F238E27FC236}">
                <a16:creationId xmlns:a16="http://schemas.microsoft.com/office/drawing/2014/main" id="{16DFECD5-A659-4B31-B3CA-62A71129E7AC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31807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50" name="Picture Placeholder 6">
            <a:extLst>
              <a:ext uri="{FF2B5EF4-FFF2-40B4-BE49-F238E27FC236}">
                <a16:creationId xmlns:a16="http://schemas.microsoft.com/office/drawing/2014/main" id="{52464976-E2CC-4C46-884E-C406D0E8FCD7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68182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51" name="Picture Placeholder 6">
            <a:extLst>
              <a:ext uri="{FF2B5EF4-FFF2-40B4-BE49-F238E27FC236}">
                <a16:creationId xmlns:a16="http://schemas.microsoft.com/office/drawing/2014/main" id="{DDE213D6-0DC1-468D-9BD9-725376709322}"/>
              </a:ext>
            </a:extLst>
          </p:cNvPr>
          <p:cNvSpPr>
            <a:spLocks noGrp="1"/>
          </p:cNvSpPr>
          <p:nvPr>
            <p:ph type="pic" sz="quarter" idx="45" hasCustomPrompt="1"/>
          </p:nvPr>
        </p:nvSpPr>
        <p:spPr>
          <a:xfrm>
            <a:off x="60907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52" name="Picture Placeholder 6">
            <a:extLst>
              <a:ext uri="{FF2B5EF4-FFF2-40B4-BE49-F238E27FC236}">
                <a16:creationId xmlns:a16="http://schemas.microsoft.com/office/drawing/2014/main" id="{156F21FD-BEFF-4CEF-9BF1-3AF3A0A63FFC}"/>
              </a:ext>
            </a:extLst>
          </p:cNvPr>
          <p:cNvSpPr>
            <a:spLocks noGrp="1"/>
          </p:cNvSpPr>
          <p:nvPr>
            <p:ph type="pic" sz="quarter" idx="46" hasCustomPrompt="1"/>
          </p:nvPr>
        </p:nvSpPr>
        <p:spPr>
          <a:xfrm>
            <a:off x="46357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53" name="Picture Placeholder 6">
            <a:extLst>
              <a:ext uri="{FF2B5EF4-FFF2-40B4-BE49-F238E27FC236}">
                <a16:creationId xmlns:a16="http://schemas.microsoft.com/office/drawing/2014/main" id="{DC936E87-457B-4F28-8E39-7766EF02569C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53632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54" name="Picture Placeholder 6">
            <a:extLst>
              <a:ext uri="{FF2B5EF4-FFF2-40B4-BE49-F238E27FC236}">
                <a16:creationId xmlns:a16="http://schemas.microsoft.com/office/drawing/2014/main" id="{DC57956A-3F3B-48F7-84F7-C882CA44D52C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75457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55" name="Picture Placeholder 6">
            <a:extLst>
              <a:ext uri="{FF2B5EF4-FFF2-40B4-BE49-F238E27FC236}">
                <a16:creationId xmlns:a16="http://schemas.microsoft.com/office/drawing/2014/main" id="{6559AB08-2E2F-4842-A06A-7AD885278E22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68182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56" name="Picture Placeholder 6">
            <a:extLst>
              <a:ext uri="{FF2B5EF4-FFF2-40B4-BE49-F238E27FC236}">
                <a16:creationId xmlns:a16="http://schemas.microsoft.com/office/drawing/2014/main" id="{5DC964AC-1E3B-4CBB-A0C8-C9989BFB632D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60907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57" name="Picture Placeholder 6">
            <a:extLst>
              <a:ext uri="{FF2B5EF4-FFF2-40B4-BE49-F238E27FC236}">
                <a16:creationId xmlns:a16="http://schemas.microsoft.com/office/drawing/2014/main" id="{A5246B2E-EA32-4EBB-B878-605FDC37CD6B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5363209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58" name="Picture Placeholder 6">
            <a:extLst>
              <a:ext uri="{FF2B5EF4-FFF2-40B4-BE49-F238E27FC236}">
                <a16:creationId xmlns:a16="http://schemas.microsoft.com/office/drawing/2014/main" id="{4BF2ED2A-259E-4206-9A70-AA036CB7C1D9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39082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59" name="Picture Placeholder 6">
            <a:extLst>
              <a:ext uri="{FF2B5EF4-FFF2-40B4-BE49-F238E27FC236}">
                <a16:creationId xmlns:a16="http://schemas.microsoft.com/office/drawing/2014/main" id="{F2DDF67E-AC8A-4A4A-81B4-9F3CC957FC12}"/>
              </a:ext>
            </a:extLst>
          </p:cNvPr>
          <p:cNvSpPr>
            <a:spLocks noGrp="1"/>
          </p:cNvSpPr>
          <p:nvPr>
            <p:ph type="pic" sz="quarter" idx="53" hasCustomPrompt="1"/>
          </p:nvPr>
        </p:nvSpPr>
        <p:spPr>
          <a:xfrm>
            <a:off x="53632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60" name="Picture Placeholder 6">
            <a:extLst>
              <a:ext uri="{FF2B5EF4-FFF2-40B4-BE49-F238E27FC236}">
                <a16:creationId xmlns:a16="http://schemas.microsoft.com/office/drawing/2014/main" id="{85D7476C-2D7E-4B7D-A8E3-40FFC0F598DC}"/>
              </a:ext>
            </a:extLst>
          </p:cNvPr>
          <p:cNvSpPr>
            <a:spLocks noGrp="1"/>
          </p:cNvSpPr>
          <p:nvPr>
            <p:ph type="pic" sz="quarter" idx="54" hasCustomPrompt="1"/>
          </p:nvPr>
        </p:nvSpPr>
        <p:spPr>
          <a:xfrm>
            <a:off x="46357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61" name="Picture Placeholder 6">
            <a:extLst>
              <a:ext uri="{FF2B5EF4-FFF2-40B4-BE49-F238E27FC236}">
                <a16:creationId xmlns:a16="http://schemas.microsoft.com/office/drawing/2014/main" id="{DECEBF4A-EFE4-4206-9B8F-AB37EFC0FB4E}"/>
              </a:ext>
            </a:extLst>
          </p:cNvPr>
          <p:cNvSpPr>
            <a:spLocks noGrp="1"/>
          </p:cNvSpPr>
          <p:nvPr>
            <p:ph type="pic" sz="quarter" idx="55" hasCustomPrompt="1"/>
          </p:nvPr>
        </p:nvSpPr>
        <p:spPr>
          <a:xfrm>
            <a:off x="39082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62" name="Picture Placeholder 6">
            <a:extLst>
              <a:ext uri="{FF2B5EF4-FFF2-40B4-BE49-F238E27FC236}">
                <a16:creationId xmlns:a16="http://schemas.microsoft.com/office/drawing/2014/main" id="{871B057C-8A92-4ECF-9119-DC314A60B78B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53632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63" name="Picture Placeholder 6">
            <a:extLst>
              <a:ext uri="{FF2B5EF4-FFF2-40B4-BE49-F238E27FC236}">
                <a16:creationId xmlns:a16="http://schemas.microsoft.com/office/drawing/2014/main" id="{CA18E746-FA18-4E99-9CE0-9D52B2050239}"/>
              </a:ext>
            </a:extLst>
          </p:cNvPr>
          <p:cNvSpPr>
            <a:spLocks noGrp="1"/>
          </p:cNvSpPr>
          <p:nvPr>
            <p:ph type="pic" sz="quarter" idx="57" hasCustomPrompt="1"/>
          </p:nvPr>
        </p:nvSpPr>
        <p:spPr>
          <a:xfrm>
            <a:off x="46357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64" name="Picture Placeholder 6">
            <a:extLst>
              <a:ext uri="{FF2B5EF4-FFF2-40B4-BE49-F238E27FC236}">
                <a16:creationId xmlns:a16="http://schemas.microsoft.com/office/drawing/2014/main" id="{E0F555E1-11FB-4314-AF05-3D93F973D9C2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8273206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65" name="Picture Placeholder 6">
            <a:extLst>
              <a:ext uri="{FF2B5EF4-FFF2-40B4-BE49-F238E27FC236}">
                <a16:creationId xmlns:a16="http://schemas.microsoft.com/office/drawing/2014/main" id="{ECDC4D77-5836-4CC6-9F95-AEC3EE9E14B4}"/>
              </a:ext>
            </a:extLst>
          </p:cNvPr>
          <p:cNvSpPr>
            <a:spLocks noGrp="1"/>
          </p:cNvSpPr>
          <p:nvPr>
            <p:ph type="pic" sz="quarter" idx="59" hasCustomPrompt="1"/>
          </p:nvPr>
        </p:nvSpPr>
        <p:spPr>
          <a:xfrm>
            <a:off x="7545709" y="3229552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66" name="Picture Placeholder 6">
            <a:extLst>
              <a:ext uri="{FF2B5EF4-FFF2-40B4-BE49-F238E27FC236}">
                <a16:creationId xmlns:a16="http://schemas.microsoft.com/office/drawing/2014/main" id="{4C95D8D8-9B49-4CC4-B078-7D4D137A9716}"/>
              </a:ext>
            </a:extLst>
          </p:cNvPr>
          <p:cNvSpPr>
            <a:spLocks noGrp="1"/>
          </p:cNvSpPr>
          <p:nvPr>
            <p:ph type="pic" sz="quarter" idx="60" hasCustomPrompt="1"/>
          </p:nvPr>
        </p:nvSpPr>
        <p:spPr>
          <a:xfrm>
            <a:off x="8273206" y="398342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67" name="Picture Placeholder 6">
            <a:extLst>
              <a:ext uri="{FF2B5EF4-FFF2-40B4-BE49-F238E27FC236}">
                <a16:creationId xmlns:a16="http://schemas.microsoft.com/office/drawing/2014/main" id="{A3B96BD4-FC0C-48F9-B512-39ED5060F1F6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39082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68" name="Picture Placeholder 6">
            <a:extLst>
              <a:ext uri="{FF2B5EF4-FFF2-40B4-BE49-F238E27FC236}">
                <a16:creationId xmlns:a16="http://schemas.microsoft.com/office/drawing/2014/main" id="{557F5227-055E-4563-B776-3D59289324CA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75457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69" name="Picture Placeholder 6">
            <a:extLst>
              <a:ext uri="{FF2B5EF4-FFF2-40B4-BE49-F238E27FC236}">
                <a16:creationId xmlns:a16="http://schemas.microsoft.com/office/drawing/2014/main" id="{CAA9C9FB-2E5A-43CB-A443-3B2EB2912960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68182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70" name="Picture Placeholder 6">
            <a:extLst>
              <a:ext uri="{FF2B5EF4-FFF2-40B4-BE49-F238E27FC236}">
                <a16:creationId xmlns:a16="http://schemas.microsoft.com/office/drawing/2014/main" id="{5EB7F64F-2B00-4663-BC3C-2D9221BD9F07}"/>
              </a:ext>
            </a:extLst>
          </p:cNvPr>
          <p:cNvSpPr>
            <a:spLocks noGrp="1"/>
          </p:cNvSpPr>
          <p:nvPr>
            <p:ph type="pic" sz="quarter" idx="64" hasCustomPrompt="1"/>
          </p:nvPr>
        </p:nvSpPr>
        <p:spPr>
          <a:xfrm>
            <a:off x="6090709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71" name="Picture Placeholder 6">
            <a:extLst>
              <a:ext uri="{FF2B5EF4-FFF2-40B4-BE49-F238E27FC236}">
                <a16:creationId xmlns:a16="http://schemas.microsoft.com/office/drawing/2014/main" id="{2A1F288F-1A11-420B-A9D8-29200093E7EB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8273206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72" name="Picture Placeholder 6">
            <a:extLst>
              <a:ext uri="{FF2B5EF4-FFF2-40B4-BE49-F238E27FC236}">
                <a16:creationId xmlns:a16="http://schemas.microsoft.com/office/drawing/2014/main" id="{C2D45B0E-BB51-467C-9D60-5418482C7F1A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75457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73" name="Picture Placeholder 6">
            <a:extLst>
              <a:ext uri="{FF2B5EF4-FFF2-40B4-BE49-F238E27FC236}">
                <a16:creationId xmlns:a16="http://schemas.microsoft.com/office/drawing/2014/main" id="{654CF3EC-7075-4E5E-A1BD-E4EB697CDB18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68182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74" name="Picture Placeholder 6">
            <a:extLst>
              <a:ext uri="{FF2B5EF4-FFF2-40B4-BE49-F238E27FC236}">
                <a16:creationId xmlns:a16="http://schemas.microsoft.com/office/drawing/2014/main" id="{CDB364B2-2BA6-43EE-BDDB-80D7A5E67B4F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6090709" y="2475683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75" name="Picture Placeholder 6">
            <a:extLst>
              <a:ext uri="{FF2B5EF4-FFF2-40B4-BE49-F238E27FC236}">
                <a16:creationId xmlns:a16="http://schemas.microsoft.com/office/drawing/2014/main" id="{56F08A6E-FFB0-43C5-A4E3-1B2A3801746E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46357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76" name="Picture Placeholder 6">
            <a:extLst>
              <a:ext uri="{FF2B5EF4-FFF2-40B4-BE49-F238E27FC236}">
                <a16:creationId xmlns:a16="http://schemas.microsoft.com/office/drawing/2014/main" id="{B48434DB-F84D-453E-8496-15BAB879491F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46357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77" name="Picture Placeholder 6">
            <a:extLst>
              <a:ext uri="{FF2B5EF4-FFF2-40B4-BE49-F238E27FC236}">
                <a16:creationId xmlns:a16="http://schemas.microsoft.com/office/drawing/2014/main" id="{AECA7586-3D18-47B7-88CA-FA88CEC3DB77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75457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78" name="Picture Placeholder 6">
            <a:extLst>
              <a:ext uri="{FF2B5EF4-FFF2-40B4-BE49-F238E27FC236}">
                <a16:creationId xmlns:a16="http://schemas.microsoft.com/office/drawing/2014/main" id="{97C11EDC-4026-4CDF-BBE3-F8C0327EBD58}"/>
              </a:ext>
            </a:extLst>
          </p:cNvPr>
          <p:cNvSpPr>
            <a:spLocks noGrp="1"/>
          </p:cNvSpPr>
          <p:nvPr>
            <p:ph type="pic" sz="quarter" idx="72" hasCustomPrompt="1"/>
          </p:nvPr>
        </p:nvSpPr>
        <p:spPr>
          <a:xfrm>
            <a:off x="8273206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79" name="Picture Placeholder 6">
            <a:extLst>
              <a:ext uri="{FF2B5EF4-FFF2-40B4-BE49-F238E27FC236}">
                <a16:creationId xmlns:a16="http://schemas.microsoft.com/office/drawing/2014/main" id="{7F9FF5DA-F520-470C-8A91-BEB5C53B5782}"/>
              </a:ext>
            </a:extLst>
          </p:cNvPr>
          <p:cNvSpPr>
            <a:spLocks noGrp="1"/>
          </p:cNvSpPr>
          <p:nvPr>
            <p:ph type="pic" sz="quarter" idx="73" hasCustomPrompt="1"/>
          </p:nvPr>
        </p:nvSpPr>
        <p:spPr>
          <a:xfrm>
            <a:off x="8273206" y="1721814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80" name="Picture Placeholder 6">
            <a:extLst>
              <a:ext uri="{FF2B5EF4-FFF2-40B4-BE49-F238E27FC236}">
                <a16:creationId xmlns:a16="http://schemas.microsoft.com/office/drawing/2014/main" id="{E94835C7-D921-41CE-9DCB-9BC719E610DC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53632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81" name="Picture Placeholder 6">
            <a:extLst>
              <a:ext uri="{FF2B5EF4-FFF2-40B4-BE49-F238E27FC236}">
                <a16:creationId xmlns:a16="http://schemas.microsoft.com/office/drawing/2014/main" id="{8FE800BF-9223-424B-9990-3B696C9609A4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53632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82" name="Picture Placeholder 6">
            <a:extLst>
              <a:ext uri="{FF2B5EF4-FFF2-40B4-BE49-F238E27FC236}">
                <a16:creationId xmlns:a16="http://schemas.microsoft.com/office/drawing/2014/main" id="{70C25F58-DF7D-4BF0-8BDB-DFD664F91B6E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60907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83" name="Picture Placeholder 6">
            <a:extLst>
              <a:ext uri="{FF2B5EF4-FFF2-40B4-BE49-F238E27FC236}">
                <a16:creationId xmlns:a16="http://schemas.microsoft.com/office/drawing/2014/main" id="{516AB6A5-E794-4F8E-913D-12DA49CF408E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6818209" y="967945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84" name="Picture Placeholder 6">
            <a:extLst>
              <a:ext uri="{FF2B5EF4-FFF2-40B4-BE49-F238E27FC236}">
                <a16:creationId xmlns:a16="http://schemas.microsoft.com/office/drawing/2014/main" id="{61DEF207-4468-4AA9-8489-F0C9A84E6CB2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60907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85" name="Picture Placeholder 6">
            <a:extLst>
              <a:ext uri="{FF2B5EF4-FFF2-40B4-BE49-F238E27FC236}">
                <a16:creationId xmlns:a16="http://schemas.microsoft.com/office/drawing/2014/main" id="{0213AF32-02F3-43D9-8D9F-993EDCBD14EF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68182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86" name="Picture Placeholder 6">
            <a:extLst>
              <a:ext uri="{FF2B5EF4-FFF2-40B4-BE49-F238E27FC236}">
                <a16:creationId xmlns:a16="http://schemas.microsoft.com/office/drawing/2014/main" id="{CD505FEA-6BF7-490C-BA89-473FF791B867}"/>
              </a:ext>
            </a:extLst>
          </p:cNvPr>
          <p:cNvSpPr>
            <a:spLocks noGrp="1"/>
          </p:cNvSpPr>
          <p:nvPr>
            <p:ph type="pic" sz="quarter" idx="80" hasCustomPrompt="1"/>
          </p:nvPr>
        </p:nvSpPr>
        <p:spPr>
          <a:xfrm>
            <a:off x="7545709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  <p:sp>
        <p:nvSpPr>
          <p:cNvPr id="87" name="Picture Placeholder 6">
            <a:extLst>
              <a:ext uri="{FF2B5EF4-FFF2-40B4-BE49-F238E27FC236}">
                <a16:creationId xmlns:a16="http://schemas.microsoft.com/office/drawing/2014/main" id="{D7434040-876F-4EA4-800A-B03E04D1B06A}"/>
              </a:ext>
            </a:extLst>
          </p:cNvPr>
          <p:cNvSpPr>
            <a:spLocks noGrp="1"/>
          </p:cNvSpPr>
          <p:nvPr>
            <p:ph type="pic" sz="quarter" idx="81" hasCustomPrompt="1"/>
          </p:nvPr>
        </p:nvSpPr>
        <p:spPr>
          <a:xfrm>
            <a:off x="8273206" y="214076"/>
            <a:ext cx="612000" cy="612000"/>
          </a:xfrm>
        </p:spPr>
        <p:txBody>
          <a:bodyPr>
            <a:normAutofit/>
          </a:bodyPr>
          <a:lstStyle>
            <a:lvl1pPr>
              <a:defRPr sz="800">
                <a:latin typeface="+mn-lt"/>
              </a:defRPr>
            </a:lvl1pPr>
          </a:lstStyle>
          <a:p>
            <a:r>
              <a:rPr lang="fr-LU" dirty="0"/>
              <a:t>Image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26832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41">
          <p15:clr>
            <a:srgbClr val="FBAE40"/>
          </p15:clr>
        </p15:guide>
        <p15:guide id="2" pos="5647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.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7FC2"/>
              </a:solidFill>
            </a:endParaRPr>
          </a:p>
        </p:txBody>
      </p:sp>
      <p:pic>
        <p:nvPicPr>
          <p:cNvPr id="18" name="Picture 17" descr="EASA-logo_RGB_negative_300dpi.png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577" y="193614"/>
            <a:ext cx="1498121" cy="516317"/>
          </a:xfrm>
          <a:prstGeom prst="rect">
            <a:avLst/>
          </a:prstGeom>
        </p:spPr>
      </p:pic>
      <p:sp>
        <p:nvSpPr>
          <p:cNvPr id="10" name="Subtitle 2"/>
          <p:cNvSpPr txBox="1">
            <a:spLocks/>
          </p:cNvSpPr>
          <p:nvPr userDrawn="1"/>
        </p:nvSpPr>
        <p:spPr>
          <a:xfrm>
            <a:off x="5894716" y="4710974"/>
            <a:ext cx="2803584" cy="24920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x-none" sz="1200" dirty="0"/>
              <a:t>An Agency of the European Union</a:t>
            </a:r>
            <a:endParaRPr lang="en-US" sz="1200" dirty="0"/>
          </a:p>
        </p:txBody>
      </p:sp>
      <p:sp>
        <p:nvSpPr>
          <p:cNvPr id="12" name="Subtitle 2"/>
          <p:cNvSpPr txBox="1">
            <a:spLocks/>
          </p:cNvSpPr>
          <p:nvPr userDrawn="1"/>
        </p:nvSpPr>
        <p:spPr>
          <a:xfrm>
            <a:off x="5099169" y="4265280"/>
            <a:ext cx="3929805" cy="383390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x-none" sz="2400" b="1" dirty="0">
                <a:solidFill>
                  <a:srgbClr val="FBBC39"/>
                </a:solidFill>
              </a:rPr>
              <a:t>Your safety is our mission.</a:t>
            </a:r>
            <a:endParaRPr lang="en-US" sz="2400" b="1" dirty="0">
              <a:solidFill>
                <a:srgbClr val="FBBC39"/>
              </a:solidFill>
            </a:endParaRPr>
          </a:p>
        </p:txBody>
      </p:sp>
      <p:sp>
        <p:nvSpPr>
          <p:cNvPr id="13" name="Subtitle 2"/>
          <p:cNvSpPr txBox="1">
            <a:spLocks/>
          </p:cNvSpPr>
          <p:nvPr userDrawn="1"/>
        </p:nvSpPr>
        <p:spPr>
          <a:xfrm>
            <a:off x="618237" y="4418632"/>
            <a:ext cx="1754039" cy="28275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e</a:t>
            </a:r>
            <a:r>
              <a:rPr lang="x-none" sz="12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asa.europa.eu/connect</a:t>
            </a:r>
            <a:endParaRPr lang="en-US" sz="12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572711" y="1958895"/>
            <a:ext cx="8360423" cy="58467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>
                <a:solidFill>
                  <a:srgbClr val="FFFFFF"/>
                </a:solidFill>
              </a:defRPr>
            </a:lvl1pPr>
          </a:lstStyle>
          <a:p>
            <a:r>
              <a:rPr lang="x-none" dirty="0"/>
              <a:t>Subtitle </a:t>
            </a:r>
            <a:endParaRPr lang="en-US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F456E6D4-FE95-45DC-9BF8-48FAE2E1259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0788" y="1152096"/>
            <a:ext cx="8362345" cy="530475"/>
          </a:xfrm>
          <a:prstGeom prst="rect">
            <a:avLst/>
          </a:prstGeom>
        </p:spPr>
        <p:txBody>
          <a:bodyPr/>
          <a:lstStyle>
            <a:lvl1pPr algn="l">
              <a:lnSpc>
                <a:spcPct val="70000"/>
              </a:lnSpc>
              <a:defRPr sz="3600" b="1">
                <a:solidFill>
                  <a:srgbClr val="FFFFFF"/>
                </a:solidFill>
              </a:defRPr>
            </a:lvl1pPr>
          </a:lstStyle>
          <a:p>
            <a:r>
              <a:rPr lang="x-none" dirty="0"/>
              <a:t>End slide</a:t>
            </a:r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4A22BCE-383A-46CA-9171-B4746249403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667729" y="4779207"/>
            <a:ext cx="266700" cy="18097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D17A654-2CFC-4D9D-B5A2-0B2D13CA900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14926" y="4716850"/>
            <a:ext cx="165735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952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5D2370F-A0B4-448F-9A64-3507BAA6F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7B6205-D486-43EB-8981-1C5127E8EA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126132-06F2-4FC9-B338-A5A5134D76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D0B09-0A56-48EE-B91F-94EB85ADF14D}" type="datetimeFigureOut">
              <a:rPr lang="de-DE" smtClean="0"/>
              <a:t>07.05.2024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210918-5DAB-412B-980F-035D0E628A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8F957F-18B3-4E08-A226-3DA9A5FA21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172CD-57F7-4F8F-A226-0BDAF502352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3211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89" r:id="rId1"/>
    <p:sldLayoutId id="2147484490" r:id="rId2"/>
    <p:sldLayoutId id="2147484491" r:id="rId3"/>
    <p:sldLayoutId id="2147484493" r:id="rId4"/>
    <p:sldLayoutId id="2147484513" r:id="rId5"/>
    <p:sldLayoutId id="2147484514" r:id="rId6"/>
    <p:sldLayoutId id="2147484515" r:id="rId7"/>
    <p:sldLayoutId id="2147484516" r:id="rId8"/>
    <p:sldLayoutId id="2147484492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>
            <a:extLst>
              <a:ext uri="{FF2B5EF4-FFF2-40B4-BE49-F238E27FC236}">
                <a16:creationId xmlns:a16="http://schemas.microsoft.com/office/drawing/2014/main" id="{BB38D196-AAD5-4F4A-8753-DAC46D35D0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LU" dirty="0"/>
              <a:t>L/HIRF </a:t>
            </a:r>
            <a:r>
              <a:rPr lang="fr-LU" dirty="0" err="1"/>
              <a:t>analysis</a:t>
            </a:r>
            <a:r>
              <a:rPr lang="fr-LU" dirty="0"/>
              <a:t> Step 11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C036327-3478-445A-A92F-1659713321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LU" dirty="0"/>
              <a:t>Interface </a:t>
            </a:r>
            <a:r>
              <a:rPr lang="fr-LU" dirty="0" err="1"/>
              <a:t>between</a:t>
            </a:r>
            <a:r>
              <a:rPr lang="fr-LU" dirty="0"/>
              <a:t> L/HIRF and Zonal</a:t>
            </a:r>
            <a:br>
              <a:rPr lang="fr-LU" dirty="0"/>
            </a:br>
            <a:r>
              <a:rPr lang="fr-LU" dirty="0"/>
              <a:t>MSG-3 </a:t>
            </a:r>
            <a:r>
              <a:rPr lang="fr-LU" dirty="0" err="1"/>
              <a:t>analysis</a:t>
            </a:r>
            <a:endParaRPr lang="fr-LU" dirty="0"/>
          </a:p>
        </p:txBody>
      </p:sp>
      <p:sp>
        <p:nvSpPr>
          <p:cNvPr id="2" name="Subtitle 6">
            <a:extLst>
              <a:ext uri="{FF2B5EF4-FFF2-40B4-BE49-F238E27FC236}">
                <a16:creationId xmlns:a16="http://schemas.microsoft.com/office/drawing/2014/main" id="{6F3E1CD6-6540-BF51-5828-15998A098FFC}"/>
              </a:ext>
            </a:extLst>
          </p:cNvPr>
          <p:cNvSpPr txBox="1">
            <a:spLocks/>
          </p:cNvSpPr>
          <p:nvPr/>
        </p:nvSpPr>
        <p:spPr>
          <a:xfrm>
            <a:off x="570789" y="2762125"/>
            <a:ext cx="6674562" cy="13925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LU" sz="1600" dirty="0" err="1"/>
              <a:t>Prepared</a:t>
            </a:r>
            <a:r>
              <a:rPr lang="fr-LU" sz="1600" dirty="0"/>
              <a:t> by: </a:t>
            </a:r>
          </a:p>
          <a:p>
            <a:r>
              <a:rPr lang="fr-LU" sz="1600" dirty="0"/>
              <a:t>Luca </a:t>
            </a:r>
            <a:r>
              <a:rPr lang="fr-LU" sz="1600" dirty="0" err="1"/>
              <a:t>Tosini</a:t>
            </a:r>
            <a:endParaRPr lang="fr-LU" sz="1600" dirty="0"/>
          </a:p>
          <a:p>
            <a:r>
              <a:rPr lang="fr-LU" sz="1600" dirty="0"/>
              <a:t>Aircraft Maintenance Expert</a:t>
            </a:r>
          </a:p>
          <a:p>
            <a:r>
              <a:rPr lang="fr-LU" sz="1600" dirty="0"/>
              <a:t>EASA Aircraft Maintenance &amp; CAMO Section (FS.1.2)</a:t>
            </a:r>
          </a:p>
          <a:p>
            <a:endParaRPr lang="fr-L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DFF58B5-5380-58B4-7C06-D45216426F90}"/>
              </a:ext>
            </a:extLst>
          </p:cNvPr>
          <p:cNvSpPr txBox="1"/>
          <p:nvPr/>
        </p:nvSpPr>
        <p:spPr>
          <a:xfrm>
            <a:off x="570788" y="4330175"/>
            <a:ext cx="26676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Date: 17/05/2024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24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13DB7F3-8583-402E-876E-6450AFFFB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LU" dirty="0"/>
              <a:t>ATA MSG-3 </a:t>
            </a:r>
            <a:r>
              <a:rPr lang="fr-LU" dirty="0" err="1"/>
              <a:t>Rev</a:t>
            </a:r>
            <a:r>
              <a:rPr lang="fr-LU" dirty="0"/>
              <a:t>. 2022.1 – L/HIRF Maintenance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BCF8884-E156-0CFD-725C-65303EDD22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553" y="834919"/>
            <a:ext cx="3962684" cy="40761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295B255-643C-E567-5ED1-9074773770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" b="438"/>
          <a:stretch/>
        </p:blipFill>
        <p:spPr>
          <a:xfrm>
            <a:off x="5279151" y="1017329"/>
            <a:ext cx="2258470" cy="21449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4E2D275-7381-07CD-556D-B956103970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3033" y="3619881"/>
            <a:ext cx="827388" cy="738739"/>
          </a:xfrm>
          <a:prstGeom prst="rect">
            <a:avLst/>
          </a:prstGeom>
        </p:spPr>
      </p:pic>
      <p:pic>
        <p:nvPicPr>
          <p:cNvPr id="11" name="Graphic 10" descr="Downstairs with solid fill">
            <a:extLst>
              <a:ext uri="{FF2B5EF4-FFF2-40B4-BE49-F238E27FC236}">
                <a16:creationId xmlns:a16="http://schemas.microsoft.com/office/drawing/2014/main" id="{5B9CB97B-6AC8-5525-2512-C378C86207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407266" y="3095995"/>
            <a:ext cx="523886" cy="523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263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13DB7F3-8583-402E-876E-6450AFFFB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LU" dirty="0"/>
              <a:t>ATA MSG-3 </a:t>
            </a:r>
            <a:r>
              <a:rPr lang="fr-LU" dirty="0" err="1"/>
              <a:t>Rev</a:t>
            </a:r>
            <a:r>
              <a:rPr lang="fr-LU" dirty="0"/>
              <a:t>. 2022.1 – L/HIRF Maintenance</a:t>
            </a: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3DF06D0C-6455-9446-A3C3-1D9A50C2BF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20449" y="930792"/>
            <a:ext cx="8228607" cy="532248"/>
          </a:xfrm>
        </p:spPr>
        <p:txBody>
          <a:bodyPr/>
          <a:lstStyle/>
          <a:p>
            <a:r>
              <a:rPr lang="en-US" dirty="0"/>
              <a:t>L/HIRF Protection Analysis Methodology and Logic Diagram</a:t>
            </a:r>
          </a:p>
          <a:p>
            <a:pPr marL="572400" lvl="1" indent="0">
              <a:buNone/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605C23A-81C1-E258-FB9E-F22EE79628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1" b="438"/>
          <a:stretch/>
        </p:blipFill>
        <p:spPr>
          <a:xfrm>
            <a:off x="5565648" y="1416372"/>
            <a:ext cx="3511296" cy="3334838"/>
          </a:xfrm>
          <a:prstGeom prst="rect">
            <a:avLst/>
          </a:prstGeom>
        </p:spPr>
      </p:pic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3201EA05-3285-0773-303C-73F902ED571D}"/>
              </a:ext>
            </a:extLst>
          </p:cNvPr>
          <p:cNvSpPr txBox="1">
            <a:spLocks/>
          </p:cNvSpPr>
          <p:nvPr/>
        </p:nvSpPr>
        <p:spPr>
          <a:xfrm>
            <a:off x="220449" y="1662312"/>
            <a:ext cx="5028207" cy="158685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562356" indent="-342900" algn="l" defTabSz="457200" rtl="0" eaLnBrk="1" latinLnBrk="0" hangingPunct="1">
              <a:spcBef>
                <a:spcPct val="20000"/>
              </a:spcBef>
              <a:buClr>
                <a:srgbClr val="007FC2"/>
              </a:buClr>
              <a:buFont typeface="Calibri" panose="020F0502020204030204" pitchFamily="34" charset="0"/>
              <a:buChar char="→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78400" indent="-306000" algn="l" defTabSz="457200" rtl="0" eaLnBrk="1" latinLnBrk="0" hangingPunct="1">
              <a:spcBef>
                <a:spcPct val="20000"/>
              </a:spcBef>
              <a:buClr>
                <a:srgbClr val="007FC2"/>
              </a:buClr>
              <a:buSzPct val="100000"/>
              <a:buFont typeface="Calibri" panose="020F0502020204030204" pitchFamily="34" charset="0"/>
              <a:buChar char="→"/>
              <a:defRPr sz="20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70000" indent="-288000" algn="l" defTabSz="457200" rtl="0" eaLnBrk="1" latinLnBrk="0" hangingPunct="1">
              <a:spcBef>
                <a:spcPct val="20000"/>
              </a:spcBef>
              <a:buClr>
                <a:srgbClr val="007FC2"/>
              </a:buClr>
              <a:buFont typeface="Calibri" panose="020F0502020204030204" pitchFamily="34" charset="0"/>
              <a:buChar char="→"/>
              <a:defRPr sz="1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58000" indent="-288000" algn="l" defTabSz="457200" rtl="0" eaLnBrk="1" latinLnBrk="0" hangingPunct="1">
              <a:spcBef>
                <a:spcPct val="20000"/>
              </a:spcBef>
              <a:buClr>
                <a:srgbClr val="007FC2"/>
              </a:buClr>
              <a:buFont typeface="Calibri" panose="020F0502020204030204" pitchFamily="34" charset="0"/>
              <a:buChar char="→"/>
              <a:defRPr sz="16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46000" indent="-288000" algn="l" defTabSz="457200" rtl="0" eaLnBrk="1" latinLnBrk="0" hangingPunct="1">
              <a:spcBef>
                <a:spcPct val="20000"/>
              </a:spcBef>
              <a:buClr>
                <a:srgbClr val="007FC2"/>
              </a:buClr>
              <a:buFont typeface="Calibri" panose="020F0502020204030204" pitchFamily="34" charset="0"/>
              <a:buChar char="→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b="1" dirty="0">
                <a:solidFill>
                  <a:srgbClr val="0070C0"/>
                </a:solidFill>
              </a:rPr>
              <a:t>Step 11</a:t>
            </a:r>
            <a:r>
              <a:rPr lang="en-US" dirty="0"/>
              <a:t>: Is degradation detectible with a Zonal Inspection?</a:t>
            </a:r>
          </a:p>
          <a:p>
            <a:pPr marL="572400" lvl="1" indent="0" algn="ctr">
              <a:buNone/>
            </a:pPr>
            <a:r>
              <a:rPr lang="en-US" dirty="0"/>
              <a:t>	</a:t>
            </a:r>
            <a:r>
              <a:rPr lang="en-US" sz="1600" i="1" dirty="0">
                <a:solidFill>
                  <a:srgbClr val="0070C0"/>
                </a:solidFill>
              </a:rPr>
              <a:t>”The L/HIRF WG will perform an assessment using access, visibility or other means to determine if degradation is detectible by a Zonal Inspection.”</a:t>
            </a:r>
          </a:p>
          <a:p>
            <a:pPr marL="572400" lvl="1" indent="0">
              <a:buFont typeface="Calibri" panose="020F0502020204030204" pitchFamily="34" charset="0"/>
              <a:buNone/>
            </a:pP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0DCF4CF-08EA-6C60-D1CF-07C54165DDE6}"/>
              </a:ext>
            </a:extLst>
          </p:cNvPr>
          <p:cNvSpPr txBox="1">
            <a:spLocks/>
          </p:cNvSpPr>
          <p:nvPr/>
        </p:nvSpPr>
        <p:spPr>
          <a:xfrm>
            <a:off x="220448" y="3442344"/>
            <a:ext cx="5028207" cy="12454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562356" indent="-342900" algn="l" defTabSz="457200" rtl="0" eaLnBrk="1" latinLnBrk="0" hangingPunct="1">
              <a:spcBef>
                <a:spcPct val="20000"/>
              </a:spcBef>
              <a:buClr>
                <a:srgbClr val="007FC2"/>
              </a:buClr>
              <a:buFont typeface="Calibri" panose="020F0502020204030204" pitchFamily="34" charset="0"/>
              <a:buChar char="→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78400" indent="-306000" algn="l" defTabSz="457200" rtl="0" eaLnBrk="1" latinLnBrk="0" hangingPunct="1">
              <a:spcBef>
                <a:spcPct val="20000"/>
              </a:spcBef>
              <a:buClr>
                <a:srgbClr val="007FC2"/>
              </a:buClr>
              <a:buSzPct val="100000"/>
              <a:buFont typeface="Calibri" panose="020F0502020204030204" pitchFamily="34" charset="0"/>
              <a:buChar char="→"/>
              <a:defRPr sz="20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70000" indent="-288000" algn="l" defTabSz="457200" rtl="0" eaLnBrk="1" latinLnBrk="0" hangingPunct="1">
              <a:spcBef>
                <a:spcPct val="20000"/>
              </a:spcBef>
              <a:buClr>
                <a:srgbClr val="007FC2"/>
              </a:buClr>
              <a:buFont typeface="Calibri" panose="020F0502020204030204" pitchFamily="34" charset="0"/>
              <a:buChar char="→"/>
              <a:defRPr sz="1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58000" indent="-288000" algn="l" defTabSz="457200" rtl="0" eaLnBrk="1" latinLnBrk="0" hangingPunct="1">
              <a:spcBef>
                <a:spcPct val="20000"/>
              </a:spcBef>
              <a:buClr>
                <a:srgbClr val="007FC2"/>
              </a:buClr>
              <a:buFont typeface="Calibri" panose="020F0502020204030204" pitchFamily="34" charset="0"/>
              <a:buChar char="→"/>
              <a:defRPr sz="16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46000" indent="-288000" algn="l" defTabSz="457200" rtl="0" eaLnBrk="1" latinLnBrk="0" hangingPunct="1">
              <a:spcBef>
                <a:spcPct val="20000"/>
              </a:spcBef>
              <a:buClr>
                <a:srgbClr val="007FC2"/>
              </a:buClr>
              <a:buFont typeface="Calibri" panose="020F0502020204030204" pitchFamily="34" charset="0"/>
              <a:buChar char="→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b="1" dirty="0">
                <a:solidFill>
                  <a:srgbClr val="0070C0"/>
                </a:solidFill>
              </a:rPr>
              <a:t>Step 10</a:t>
            </a:r>
            <a:r>
              <a:rPr lang="en-US" dirty="0"/>
              <a:t>: No dedicated L/HIRF Task</a:t>
            </a:r>
          </a:p>
          <a:p>
            <a:pPr marL="572400" lvl="1" indent="0" algn="ctr">
              <a:buNone/>
            </a:pPr>
            <a:r>
              <a:rPr lang="en-US" dirty="0"/>
              <a:t>	</a:t>
            </a:r>
            <a:r>
              <a:rPr lang="en-US" sz="1600" i="1" dirty="0">
                <a:solidFill>
                  <a:srgbClr val="0070C0"/>
                </a:solidFill>
              </a:rPr>
              <a:t>” NOTE: All visible components, including L/HIRF protection components, are inspected as part of the</a:t>
            </a:r>
          </a:p>
          <a:p>
            <a:pPr marL="572400" lvl="1" indent="0" algn="ctr">
              <a:buNone/>
            </a:pPr>
            <a:r>
              <a:rPr lang="en-US" sz="1600" i="1" dirty="0">
                <a:solidFill>
                  <a:srgbClr val="0070C0"/>
                </a:solidFill>
              </a:rPr>
              <a:t>Zonal inspections.”</a:t>
            </a:r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17E373F-9E84-9EF1-9519-2539548F0B41}"/>
              </a:ext>
            </a:extLst>
          </p:cNvPr>
          <p:cNvCxnSpPr/>
          <p:nvPr/>
        </p:nvCxnSpPr>
        <p:spPr>
          <a:xfrm flipH="1">
            <a:off x="7162800" y="3523488"/>
            <a:ext cx="585216" cy="40233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2E67089-78D3-EC73-61C1-505DB7CC75AF}"/>
              </a:ext>
            </a:extLst>
          </p:cNvPr>
          <p:cNvCxnSpPr>
            <a:cxnSpLocks/>
          </p:cNvCxnSpPr>
          <p:nvPr/>
        </p:nvCxnSpPr>
        <p:spPr>
          <a:xfrm>
            <a:off x="7748016" y="3523488"/>
            <a:ext cx="579120" cy="40233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85444EA-203E-2630-BE3F-1D4DBDCF82BA}"/>
              </a:ext>
            </a:extLst>
          </p:cNvPr>
          <p:cNvCxnSpPr/>
          <p:nvPr/>
        </p:nvCxnSpPr>
        <p:spPr>
          <a:xfrm flipH="1">
            <a:off x="7741920" y="3925824"/>
            <a:ext cx="585216" cy="40233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2744E37-39ED-6AD0-328D-EDDA1F529711}"/>
              </a:ext>
            </a:extLst>
          </p:cNvPr>
          <p:cNvCxnSpPr>
            <a:cxnSpLocks/>
          </p:cNvCxnSpPr>
          <p:nvPr/>
        </p:nvCxnSpPr>
        <p:spPr>
          <a:xfrm>
            <a:off x="7168896" y="3925824"/>
            <a:ext cx="579120" cy="40233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47AAF45-C7F5-3057-CCED-B3420322075D}"/>
              </a:ext>
            </a:extLst>
          </p:cNvPr>
          <p:cNvCxnSpPr>
            <a:cxnSpLocks/>
          </p:cNvCxnSpPr>
          <p:nvPr/>
        </p:nvCxnSpPr>
        <p:spPr>
          <a:xfrm>
            <a:off x="5809488" y="2515813"/>
            <a:ext cx="762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D2E67EA-1C36-E0FA-83A4-6D16F4E9C835}"/>
              </a:ext>
            </a:extLst>
          </p:cNvPr>
          <p:cNvCxnSpPr>
            <a:cxnSpLocks/>
          </p:cNvCxnSpPr>
          <p:nvPr/>
        </p:nvCxnSpPr>
        <p:spPr>
          <a:xfrm>
            <a:off x="5809488" y="2875477"/>
            <a:ext cx="762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E670CF7-FEC0-4EE5-5468-438202A96F41}"/>
              </a:ext>
            </a:extLst>
          </p:cNvPr>
          <p:cNvCxnSpPr>
            <a:cxnSpLocks/>
          </p:cNvCxnSpPr>
          <p:nvPr/>
        </p:nvCxnSpPr>
        <p:spPr>
          <a:xfrm flipV="1">
            <a:off x="6571488" y="2503621"/>
            <a:ext cx="0" cy="3718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230F018-757C-446B-13FA-2BEC3FB67892}"/>
              </a:ext>
            </a:extLst>
          </p:cNvPr>
          <p:cNvCxnSpPr>
            <a:cxnSpLocks/>
          </p:cNvCxnSpPr>
          <p:nvPr/>
        </p:nvCxnSpPr>
        <p:spPr>
          <a:xfrm flipV="1">
            <a:off x="5809488" y="2503621"/>
            <a:ext cx="0" cy="3718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Arrow: Circular 23">
            <a:extLst>
              <a:ext uri="{FF2B5EF4-FFF2-40B4-BE49-F238E27FC236}">
                <a16:creationId xmlns:a16="http://schemas.microsoft.com/office/drawing/2014/main" id="{4634E18A-CB00-2087-8110-06FFEC5A0290}"/>
              </a:ext>
            </a:extLst>
          </p:cNvPr>
          <p:cNvSpPr/>
          <p:nvPr/>
        </p:nvSpPr>
        <p:spPr>
          <a:xfrm rot="13575279">
            <a:off x="6249797" y="2050232"/>
            <a:ext cx="1730290" cy="1817938"/>
          </a:xfrm>
          <a:prstGeom prst="circularArrow">
            <a:avLst>
              <a:gd name="adj1" fmla="val 12650"/>
              <a:gd name="adj2" fmla="val 1629725"/>
              <a:gd name="adj3" fmla="val 17128961"/>
              <a:gd name="adj4" fmla="val 13168104"/>
              <a:gd name="adj5" fmla="val 11685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993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13DB7F3-8583-402E-876E-6450AFFFB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LU" dirty="0"/>
              <a:t>ATA MSG-3 </a:t>
            </a:r>
            <a:r>
              <a:rPr lang="fr-LU" dirty="0" err="1"/>
              <a:t>Rev</a:t>
            </a:r>
            <a:r>
              <a:rPr lang="fr-LU" dirty="0"/>
              <a:t>. 2022.1 – L/HIRF Maintenance</a:t>
            </a: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3DF06D0C-6455-9446-A3C3-1D9A50C2BF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20449" y="930792"/>
            <a:ext cx="8228607" cy="532248"/>
          </a:xfrm>
        </p:spPr>
        <p:txBody>
          <a:bodyPr/>
          <a:lstStyle/>
          <a:p>
            <a:r>
              <a:rPr lang="en-US" dirty="0"/>
              <a:t>L/HIRF Protection Analysis Methodology and Logic Diagram</a:t>
            </a:r>
          </a:p>
          <a:p>
            <a:pPr marL="572400" lvl="1" indent="0">
              <a:buNone/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605C23A-81C1-E258-FB9E-F22EE79628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1" b="438"/>
          <a:stretch/>
        </p:blipFill>
        <p:spPr>
          <a:xfrm>
            <a:off x="5565648" y="1416372"/>
            <a:ext cx="3511296" cy="3334838"/>
          </a:xfrm>
          <a:prstGeom prst="rect">
            <a:avLst/>
          </a:prstGeom>
        </p:spPr>
      </p:pic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3201EA05-3285-0773-303C-73F902ED571D}"/>
              </a:ext>
            </a:extLst>
          </p:cNvPr>
          <p:cNvSpPr txBox="1">
            <a:spLocks/>
          </p:cNvSpPr>
          <p:nvPr/>
        </p:nvSpPr>
        <p:spPr>
          <a:xfrm>
            <a:off x="220449" y="1662312"/>
            <a:ext cx="5028207" cy="158685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562356" indent="-342900" algn="l" defTabSz="457200" rtl="0" eaLnBrk="1" latinLnBrk="0" hangingPunct="1">
              <a:spcBef>
                <a:spcPct val="20000"/>
              </a:spcBef>
              <a:buClr>
                <a:srgbClr val="007FC2"/>
              </a:buClr>
              <a:buFont typeface="Calibri" panose="020F0502020204030204" pitchFamily="34" charset="0"/>
              <a:buChar char="→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78400" indent="-306000" algn="l" defTabSz="457200" rtl="0" eaLnBrk="1" latinLnBrk="0" hangingPunct="1">
              <a:spcBef>
                <a:spcPct val="20000"/>
              </a:spcBef>
              <a:buClr>
                <a:srgbClr val="007FC2"/>
              </a:buClr>
              <a:buSzPct val="100000"/>
              <a:buFont typeface="Calibri" panose="020F0502020204030204" pitchFamily="34" charset="0"/>
              <a:buChar char="→"/>
              <a:defRPr sz="20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70000" indent="-288000" algn="l" defTabSz="457200" rtl="0" eaLnBrk="1" latinLnBrk="0" hangingPunct="1">
              <a:spcBef>
                <a:spcPct val="20000"/>
              </a:spcBef>
              <a:buClr>
                <a:srgbClr val="007FC2"/>
              </a:buClr>
              <a:buFont typeface="Calibri" panose="020F0502020204030204" pitchFamily="34" charset="0"/>
              <a:buChar char="→"/>
              <a:defRPr sz="1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58000" indent="-288000" algn="l" defTabSz="457200" rtl="0" eaLnBrk="1" latinLnBrk="0" hangingPunct="1">
              <a:spcBef>
                <a:spcPct val="20000"/>
              </a:spcBef>
              <a:buClr>
                <a:srgbClr val="007FC2"/>
              </a:buClr>
              <a:buFont typeface="Calibri" panose="020F0502020204030204" pitchFamily="34" charset="0"/>
              <a:buChar char="→"/>
              <a:defRPr sz="16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46000" indent="-288000" algn="l" defTabSz="457200" rtl="0" eaLnBrk="1" latinLnBrk="0" hangingPunct="1">
              <a:spcBef>
                <a:spcPct val="20000"/>
              </a:spcBef>
              <a:buClr>
                <a:srgbClr val="007FC2"/>
              </a:buClr>
              <a:buFont typeface="Calibri" panose="020F0502020204030204" pitchFamily="34" charset="0"/>
              <a:buChar char="→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Step 11 implies the identification of the “</a:t>
            </a:r>
            <a:r>
              <a:rPr lang="en-US" i="1" dirty="0"/>
              <a:t>degradation modes</a:t>
            </a:r>
            <a:r>
              <a:rPr lang="en-US" dirty="0"/>
              <a:t>” of the L/HIRF protection. 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0DCF4CF-08EA-6C60-D1CF-07C54165DDE6}"/>
              </a:ext>
            </a:extLst>
          </p:cNvPr>
          <p:cNvSpPr txBox="1">
            <a:spLocks/>
          </p:cNvSpPr>
          <p:nvPr/>
        </p:nvSpPr>
        <p:spPr>
          <a:xfrm>
            <a:off x="227042" y="2819604"/>
            <a:ext cx="5028207" cy="206329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562356" indent="-342900" algn="l" defTabSz="457200" rtl="0" eaLnBrk="1" latinLnBrk="0" hangingPunct="1">
              <a:spcBef>
                <a:spcPct val="20000"/>
              </a:spcBef>
              <a:buClr>
                <a:srgbClr val="007FC2"/>
              </a:buClr>
              <a:buFont typeface="Calibri" panose="020F0502020204030204" pitchFamily="34" charset="0"/>
              <a:buChar char="→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78400" indent="-306000" algn="l" defTabSz="457200" rtl="0" eaLnBrk="1" latinLnBrk="0" hangingPunct="1">
              <a:spcBef>
                <a:spcPct val="20000"/>
              </a:spcBef>
              <a:buClr>
                <a:srgbClr val="007FC2"/>
              </a:buClr>
              <a:buSzPct val="100000"/>
              <a:buFont typeface="Calibri" panose="020F0502020204030204" pitchFamily="34" charset="0"/>
              <a:buChar char="→"/>
              <a:defRPr sz="20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70000" indent="-288000" algn="l" defTabSz="457200" rtl="0" eaLnBrk="1" latinLnBrk="0" hangingPunct="1">
              <a:spcBef>
                <a:spcPct val="20000"/>
              </a:spcBef>
              <a:buClr>
                <a:srgbClr val="007FC2"/>
              </a:buClr>
              <a:buFont typeface="Calibri" panose="020F0502020204030204" pitchFamily="34" charset="0"/>
              <a:buChar char="→"/>
              <a:defRPr sz="1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58000" indent="-288000" algn="l" defTabSz="457200" rtl="0" eaLnBrk="1" latinLnBrk="0" hangingPunct="1">
              <a:spcBef>
                <a:spcPct val="20000"/>
              </a:spcBef>
              <a:buClr>
                <a:srgbClr val="007FC2"/>
              </a:buClr>
              <a:buFont typeface="Calibri" panose="020F0502020204030204" pitchFamily="34" charset="0"/>
              <a:buChar char="→"/>
              <a:defRPr sz="16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46000" indent="-288000" algn="l" defTabSz="457200" rtl="0" eaLnBrk="1" latinLnBrk="0" hangingPunct="1">
              <a:spcBef>
                <a:spcPct val="20000"/>
              </a:spcBef>
              <a:buClr>
                <a:srgbClr val="007FC2"/>
              </a:buClr>
              <a:buFont typeface="Calibri" panose="020F0502020204030204" pitchFamily="34" charset="0"/>
              <a:buChar char="→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Step 10 represents an “</a:t>
            </a:r>
            <a:r>
              <a:rPr lang="en-US" i="1" dirty="0"/>
              <a:t>exit ramp</a:t>
            </a:r>
            <a:r>
              <a:rPr lang="en-US" dirty="0"/>
              <a:t>” from the MSG-3 logic, implying “</a:t>
            </a:r>
            <a:r>
              <a:rPr lang="en-US" i="1" dirty="0"/>
              <a:t>No Task Selected</a:t>
            </a:r>
            <a:r>
              <a:rPr lang="en-US" dirty="0"/>
              <a:t>”.</a:t>
            </a:r>
          </a:p>
          <a:p>
            <a:pPr lvl="2"/>
            <a:r>
              <a:rPr lang="en-US" dirty="0"/>
              <a:t>At this point there is formally </a:t>
            </a:r>
            <a:r>
              <a:rPr lang="en-US" u="sng" dirty="0"/>
              <a:t>no task </a:t>
            </a:r>
            <a:r>
              <a:rPr lang="en-US" dirty="0"/>
              <a:t>to transfer to the zonal program.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17E373F-9E84-9EF1-9519-2539548F0B41}"/>
              </a:ext>
            </a:extLst>
          </p:cNvPr>
          <p:cNvCxnSpPr/>
          <p:nvPr/>
        </p:nvCxnSpPr>
        <p:spPr>
          <a:xfrm flipH="1">
            <a:off x="7162800" y="3523488"/>
            <a:ext cx="585216" cy="40233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2E67089-78D3-EC73-61C1-505DB7CC75AF}"/>
              </a:ext>
            </a:extLst>
          </p:cNvPr>
          <p:cNvCxnSpPr>
            <a:cxnSpLocks/>
          </p:cNvCxnSpPr>
          <p:nvPr/>
        </p:nvCxnSpPr>
        <p:spPr>
          <a:xfrm>
            <a:off x="7748016" y="3523488"/>
            <a:ext cx="579120" cy="40233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85444EA-203E-2630-BE3F-1D4DBDCF82BA}"/>
              </a:ext>
            </a:extLst>
          </p:cNvPr>
          <p:cNvCxnSpPr/>
          <p:nvPr/>
        </p:nvCxnSpPr>
        <p:spPr>
          <a:xfrm flipH="1">
            <a:off x="7741920" y="3925824"/>
            <a:ext cx="585216" cy="40233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2744E37-39ED-6AD0-328D-EDDA1F529711}"/>
              </a:ext>
            </a:extLst>
          </p:cNvPr>
          <p:cNvCxnSpPr>
            <a:cxnSpLocks/>
          </p:cNvCxnSpPr>
          <p:nvPr/>
        </p:nvCxnSpPr>
        <p:spPr>
          <a:xfrm>
            <a:off x="7168896" y="3925824"/>
            <a:ext cx="579120" cy="40233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47AAF45-C7F5-3057-CCED-B3420322075D}"/>
              </a:ext>
            </a:extLst>
          </p:cNvPr>
          <p:cNvCxnSpPr>
            <a:cxnSpLocks/>
          </p:cNvCxnSpPr>
          <p:nvPr/>
        </p:nvCxnSpPr>
        <p:spPr>
          <a:xfrm>
            <a:off x="5809488" y="2515813"/>
            <a:ext cx="762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D2E67EA-1C36-E0FA-83A4-6D16F4E9C835}"/>
              </a:ext>
            </a:extLst>
          </p:cNvPr>
          <p:cNvCxnSpPr>
            <a:cxnSpLocks/>
          </p:cNvCxnSpPr>
          <p:nvPr/>
        </p:nvCxnSpPr>
        <p:spPr>
          <a:xfrm>
            <a:off x="5809488" y="2875477"/>
            <a:ext cx="762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E670CF7-FEC0-4EE5-5468-438202A96F41}"/>
              </a:ext>
            </a:extLst>
          </p:cNvPr>
          <p:cNvCxnSpPr>
            <a:cxnSpLocks/>
          </p:cNvCxnSpPr>
          <p:nvPr/>
        </p:nvCxnSpPr>
        <p:spPr>
          <a:xfrm flipV="1">
            <a:off x="6571488" y="2503621"/>
            <a:ext cx="0" cy="3718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230F018-757C-446B-13FA-2BEC3FB67892}"/>
              </a:ext>
            </a:extLst>
          </p:cNvPr>
          <p:cNvCxnSpPr>
            <a:cxnSpLocks/>
          </p:cNvCxnSpPr>
          <p:nvPr/>
        </p:nvCxnSpPr>
        <p:spPr>
          <a:xfrm flipV="1">
            <a:off x="5809488" y="2503621"/>
            <a:ext cx="0" cy="3718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Arrow: Circular 23">
            <a:extLst>
              <a:ext uri="{FF2B5EF4-FFF2-40B4-BE49-F238E27FC236}">
                <a16:creationId xmlns:a16="http://schemas.microsoft.com/office/drawing/2014/main" id="{4634E18A-CB00-2087-8110-06FFEC5A0290}"/>
              </a:ext>
            </a:extLst>
          </p:cNvPr>
          <p:cNvSpPr/>
          <p:nvPr/>
        </p:nvSpPr>
        <p:spPr>
          <a:xfrm rot="13575279">
            <a:off x="6249797" y="2050232"/>
            <a:ext cx="1730290" cy="1817938"/>
          </a:xfrm>
          <a:prstGeom prst="circularArrow">
            <a:avLst>
              <a:gd name="adj1" fmla="val 12650"/>
              <a:gd name="adj2" fmla="val 1629725"/>
              <a:gd name="adj3" fmla="val 17128961"/>
              <a:gd name="adj4" fmla="val 13168104"/>
              <a:gd name="adj5" fmla="val 11685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782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13DB7F3-8583-402E-876E-6450AFFFB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LU" dirty="0"/>
              <a:t>ATA MSG-3 </a:t>
            </a:r>
            <a:r>
              <a:rPr lang="fr-LU" dirty="0" err="1"/>
              <a:t>Rev</a:t>
            </a:r>
            <a:r>
              <a:rPr lang="fr-LU" dirty="0"/>
              <a:t>. 2022.1 – L/HIRF Maintenance</a:t>
            </a: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3DF06D0C-6455-9446-A3C3-1D9A50C2BF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20449" y="930792"/>
            <a:ext cx="8228607" cy="532248"/>
          </a:xfrm>
        </p:spPr>
        <p:txBody>
          <a:bodyPr/>
          <a:lstStyle/>
          <a:p>
            <a:r>
              <a:rPr lang="en-US" dirty="0"/>
              <a:t>L/HIRF Protection Analysis Methodology and Logic Diagram</a:t>
            </a:r>
          </a:p>
          <a:p>
            <a:pPr marL="572400" lvl="1" indent="0">
              <a:buNone/>
            </a:pP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0DCF4CF-08EA-6C60-D1CF-07C54165DDE6}"/>
              </a:ext>
            </a:extLst>
          </p:cNvPr>
          <p:cNvSpPr txBox="1">
            <a:spLocks/>
          </p:cNvSpPr>
          <p:nvPr/>
        </p:nvSpPr>
        <p:spPr>
          <a:xfrm>
            <a:off x="252749" y="1617169"/>
            <a:ext cx="5506152" cy="159542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562356" indent="-342900" algn="l" defTabSz="457200" rtl="0" eaLnBrk="1" latinLnBrk="0" hangingPunct="1">
              <a:spcBef>
                <a:spcPct val="20000"/>
              </a:spcBef>
              <a:buClr>
                <a:srgbClr val="007FC2"/>
              </a:buClr>
              <a:buFont typeface="Calibri" panose="020F0502020204030204" pitchFamily="34" charset="0"/>
              <a:buChar char="→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78400" indent="-306000" algn="l" defTabSz="457200" rtl="0" eaLnBrk="1" latinLnBrk="0" hangingPunct="1">
              <a:spcBef>
                <a:spcPct val="20000"/>
              </a:spcBef>
              <a:buClr>
                <a:srgbClr val="007FC2"/>
              </a:buClr>
              <a:buSzPct val="100000"/>
              <a:buFont typeface="Calibri" panose="020F0502020204030204" pitchFamily="34" charset="0"/>
              <a:buChar char="→"/>
              <a:defRPr sz="20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70000" indent="-288000" algn="l" defTabSz="457200" rtl="0" eaLnBrk="1" latinLnBrk="0" hangingPunct="1">
              <a:spcBef>
                <a:spcPct val="20000"/>
              </a:spcBef>
              <a:buClr>
                <a:srgbClr val="007FC2"/>
              </a:buClr>
              <a:buFont typeface="Calibri" panose="020F0502020204030204" pitchFamily="34" charset="0"/>
              <a:buChar char="→"/>
              <a:defRPr sz="1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58000" indent="-288000" algn="l" defTabSz="457200" rtl="0" eaLnBrk="1" latinLnBrk="0" hangingPunct="1">
              <a:spcBef>
                <a:spcPct val="20000"/>
              </a:spcBef>
              <a:buClr>
                <a:srgbClr val="007FC2"/>
              </a:buClr>
              <a:buFont typeface="Calibri" panose="020F0502020204030204" pitchFamily="34" charset="0"/>
              <a:buChar char="→"/>
              <a:defRPr sz="16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46000" indent="-288000" algn="l" defTabSz="457200" rtl="0" eaLnBrk="1" latinLnBrk="0" hangingPunct="1">
              <a:spcBef>
                <a:spcPct val="20000"/>
              </a:spcBef>
              <a:buClr>
                <a:srgbClr val="007FC2"/>
              </a:buClr>
              <a:buFont typeface="Calibri" panose="020F0502020204030204" pitchFamily="34" charset="0"/>
              <a:buChar char="→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Step 10 represents an “</a:t>
            </a:r>
            <a:r>
              <a:rPr lang="en-US" i="1" dirty="0"/>
              <a:t>exit ramp</a:t>
            </a:r>
            <a:r>
              <a:rPr lang="en-US" dirty="0"/>
              <a:t>” from the MSG-3 logic, implying “</a:t>
            </a:r>
            <a:r>
              <a:rPr lang="en-US" i="1" dirty="0"/>
              <a:t>No Task Selected</a:t>
            </a:r>
            <a:r>
              <a:rPr lang="en-US" dirty="0"/>
              <a:t>”.</a:t>
            </a:r>
          </a:p>
          <a:p>
            <a:pPr lvl="2"/>
            <a:r>
              <a:rPr lang="en-US" dirty="0"/>
              <a:t>At this point there is formally </a:t>
            </a:r>
            <a:r>
              <a:rPr lang="en-US" u="sng" dirty="0"/>
              <a:t>no task </a:t>
            </a:r>
            <a:r>
              <a:rPr lang="en-US" dirty="0"/>
              <a:t>to transfer to the zonal program.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4DC7E13F-D50D-1286-E33E-FB6B865AFC8A}"/>
              </a:ext>
            </a:extLst>
          </p:cNvPr>
          <p:cNvSpPr txBox="1">
            <a:spLocks/>
          </p:cNvSpPr>
          <p:nvPr/>
        </p:nvSpPr>
        <p:spPr>
          <a:xfrm>
            <a:off x="252749" y="3007057"/>
            <a:ext cx="5028207" cy="206329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562356" indent="-342900" algn="l" defTabSz="457200" rtl="0" eaLnBrk="1" latinLnBrk="0" hangingPunct="1">
              <a:spcBef>
                <a:spcPct val="20000"/>
              </a:spcBef>
              <a:buClr>
                <a:srgbClr val="007FC2"/>
              </a:buClr>
              <a:buFont typeface="Calibri" panose="020F0502020204030204" pitchFamily="34" charset="0"/>
              <a:buChar char="→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78400" indent="-306000" algn="l" defTabSz="457200" rtl="0" eaLnBrk="1" latinLnBrk="0" hangingPunct="1">
              <a:spcBef>
                <a:spcPct val="20000"/>
              </a:spcBef>
              <a:buClr>
                <a:srgbClr val="007FC2"/>
              </a:buClr>
              <a:buSzPct val="100000"/>
              <a:buFont typeface="Calibri" panose="020F0502020204030204" pitchFamily="34" charset="0"/>
              <a:buChar char="→"/>
              <a:defRPr sz="20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70000" indent="-288000" algn="l" defTabSz="457200" rtl="0" eaLnBrk="1" latinLnBrk="0" hangingPunct="1">
              <a:spcBef>
                <a:spcPct val="20000"/>
              </a:spcBef>
              <a:buClr>
                <a:srgbClr val="007FC2"/>
              </a:buClr>
              <a:buFont typeface="Calibri" panose="020F0502020204030204" pitchFamily="34" charset="0"/>
              <a:buChar char="→"/>
              <a:defRPr sz="1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58000" indent="-288000" algn="l" defTabSz="457200" rtl="0" eaLnBrk="1" latinLnBrk="0" hangingPunct="1">
              <a:spcBef>
                <a:spcPct val="20000"/>
              </a:spcBef>
              <a:buClr>
                <a:srgbClr val="007FC2"/>
              </a:buClr>
              <a:buFont typeface="Calibri" panose="020F0502020204030204" pitchFamily="34" charset="0"/>
              <a:buChar char="→"/>
              <a:defRPr sz="16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46000" indent="-288000" algn="l" defTabSz="457200" rtl="0" eaLnBrk="1" latinLnBrk="0" hangingPunct="1">
              <a:spcBef>
                <a:spcPct val="20000"/>
              </a:spcBef>
              <a:buClr>
                <a:srgbClr val="007FC2"/>
              </a:buClr>
              <a:buFont typeface="Calibri" panose="020F0502020204030204" pitchFamily="34" charset="0"/>
              <a:buChar char="→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reference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u="sng" dirty="0" err="1"/>
              <a:t>timely</a:t>
            </a:r>
            <a:r>
              <a:rPr lang="de-DE" u="sng" dirty="0"/>
              <a:t> </a:t>
            </a:r>
            <a:r>
              <a:rPr lang="de-DE" u="sng" dirty="0" err="1"/>
              <a:t>detection</a:t>
            </a:r>
            <a:r>
              <a:rPr lang="de-DE" u="sng" dirty="0"/>
              <a:t> </a:t>
            </a:r>
            <a:r>
              <a:rPr lang="de-DE" dirty="0"/>
              <a:t>of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degradation</a:t>
            </a:r>
            <a:r>
              <a:rPr lang="de-DE" dirty="0"/>
              <a:t> of </a:t>
            </a:r>
            <a:r>
              <a:rPr lang="de-DE" dirty="0" err="1"/>
              <a:t>the</a:t>
            </a:r>
            <a:r>
              <a:rPr lang="de-DE" dirty="0"/>
              <a:t> L/HIRF </a:t>
            </a:r>
            <a:r>
              <a:rPr lang="de-DE" dirty="0" err="1"/>
              <a:t>protection</a:t>
            </a:r>
            <a:r>
              <a:rPr lang="de-DE" dirty="0"/>
              <a:t>. </a:t>
            </a:r>
          </a:p>
          <a:p>
            <a:pPr lvl="2"/>
            <a:r>
              <a:rPr lang="de-DE" u="sng" dirty="0" err="1"/>
              <a:t>Assumption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interval</a:t>
            </a:r>
            <a:r>
              <a:rPr lang="de-DE" dirty="0"/>
              <a:t> of </a:t>
            </a:r>
            <a:r>
              <a:rPr lang="de-DE" dirty="0" err="1"/>
              <a:t>the</a:t>
            </a:r>
            <a:r>
              <a:rPr lang="de-DE" dirty="0"/>
              <a:t> L/HIRF GVI,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ever</a:t>
            </a:r>
            <a:r>
              <a:rPr lang="de-DE" dirty="0"/>
              <a:t> </a:t>
            </a:r>
            <a:r>
              <a:rPr lang="de-DE" dirty="0" err="1"/>
              <a:t>identified</a:t>
            </a:r>
            <a:r>
              <a:rPr lang="de-DE" dirty="0"/>
              <a:t>,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b="1" dirty="0">
                <a:solidFill>
                  <a:srgbClr val="0070C0"/>
                </a:solidFill>
              </a:rPr>
              <a:t>≤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interval</a:t>
            </a:r>
            <a:r>
              <a:rPr lang="de-DE" dirty="0"/>
              <a:t> of </a:t>
            </a:r>
            <a:r>
              <a:rPr lang="de-DE" dirty="0" err="1"/>
              <a:t>the</a:t>
            </a:r>
            <a:r>
              <a:rPr lang="de-DE" dirty="0"/>
              <a:t> zonal GVI.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273B21A-224F-A55A-61B6-3D1E710082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55744" y="1617169"/>
            <a:ext cx="2026500" cy="131317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0980DC8-D8D4-106E-510B-FEEC8CF527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8700" y="3035464"/>
            <a:ext cx="1973283" cy="1397959"/>
          </a:xfrm>
          <a:prstGeom prst="rect">
            <a:avLst/>
          </a:prstGeom>
        </p:spPr>
      </p:pic>
      <p:pic>
        <p:nvPicPr>
          <p:cNvPr id="15" name="Graphic 14" descr="Search Inventory with solid fill">
            <a:extLst>
              <a:ext uri="{FF2B5EF4-FFF2-40B4-BE49-F238E27FC236}">
                <a16:creationId xmlns:a16="http://schemas.microsoft.com/office/drawing/2014/main" id="{B6AFEAE5-7202-5E34-974C-07CC1F29B4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60521" y="341105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50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13DB7F3-8583-402E-876E-6450AFFFB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LU" dirty="0"/>
              <a:t>Points for Discussion</a:t>
            </a: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3DF06D0C-6455-9446-A3C3-1D9A50C2BF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20449" y="930791"/>
            <a:ext cx="5290335" cy="3744841"/>
          </a:xfrm>
        </p:spPr>
        <p:txBody>
          <a:bodyPr>
            <a:normAutofit lnSpcReduction="10000"/>
          </a:bodyPr>
          <a:lstStyle/>
          <a:p>
            <a:r>
              <a:rPr lang="de-DE" dirty="0"/>
              <a:t>I</a:t>
            </a:r>
            <a:r>
              <a:rPr lang="en-US" dirty="0"/>
              <a:t>s Step 11 properly formulated?</a:t>
            </a:r>
          </a:p>
          <a:p>
            <a:pPr lvl="1"/>
            <a:r>
              <a:rPr lang="en-US" dirty="0"/>
              <a:t>Is there any need to identify the interval effective to detect the specific L/HIRF protection degradation mode?</a:t>
            </a:r>
          </a:p>
          <a:p>
            <a:pPr marL="219456" indent="0">
              <a:buNone/>
            </a:pPr>
            <a:endParaRPr lang="en-US" dirty="0"/>
          </a:p>
          <a:p>
            <a:r>
              <a:rPr lang="en-US" dirty="0"/>
              <a:t>Is Step 10 the correct analysis decision-box following a “Yes” answer to Step 11?</a:t>
            </a:r>
          </a:p>
          <a:p>
            <a:pPr lvl="1"/>
            <a:r>
              <a:rPr lang="en-US" dirty="0"/>
              <a:t>Why do not apply the LHSI “</a:t>
            </a:r>
            <a:r>
              <a:rPr lang="en-US" i="1" dirty="0"/>
              <a:t>zonal transfer candidate</a:t>
            </a:r>
            <a:r>
              <a:rPr lang="en-US" dirty="0"/>
              <a:t>” concept as done for MSI and SSI analysis?</a:t>
            </a:r>
          </a:p>
          <a:p>
            <a:pPr marL="219456" indent="0">
              <a:buNone/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EDCE4BD-B65C-EBA6-D550-A0A50E34E1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1" b="438"/>
          <a:stretch/>
        </p:blipFill>
        <p:spPr>
          <a:xfrm>
            <a:off x="5632704" y="850219"/>
            <a:ext cx="3511296" cy="3334838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BE6E4F3-535D-FCC8-873F-60C2AEC2D440}"/>
              </a:ext>
            </a:extLst>
          </p:cNvPr>
          <p:cNvCxnSpPr>
            <a:cxnSpLocks/>
          </p:cNvCxnSpPr>
          <p:nvPr/>
        </p:nvCxnSpPr>
        <p:spPr>
          <a:xfrm flipH="1">
            <a:off x="7229856" y="2957335"/>
            <a:ext cx="585216" cy="40233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176D3B2-EC83-D51E-716F-8E003BCBD72F}"/>
              </a:ext>
            </a:extLst>
          </p:cNvPr>
          <p:cNvCxnSpPr>
            <a:cxnSpLocks/>
          </p:cNvCxnSpPr>
          <p:nvPr/>
        </p:nvCxnSpPr>
        <p:spPr>
          <a:xfrm>
            <a:off x="7815072" y="2957335"/>
            <a:ext cx="579120" cy="40233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23A0A8D-9706-FAC6-A632-244BF5E9A57D}"/>
              </a:ext>
            </a:extLst>
          </p:cNvPr>
          <p:cNvCxnSpPr>
            <a:cxnSpLocks/>
          </p:cNvCxnSpPr>
          <p:nvPr/>
        </p:nvCxnSpPr>
        <p:spPr>
          <a:xfrm flipH="1">
            <a:off x="7808976" y="3359671"/>
            <a:ext cx="585216" cy="40233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C684DC0-1013-8CB3-A048-E73AAA0F2F7F}"/>
              </a:ext>
            </a:extLst>
          </p:cNvPr>
          <p:cNvCxnSpPr>
            <a:cxnSpLocks/>
          </p:cNvCxnSpPr>
          <p:nvPr/>
        </p:nvCxnSpPr>
        <p:spPr>
          <a:xfrm>
            <a:off x="7235952" y="3359671"/>
            <a:ext cx="579120" cy="40233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DF2334D-70AF-815D-56FC-BB0E7AD2C36F}"/>
              </a:ext>
            </a:extLst>
          </p:cNvPr>
          <p:cNvCxnSpPr>
            <a:cxnSpLocks/>
          </p:cNvCxnSpPr>
          <p:nvPr/>
        </p:nvCxnSpPr>
        <p:spPr>
          <a:xfrm>
            <a:off x="5876544" y="1949660"/>
            <a:ext cx="762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98F294F-31EE-7690-3EE1-3993CC556A46}"/>
              </a:ext>
            </a:extLst>
          </p:cNvPr>
          <p:cNvCxnSpPr>
            <a:cxnSpLocks/>
          </p:cNvCxnSpPr>
          <p:nvPr/>
        </p:nvCxnSpPr>
        <p:spPr>
          <a:xfrm>
            <a:off x="5876544" y="2309324"/>
            <a:ext cx="762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E90A1B9-CBC2-4679-8646-42F694CA53AF}"/>
              </a:ext>
            </a:extLst>
          </p:cNvPr>
          <p:cNvCxnSpPr>
            <a:cxnSpLocks/>
          </p:cNvCxnSpPr>
          <p:nvPr/>
        </p:nvCxnSpPr>
        <p:spPr>
          <a:xfrm flipV="1">
            <a:off x="6638544" y="1937468"/>
            <a:ext cx="0" cy="3718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A27C684-5D18-5C02-39EB-DB901E7AFE79}"/>
              </a:ext>
            </a:extLst>
          </p:cNvPr>
          <p:cNvCxnSpPr>
            <a:cxnSpLocks/>
          </p:cNvCxnSpPr>
          <p:nvPr/>
        </p:nvCxnSpPr>
        <p:spPr>
          <a:xfrm flipV="1">
            <a:off x="5876544" y="1937468"/>
            <a:ext cx="0" cy="3718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Arrow: Circular 17">
            <a:extLst>
              <a:ext uri="{FF2B5EF4-FFF2-40B4-BE49-F238E27FC236}">
                <a16:creationId xmlns:a16="http://schemas.microsoft.com/office/drawing/2014/main" id="{FC66A2DC-FBAC-C302-FB9D-2F8B66E7DF66}"/>
              </a:ext>
            </a:extLst>
          </p:cNvPr>
          <p:cNvSpPr/>
          <p:nvPr/>
        </p:nvSpPr>
        <p:spPr>
          <a:xfrm rot="13575279">
            <a:off x="6316853" y="1484079"/>
            <a:ext cx="1730290" cy="1817938"/>
          </a:xfrm>
          <a:prstGeom prst="circularArrow">
            <a:avLst>
              <a:gd name="adj1" fmla="val 12650"/>
              <a:gd name="adj2" fmla="val 1629725"/>
              <a:gd name="adj3" fmla="val 17128961"/>
              <a:gd name="adj4" fmla="val 13168104"/>
              <a:gd name="adj5" fmla="val 11685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0909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D114810-C7EC-4F8E-B117-A4594A6AF53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0286A0F-5FAE-426D-827E-EDF4DBABAD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LU" dirty="0" err="1"/>
              <a:t>Thank</a:t>
            </a:r>
            <a:r>
              <a:rPr lang="fr-LU" dirty="0"/>
              <a:t> </a:t>
            </a:r>
            <a:r>
              <a:rPr lang="fr-LU" dirty="0" err="1"/>
              <a:t>you</a:t>
            </a:r>
            <a:r>
              <a:rPr lang="fr-LU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268636675"/>
      </p:ext>
    </p:extLst>
  </p:cSld>
  <p:clrMapOvr>
    <a:masterClrMapping/>
  </p:clrMapOvr>
</p:sld>
</file>

<file path=ppt/theme/theme1.xml><?xml version="1.0" encoding="utf-8"?>
<a:theme xmlns:a="http://schemas.openxmlformats.org/drawingml/2006/main" name="EASA">
  <a:themeElements>
    <a:clrScheme name="EASA-blue">
      <a:dk1>
        <a:sysClr val="windowText" lastClr="000000"/>
      </a:dk1>
      <a:lt1>
        <a:sysClr val="window" lastClr="FFFFFF"/>
      </a:lt1>
      <a:dk2>
        <a:srgbClr val="222F64"/>
      </a:dk2>
      <a:lt2>
        <a:srgbClr val="27ACCC"/>
      </a:lt2>
      <a:accent1>
        <a:srgbClr val="007FC2"/>
      </a:accent1>
      <a:accent2>
        <a:srgbClr val="FBBC39"/>
      </a:accent2>
      <a:accent3>
        <a:srgbClr val="B2CF42"/>
      </a:accent3>
      <a:accent4>
        <a:srgbClr val="16CC7F"/>
      </a:accent4>
      <a:accent5>
        <a:srgbClr val="18C4BC"/>
      </a:accent5>
      <a:accent6>
        <a:srgbClr val="FF6B66"/>
      </a:accent6>
      <a:hlink>
        <a:srgbClr val="1F2954"/>
      </a:hlink>
      <a:folHlink>
        <a:srgbClr val="1A2143"/>
      </a:folHlink>
    </a:clrScheme>
    <a:fontScheme name="Custom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ASA" id="{6AFEF22F-07BE-4FD7-9E2C-C061E47115F5}" vid="{BB07A42E-B153-490E-8452-2AEE515C21D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Version=14.0.0.0, Culture=neutral, PublicKeyToken=71e9bce111e9429c</Assembly>
    <Class>Microsoft.Office.DocumentManagement.Internal.DocIdHandler</Class>
    <Data/>
    <Filter/>
  </Receiver>
  <Receiver>
    <Name>CopyVersionInformation ItemAdded</Name>
    <Synchronization>Synchronous</Synchronization>
    <Type>10001</Type>
    <SequenceNumber>40100</SequenceNumber>
    <Url/>
    <Assembly>EASA.BA.IMF.RC.Core.Application, Version=1.0.0.0, Culture=neutral, PublicKeyToken=a01c64e5cd1f2deb</Assembly>
    <Class>EASA.BA.IMF.RC.Core.Application.EventReceivers.CopyVersionInformation</Class>
    <Data/>
    <Filter/>
  </Receiver>
  <Receiver>
    <Name>CopyVersionInformation ItemUpdated</Name>
    <Synchronization>Synchronous</Synchronization>
    <Type>10002</Type>
    <SequenceNumber>40100</SequenceNumber>
    <Url/>
    <Assembly>EASA.BA.IMF.RC.Core.Application, Version=1.0.0.0, Culture=neutral, PublicKeyToken=a01c64e5cd1f2deb</Assembly>
    <Class>EASA.BA.IMF.RC.Core.Application.EventReceivers.CopyVersionInformation</Class>
    <Data/>
    <Filter/>
  </Receiver>
  <Receiver>
    <Name>CopyVersionInformation ItemCheckedIn</Name>
    <Synchronization>Synchronous</Synchronization>
    <Type>10004</Type>
    <SequenceNumber>40100</SequenceNumber>
    <Url/>
    <Assembly>EASA.BA.IMF.RC.Core.Application, Version=1.0.0.0, Culture=neutral, PublicKeyToken=a01c64e5cd1f2deb</Assembly>
    <Class>EASA.BA.IMF.RC.Core.Application.EventReceivers.CopyVersionInformation</Class>
    <Data/>
    <Filter/>
  </Receiver>
  <Receiver>
    <Name>CopyToRecordsCenter ItemUpdated</Name>
    <Synchronization>Asynchronous</Synchronization>
    <Type>10002</Type>
    <SequenceNumber>40110</SequenceNumber>
    <Url/>
    <Assembly>EASA.BA.IMF.RC.Core.Application, Version=1.0.0.0, Culture=neutral, PublicKeyToken=a01c64e5cd1f2deb</Assembly>
    <Class>EASA.BA.IMF.RC.Core.Application.EventReceivers.CopyToRecordsCenter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IMS Template" ma:contentTypeID="0x010100A14FE9BE6CE84F1BB23C774EC08C4AEA2D010039FCBC2891070F46ABE301F7C89982DF" ma:contentTypeVersion="48" ma:contentTypeDescription="" ma:contentTypeScope="" ma:versionID="37cc8e28a638d34901233498803dd1da">
  <xsd:schema xmlns:xsd="http://www.w3.org/2001/XMLSchema" xmlns:xs="http://www.w3.org/2001/XMLSchema" xmlns:p="http://schemas.microsoft.com/office/2006/metadata/properties" xmlns:ns2="391a2f22-9f1b-4edd-a10b-257ace2d067d" xmlns:ns3="720140C3-6DF4-409B-A1F7-429D32417DCA" xmlns:ns4="13a41462-d3c5-4676-81cf-1cb4ae80045f" xmlns:ns5="6E10281A-CD3A-4F0C-9B7D-A2009929208B" targetNamespace="http://schemas.microsoft.com/office/2006/metadata/properties" ma:root="true" ma:fieldsID="f5594b97b3c9f824a30a476505a4ca82" ns2:_="" ns3:_="" ns4:_="" ns5:_="">
    <xsd:import namespace="391a2f22-9f1b-4edd-a10b-257ace2d067d"/>
    <xsd:import namespace="720140C3-6DF4-409B-A1F7-429D32417DCA"/>
    <xsd:import namespace="13a41462-d3c5-4676-81cf-1cb4ae80045f"/>
    <xsd:import namespace="6E10281A-CD3A-4F0C-9B7D-A2009929208B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IMF_C0_Description" minOccurs="0"/>
                <xsd:element ref="ns2:IMF_C0_Contributor" minOccurs="0"/>
                <xsd:element ref="ns2:IMF_C0_Archived" minOccurs="0"/>
                <xsd:element ref="ns3:IMF_C0_TaxonomyTaxHTField0" minOccurs="0"/>
                <xsd:element ref="ns2:IMF_C0_Owner" minOccurs="0"/>
                <xsd:element ref="ns2:IMF_C0_OriginatedTimestamp" minOccurs="0"/>
                <xsd:element ref="ns2:IMF_C0_PublicationStatus"/>
                <xsd:element ref="ns3:IMF_C0_SourceTaxHTField0" minOccurs="0"/>
                <xsd:element ref="ns2:IMF_C0_Distribution" minOccurs="0"/>
                <xsd:element ref="ns2:IMF_C0_Language" minOccurs="0"/>
                <xsd:element ref="ns2:TaxKeywordTaxHTField" minOccurs="0"/>
                <xsd:element ref="ns4:IMSProcessTaxonomyTaxHTField0" minOccurs="0"/>
                <xsd:element ref="ns2:TaxCatchAll" minOccurs="0"/>
                <xsd:element ref="ns2:TaxCatchAllLabel" minOccurs="0"/>
                <xsd:element ref="ns4:IMSApprovalDate"/>
                <xsd:element ref="ns4:IMSApprovalStatus"/>
                <xsd:element ref="ns4:IMSArisId" minOccurs="0"/>
                <xsd:element ref="ns4:IMSAcronymTaxHTField0" minOccurs="0"/>
                <xsd:element ref="ns4:IMSFormType"/>
                <xsd:element ref="ns4:IMSRegulatorySource"/>
                <xsd:element ref="ns4:IMSSensitivityMarking"/>
                <xsd:element ref="ns5:IMF_RC_RefDocumentGuid" minOccurs="0"/>
                <xsd:element ref="ns5:IMF_RC_RefDocumentId" minOccurs="0"/>
                <xsd:element ref="ns5:IMF_RC_RefDocumentVersion" minOccurs="0"/>
                <xsd:element ref="ns5:IMF_RC_RefDocumentLib" minOccurs="0"/>
                <xsd:element ref="ns5:IMF_RC_RefDocumentSet" minOccurs="0"/>
                <xsd:element ref="ns5:IMF_RC_RefDocumentInfo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1a2f22-9f1b-4edd-a10b-257ace2d067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IMF_C0_Description" ma:index="12" nillable="true" ma:displayName="Description" ma:description="Short description of document and its contents" ma:internalName="IMF_C0_Description" ma:readOnly="false">
      <xsd:simpleType>
        <xsd:restriction base="dms:Note">
          <xsd:maxLength value="255"/>
        </xsd:restriction>
      </xsd:simpleType>
    </xsd:element>
    <xsd:element name="IMF_C0_Contributor" ma:index="13" nillable="true" ma:displayName="Contributor" ma:description="Indicate one or more contributors to the object" ma:list="UserInfo" ma:internalName="IMF_C0_Contribu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MF_C0_Archived" ma:index="14" nillable="true" ma:displayName="Archived" ma:default="0" ma:description="Indicates cycle status of object" ma:hidden="true" ma:internalName="IMF_C0_Archived" ma:readOnly="false">
      <xsd:simpleType>
        <xsd:restriction base="dms:Boolean"/>
      </xsd:simpleType>
    </xsd:element>
    <xsd:element name="IMF_C0_Owner" ma:index="17" nillable="true" ma:displayName="Owner" ma:default="" ma:description="Indicates Head of department" ma:hidden="true" ma:list="UserInfo" ma:internalName="IMF_C0_Owne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MF_C0_OriginatedTimestamp" ma:index="18" nillable="true" ma:displayName="Originated timestamp" ma:default="[today]" ma:description="Indicates originated timestamp of object if not created in SP" ma:format="DateTime" ma:internalName="IMF_C0_OriginatedTimestamp" ma:readOnly="false">
      <xsd:simpleType>
        <xsd:restriction base="dms:DateTime"/>
      </xsd:simpleType>
    </xsd:element>
    <xsd:element name="IMF_C0_PublicationStatus" ma:index="19" ma:displayName="Publication status" ma:default="EASA internal" ma:description="Indictates if the object can be published outwards the Internet" ma:internalName="IMF_C0_PublicationStatus" ma:readOnly="false">
      <xsd:simpleType>
        <xsd:restriction base="dms:Choice">
          <xsd:enumeration value="EASA internal"/>
          <xsd:enumeration value="Not reviewed for public release"/>
          <xsd:enumeration value="Approved for public release"/>
          <xsd:enumeration value="Sensitive but unclassified"/>
        </xsd:restriction>
      </xsd:simpleType>
    </xsd:element>
    <xsd:element name="IMF_C0_Distribution" ma:index="22" nillable="true" ma:displayName="Distribution" ma:default="EASA" ma:description="Indicate if object comes into or leaves EASA (EASA/In/Out)" ma:hidden="true" ma:internalName="IMF_C0_Distribution" ma:readOnly="false">
      <xsd:simpleType>
        <xsd:restriction base="dms:Choice">
          <xsd:enumeration value="EASA"/>
          <xsd:enumeration value="In"/>
          <xsd:enumeration value="Out"/>
        </xsd:restriction>
      </xsd:simpleType>
    </xsd:element>
    <xsd:element name="IMF_C0_Language" ma:index="23" nillable="true" ma:displayName="Language" ma:default="English" ma:description="" ma:hidden="true" ma:internalName="IMF_C0_Language" ma:readOnly="false">
      <xsd:simpleType>
        <xsd:restriction base="dms:Choice">
          <xsd:enumeration value="English"/>
          <xsd:enumeration value="French"/>
          <xsd:enumeration value="German"/>
        </xsd:restriction>
      </xsd:simpleType>
    </xsd:element>
    <xsd:element name="TaxKeywordTaxHTField" ma:index="24" nillable="true" ma:taxonomy="true" ma:internalName="TaxKeywordTaxHTField" ma:taxonomyFieldName="TaxKeyword" ma:displayName="Enterprise Keywords" ma:readOnly="false" ma:fieldId="{23f27201-bee3-471e-b2e7-b64fd8b7ca38}" ma:taxonomyMulti="true" ma:sspId="8358dc2d-5dac-4cc2-8ed1-5c2041965753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7" nillable="true" ma:displayName="Taxonomy Catch All Column" ma:hidden="true" ma:list="{23859e3b-acf6-4239-bdbf-866f974b27ec}" ma:internalName="TaxCatchAll" ma:showField="CatchAllData" ma:web="9187730d-d789-474d-9594-c335a100958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28" nillable="true" ma:displayName="Taxonomy Catch All Column1" ma:hidden="true" ma:list="{23859e3b-acf6-4239-bdbf-866f974b27ec}" ma:internalName="TaxCatchAllLabel" ma:readOnly="true" ma:showField="CatchAllDataLabel" ma:web="9187730d-d789-474d-9594-c335a100958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0140C3-6DF4-409B-A1F7-429D32417DCA" elementFormDefault="qualified">
    <xsd:import namespace="http://schemas.microsoft.com/office/2006/documentManagement/types"/>
    <xsd:import namespace="http://schemas.microsoft.com/office/infopath/2007/PartnerControls"/>
    <xsd:element name="IMF_C0_TaxonomyTaxHTField0" ma:index="15" ma:taxonomy="true" ma:internalName="IMF_C0_TaxonomyTaxHTField0" ma:taxonomyFieldName="IMF_C0_Taxonomy" ma:displayName="Taxonomy" ma:readOnly="false" ma:fieldId="{cf456d8d-8c00-4f58-9eea-3acf158a8d25}" ma:sspId="8358dc2d-5dac-4cc2-8ed1-5c2041965753" ma:termSetId="4b10b631-c2b5-4fc7-abfe-3cafbec3fca2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MF_C0_SourceTaxHTField0" ma:index="20" ma:taxonomy="true" ma:internalName="IMF_C0_SourceTaxHTField0" ma:taxonomyFieldName="IMF_C0_Source" ma:displayName="Source" ma:readOnly="false" ma:default="1;#EASA|f2fd8376-381c-4ede-a9cd-0a84d06f4d45" ma:fieldId="{eb94dad3-d236-47b0-8922-8fe392b9072c}" ma:sspId="8358dc2d-5dac-4cc2-8ed1-5c2041965753" ma:termSetId="c85d0ee6-6f1d-4fee-ac6f-42b79544e648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a41462-d3c5-4676-81cf-1cb4ae80045f" elementFormDefault="qualified">
    <xsd:import namespace="http://schemas.microsoft.com/office/2006/documentManagement/types"/>
    <xsd:import namespace="http://schemas.microsoft.com/office/infopath/2007/PartnerControls"/>
    <xsd:element name="IMSProcessTaxonomyTaxHTField0" ma:index="26" ma:taxonomy="true" ma:internalName="IMSProcessTaxonomyTaxHTField0" ma:taxonomyFieldName="IMSProcessTaxonomy" ma:displayName="Process taxonomy (Q)" ma:default="" ma:fieldId="f18fae71-a947-4e07-8845-dca4bf3d380c" ma:taxonomyMulti="true" ma:sspId="8358dc2d-5dac-4cc2-8ed1-5c2041965753" ma:termSetId="89011a43-13ba-4f07-a418-2eea87b9aeb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MSApprovalDate" ma:index="30" ma:displayName="Approval date" ma:default="[today]" ma:description="Approval date" ma:format="DateTime" ma:indexed="true" ma:internalName="IMSApprovalDate">
      <xsd:simpleType>
        <xsd:restriction base="dms:DateTime"/>
      </xsd:simpleType>
    </xsd:element>
    <xsd:element name="IMSApprovalStatus" ma:index="31" ma:displayName="Approval status" ma:default="Draft" ma:description="Approval status" ma:indexed="true" ma:internalName="IMSApprovalStatus">
      <xsd:simpleType>
        <xsd:restriction base="dms:Choice">
          <xsd:enumeration value="Draft"/>
          <xsd:enumeration value="In review"/>
          <xsd:enumeration value="Approved"/>
        </xsd:restriction>
      </xsd:simpleType>
    </xsd:element>
    <xsd:element name="IMSArisId" ma:index="32" nillable="true" ma:displayName="Aris ID" ma:description="Aris ID" ma:internalName="IMSArisId">
      <xsd:simpleType>
        <xsd:restriction base="dms:Text"/>
      </xsd:simpleType>
    </xsd:element>
    <xsd:element name="IMSAcronymTaxHTField0" ma:index="33" ma:taxonomy="true" ma:internalName="IMSAcronymTaxHTField0" ma:taxonomyFieldName="IMSAcronym" ma:displayName="Acronym" ma:indexed="true" ma:default="" ma:fieldId="{dbafa9dc-4115-4a1e-a712-8c79b5d311f8}" ma:sspId="8358dc2d-5dac-4cc2-8ed1-5c2041965753" ma:termSetId="5682b1a9-309c-4d53-a544-a3b11291051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MSFormType" ma:index="35" ma:displayName="Form type" ma:default="Quality form" ma:description="Form type" ma:internalName="IMSFormType">
      <xsd:simpleType>
        <xsd:restriction base="dms:Choice">
          <xsd:enumeration value="Quality template"/>
          <xsd:enumeration value="Quality form"/>
          <xsd:enumeration value="EASA form"/>
          <xsd:enumeration value="Application form"/>
        </xsd:restriction>
      </xsd:simpleType>
    </xsd:element>
    <xsd:element name="IMSRegulatorySource" ma:index="36" ma:displayName="Regulatory source" ma:default="Non applicable" ma:description="Regulatory source" ma:internalName="IMSRegulatorySource">
      <xsd:simpleType>
        <xsd:restriction base="dms:Choice">
          <xsd:enumeration value="Non applicable"/>
          <xsd:enumeration value="Implementing rule"/>
          <xsd:enumeration value="Acceptable means of compliance"/>
          <xsd:enumeration value="Guidance material"/>
        </xsd:restriction>
      </xsd:simpleType>
    </xsd:element>
    <xsd:element name="IMSSensitivityMarking" ma:index="37" ma:displayName="Sensitivity marking" ma:default="Non applicable" ma:description="Indicates sensitivity level" ma:internalName="IMSSensitivityMarking">
      <xsd:simpleType>
        <xsd:restriction base="dms:Choice">
          <xsd:enumeration value="Non applicable"/>
          <xsd:enumeration value="Public"/>
          <xsd:enumeration value="Internal"/>
          <xsd:enumeration value="Limited distribution"/>
          <xsd:enumeration value="HR matters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10281A-CD3A-4F0C-9B7D-A2009929208B" elementFormDefault="qualified">
    <xsd:import namespace="http://schemas.microsoft.com/office/2006/documentManagement/types"/>
    <xsd:import namespace="http://schemas.microsoft.com/office/infopath/2007/PartnerControls"/>
    <xsd:element name="IMF_RC_RefDocumentGuid" ma:index="38" nillable="true" ma:displayName="RefGuid" ma:description="" ma:hidden="true" ma:internalName="IMF_RC_RefDocumentGuid">
      <xsd:simpleType>
        <xsd:restriction base="dms:Text"/>
      </xsd:simpleType>
    </xsd:element>
    <xsd:element name="IMF_RC_RefDocumentId" ma:index="39" nillable="true" ma:displayName="RefId" ma:description="" ma:hidden="true" ma:internalName="IMF_RC_RefDocumentId">
      <xsd:simpleType>
        <xsd:restriction base="dms:Text"/>
      </xsd:simpleType>
    </xsd:element>
    <xsd:element name="IMF_RC_RefDocumentVersion" ma:index="40" nillable="true" ma:displayName="RefVer" ma:description="" ma:hidden="true" ma:internalName="IMF_RC_RefDocumentVersion">
      <xsd:simpleType>
        <xsd:restriction base="dms:Text"/>
      </xsd:simpleType>
    </xsd:element>
    <xsd:element name="IMF_RC_RefDocumentLib" ma:index="41" nillable="true" ma:displayName="RefLib" ma:description="" ma:hidden="true" ma:internalName="IMF_RC_RefDocumentLib">
      <xsd:simpleType>
        <xsd:restriction base="dms:Text"/>
      </xsd:simpleType>
    </xsd:element>
    <xsd:element name="IMF_RC_RefDocumentSet" ma:index="42" nillable="true" ma:displayName="RefDs" ma:description="" ma:hidden="true" ma:internalName="IMF_RC_RefDocumentSet">
      <xsd:simpleType>
        <xsd:restriction base="dms:Text"/>
      </xsd:simpleType>
    </xsd:element>
    <xsd:element name="IMF_RC_RefDocumentInfo" ma:index="43" nillable="true" ma:displayName="RefInfo" ma:description="" ma:hidden="true" ma:internalName="IMF_RC_RefDocumentInfo" ma:readOnly="fals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MF_C0_PublicationStatus xmlns="391a2f22-9f1b-4edd-a10b-257ace2d067d">EASA internal</IMF_C0_PublicationStatus>
    <IMF_C0_SourceTaxHTField0 xmlns="720140C3-6DF4-409B-A1F7-429D32417DCA">
      <Terms xmlns="http://schemas.microsoft.com/office/infopath/2007/PartnerControls">
        <TermInfo xmlns="http://schemas.microsoft.com/office/infopath/2007/PartnerControls">
          <TermName xmlns="http://schemas.microsoft.com/office/infopath/2007/PartnerControls">EASA</TermName>
          <TermId xmlns="http://schemas.microsoft.com/office/infopath/2007/PartnerControls">f2fd8376-381c-4ede-a9cd-0a84d06f4d45</TermId>
        </TermInfo>
      </Terms>
    </IMF_C0_SourceTaxHTField0>
    <IMSApprovalDate xmlns="13a41462-d3c5-4676-81cf-1cb4ae80045f">2023-12-10T23:00:00+00:00</IMSApprovalDate>
    <IMF_RC_RefDocumentGuid xmlns="6E10281A-CD3A-4F0C-9B7D-A2009929208B">7c976db1-23c1-400d-97ad-6f114f120250</IMF_RC_RefDocumentGuid>
    <IMF_C0_Distribution xmlns="391a2f22-9f1b-4edd-a10b-257ace2d067d">EASA</IMF_C0_Distribution>
    <IMF_C0_Description xmlns="391a2f22-9f1b-4edd-a10b-257ace2d067d" xsi:nil="true"/>
    <IMF_C0_TaxonomyTaxHTField0 xmlns="720140C3-6DF4-409B-A1F7-429D32417DCA">
      <Terms xmlns="http://schemas.microsoft.com/office/infopath/2007/PartnerControls">
        <TermInfo xmlns="http://schemas.microsoft.com/office/infopath/2007/PartnerControls">
          <TermName xmlns="http://schemas.microsoft.com/office/infopath/2007/PartnerControls">Quality management</TermName>
          <TermId xmlns="http://schemas.microsoft.com/office/infopath/2007/PartnerControls">98155c21-be43-4aae-96d5-e4bc945720de</TermId>
        </TermInfo>
      </Terms>
    </IMF_C0_TaxonomyTaxHTField0>
    <IMF_RC_RefDocumentId xmlns="6E10281A-CD3A-4F0C-9B7D-A2009929208B">EASAIMS-6-1338</IMF_RC_RefDocumentId>
    <IMSAcronymTaxHTField0 xmlns="13a41462-d3c5-4676-81cf-1cb4ae80045f">
      <Terms xmlns="http://schemas.microsoft.com/office/infopath/2007/PartnerControls">
        <TermInfo xmlns="http://schemas.microsoft.com/office/infopath/2007/PartnerControls">
          <TermName xmlns="http://schemas.microsoft.com/office/infopath/2007/PartnerControls">GEN</TermName>
          <TermId xmlns="http://schemas.microsoft.com/office/infopath/2007/PartnerControls">f714bfdc-8072-4548-9471-f17a1c62a484</TermId>
        </TermInfo>
      </Terms>
    </IMSAcronymTaxHTField0>
    <IMSProcessTaxonomyTaxHTField0 xmlns="13a41462-d3c5-4676-81cf-1cb4ae80045f">
      <Terms xmlns="http://schemas.microsoft.com/office/infopath/2007/PartnerControls">
        <TermInfo xmlns="http://schemas.microsoft.com/office/infopath/2007/PartnerControls">
          <TermName xmlns="http://schemas.microsoft.com/office/infopath/2007/PartnerControls">Communication</TermName>
          <TermId xmlns="http://schemas.microsoft.com/office/infopath/2007/PartnerControls">357dfc89-12ed-478f-88ac-8fe26263c1eb</TermId>
        </TermInfo>
      </Terms>
    </IMSProcessTaxonomyTaxHTField0>
    <IMF_C0_Archived xmlns="391a2f22-9f1b-4edd-a10b-257ace2d067d">false</IMF_C0_Archived>
    <IMF_C0_Contributor xmlns="391a2f22-9f1b-4edd-a10b-257ace2d067d">
      <UserInfo>
        <DisplayName/>
        <AccountId xsi:nil="true"/>
        <AccountType/>
      </UserInfo>
    </IMF_C0_Contributor>
    <_dlc_DocId xmlns="391a2f22-9f1b-4edd-a10b-257ace2d067d">EASAIMS-6-1338</_dlc_DocId>
    <IMF_C0_Language xmlns="391a2f22-9f1b-4edd-a10b-257ace2d067d">English</IMF_C0_Language>
    <IMSArisId xmlns="13a41462-d3c5-4676-81cf-1cb4ae80045f">c10cc280-5e12-11e6-1387-005056ba44df</IMSArisId>
    <IMF_RC_RefDocumentVersion xmlns="6E10281A-CD3A-4F0C-9B7D-A2009929208B">2.0</IMF_RC_RefDocumentVersion>
    <TaxCatchAll xmlns="391a2f22-9f1b-4edd-a10b-257ace2d067d">
      <Value>46</Value>
      <Value>109</Value>
      <Value>18</Value>
      <Value>1</Value>
      <Value>148</Value>
    </TaxCatchAll>
    <IMF_RC_RefDocumentSet xmlns="6E10281A-CD3A-4F0C-9B7D-A2009929208B" xsi:nil="true"/>
    <TaxKeywordTaxHTField xmlns="391a2f22-9f1b-4edd-a10b-257ace2d067d">
      <Terms xmlns="http://schemas.microsoft.com/office/infopath/2007/PartnerControls">
        <TermInfo xmlns="http://schemas.microsoft.com/office/infopath/2007/PartnerControls">
          <TermName xmlns="http://schemas.microsoft.com/office/infopath/2007/PartnerControls">004</TermName>
          <TermId xmlns="http://schemas.microsoft.com/office/infopath/2007/PartnerControls">9560f615-a523-4820-a90a-593dab138233</TermId>
        </TermInfo>
      </Terms>
    </TaxKeywordTaxHTField>
    <IMSSensitivityMarking xmlns="13a41462-d3c5-4676-81cf-1cb4ae80045f">Non applicable</IMSSensitivityMarking>
    <IMF_C0_Owner xmlns="391a2f22-9f1b-4edd-a10b-257ace2d067d">
      <UserInfo>
        <DisplayName/>
        <AccountId xsi:nil="true"/>
        <AccountType/>
      </UserInfo>
    </IMF_C0_Owner>
    <IMSRegulatorySource xmlns="13a41462-d3c5-4676-81cf-1cb4ae80045f">Non applicable</IMSRegulatorySource>
    <IMF_C0_OriginatedTimestamp xmlns="391a2f22-9f1b-4edd-a10b-257ace2d067d">2015-05-08T08:13:00+00:00</IMF_C0_OriginatedTimestamp>
    <IMSFormType xmlns="13a41462-d3c5-4676-81cf-1cb4ae80045f">Quality template</IMSFormType>
    <IMF_RC_RefDocumentLib xmlns="6E10281A-CD3A-4F0C-9B7D-A2009929208B">IMS Qdocs publication</IMF_RC_RefDocumentLib>
    <IMSApprovalStatus xmlns="13a41462-d3c5-4676-81cf-1cb4ae80045f">Approved</IMSApprovalStatus>
    <_dlc_DocIdUrl xmlns="391a2f22-9f1b-4edd-a10b-257ace2d067d">
      <Url>https://dms.easa.europa.eu/case/IMS/_layouts/15/DocIdRedir.aspx?ID=EASAIMS-6-1338</Url>
      <Description>EASAIMS-6-1338</Description>
    </_dlc_DocIdUrl>
    <IMF_RC_RefDocumentInfo xmlns="6E10281A-CD3A-4F0C-9B7D-A2009929208B">{"Web":{"Path":"/","Title":"Integrated Management System","Description":""}}</IMF_RC_RefDocumentInfo>
  </documentManagement>
</p:properties>
</file>

<file path=customXml/item5.xml><?xml version="1.0" encoding="utf-8"?>
<?mso-contentType ?>
<SharedContentType xmlns="Microsoft.SharePoint.Taxonomy.ContentTypeSync" SourceId="8358dc2d-5dac-4cc2-8ed1-5c2041965753" ContentTypeId="0x010100A14FE9BE6CE84F1BB23C774EC08C4AEA2D01" PreviousValue="false"/>
</file>

<file path=customXml/itemProps1.xml><?xml version="1.0" encoding="utf-8"?>
<ds:datastoreItem xmlns:ds="http://schemas.openxmlformats.org/officeDocument/2006/customXml" ds:itemID="{3A511110-FB2E-4923-BB70-92FFD90286FC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41D7CE1D-8FAD-4D2A-AAEC-78ACC67126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91a2f22-9f1b-4edd-a10b-257ace2d067d"/>
    <ds:schemaRef ds:uri="720140C3-6DF4-409B-A1F7-429D32417DCA"/>
    <ds:schemaRef ds:uri="13a41462-d3c5-4676-81cf-1cb4ae80045f"/>
    <ds:schemaRef ds:uri="6E10281A-CD3A-4F0C-9B7D-A200992920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03FCB61-EA6A-4FDA-B883-73A7AFBBCD94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69B0780D-C26B-40DA-B88A-61A01AD1429F}">
  <ds:schemaRefs>
    <ds:schemaRef ds:uri="http://schemas.microsoft.com/office/2006/metadata/properties"/>
    <ds:schemaRef ds:uri="http://schemas.microsoft.com/office/infopath/2007/PartnerControls"/>
    <ds:schemaRef ds:uri="391a2f22-9f1b-4edd-a10b-257ace2d067d"/>
    <ds:schemaRef ds:uri="720140C3-6DF4-409B-A1F7-429D32417DCA"/>
    <ds:schemaRef ds:uri="13a41462-d3c5-4676-81cf-1cb4ae80045f"/>
    <ds:schemaRef ds:uri="6E10281A-CD3A-4F0C-9B7D-A2009929208B"/>
  </ds:schemaRefs>
</ds:datastoreItem>
</file>

<file path=customXml/itemProps5.xml><?xml version="1.0" encoding="utf-8"?>
<ds:datastoreItem xmlns:ds="http://schemas.openxmlformats.org/officeDocument/2006/customXml" ds:itemID="{B2A88A6D-5086-4D3E-9150-442D95372A85}">
  <ds:schemaRefs>
    <ds:schemaRef ds:uri="Microsoft.SharePoint.Taxonomy.ContentTypeSyn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EASA</Template>
  <TotalTime>1286</TotalTime>
  <Words>375</Words>
  <Application>Microsoft Office PowerPoint</Application>
  <PresentationFormat>On-screen Show (16:9)</PresentationFormat>
  <Paragraphs>33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EASA</vt:lpstr>
      <vt:lpstr>Interface between L/HIRF and Zonal MSG-3 analysis</vt:lpstr>
      <vt:lpstr>ATA MSG-3 Rev. 2022.1 – L/HIRF Maintenance</vt:lpstr>
      <vt:lpstr>ATA MSG-3 Rev. 2022.1 – L/HIRF Maintenance</vt:lpstr>
      <vt:lpstr>ATA MSG-3 Rev. 2022.1 – L/HIRF Maintenance</vt:lpstr>
      <vt:lpstr>ATA MSG-3 Rev. 2022.1 – L/HIRF Maintenance</vt:lpstr>
      <vt:lpstr>Points for Discussion</vt:lpstr>
      <vt:lpstr>Thank you!</vt:lpstr>
    </vt:vector>
  </TitlesOfParts>
  <Manager/>
  <Company>PC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 - Powerpoint presentation 16-9</dc:title>
  <dc:subject/>
  <dc:creator>AS-PAORDP-02</dc:creator>
  <cp:keywords>004</cp:keywords>
  <dc:description/>
  <cp:lastModifiedBy>TOSINI Luca</cp:lastModifiedBy>
  <cp:revision>249</cp:revision>
  <dcterms:created xsi:type="dcterms:W3CDTF">2020-04-28T07:18:54Z</dcterms:created>
  <dcterms:modified xsi:type="dcterms:W3CDTF">2024-05-07T12:46:45Z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MF_C0_Taxonomy">
    <vt:lpwstr>18;#Quality management|98155c21-be43-4aae-96d5-e4bc945720de</vt:lpwstr>
  </property>
  <property fmtid="{D5CDD505-2E9C-101B-9397-08002B2CF9AE}" pid="3" name="TaxKeyword">
    <vt:lpwstr>46;#004|9560f615-a523-4820-a90a-593dab138233</vt:lpwstr>
  </property>
  <property fmtid="{D5CDD505-2E9C-101B-9397-08002B2CF9AE}" pid="4" name="Order">
    <vt:r8>9600</vt:r8>
  </property>
  <property fmtid="{D5CDD505-2E9C-101B-9397-08002B2CF9AE}" pid="5" name="IMSAcronym">
    <vt:lpwstr>109;#GEN|f714bfdc-8072-4548-9471-f17a1c62a484</vt:lpwstr>
  </property>
  <property fmtid="{D5CDD505-2E9C-101B-9397-08002B2CF9AE}" pid="6" name="ContentTypeId">
    <vt:lpwstr>0x010100A14FE9BE6CE84F1BB23C774EC08C4AEA2D010039FCBC2891070F46ABE301F7C89982DF</vt:lpwstr>
  </property>
  <property fmtid="{D5CDD505-2E9C-101B-9397-08002B2CF9AE}" pid="7" name="_dlc_DocIdItemGuid">
    <vt:lpwstr>7c976db1-23c1-400d-97ad-6f114f120250</vt:lpwstr>
  </property>
  <property fmtid="{D5CDD505-2E9C-101B-9397-08002B2CF9AE}" pid="8" name="IMF_C0_Source">
    <vt:lpwstr>1;#EASA|f2fd8376-381c-4ede-a9cd-0a84d06f4d45</vt:lpwstr>
  </property>
  <property fmtid="{D5CDD505-2E9C-101B-9397-08002B2CF9AE}" pid="9" name="IMSProcessTaxonomy">
    <vt:lpwstr>148;#Communication|357dfc89-12ed-478f-88ac-8fe26263c1eb</vt:lpwstr>
  </property>
  <property fmtid="{D5CDD505-2E9C-101B-9397-08002B2CF9AE}" pid="10" name="xd_ProgID">
    <vt:lpwstr/>
  </property>
  <property fmtid="{D5CDD505-2E9C-101B-9397-08002B2CF9AE}" pid="11" name="TemplateUrl">
    <vt:lpwstr/>
  </property>
  <property fmtid="{D5CDD505-2E9C-101B-9397-08002B2CF9AE}" pid="12" name="_CopySource">
    <vt:lpwstr>http://imf.easa.local/case/IMS/IMSQdocsdesign/TE.GEN.00410.pptx</vt:lpwstr>
  </property>
</Properties>
</file>