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88" r:id="rId6"/>
  </p:sldMasterIdLst>
  <p:notesMasterIdLst>
    <p:notesMasterId r:id="rId23"/>
  </p:notesMasterIdLst>
  <p:handoutMasterIdLst>
    <p:handoutMasterId r:id="rId24"/>
  </p:handoutMasterIdLst>
  <p:sldIdLst>
    <p:sldId id="259" r:id="rId7"/>
    <p:sldId id="262" r:id="rId8"/>
    <p:sldId id="295" r:id="rId9"/>
    <p:sldId id="296" r:id="rId10"/>
    <p:sldId id="297" r:id="rId11"/>
    <p:sldId id="298" r:id="rId12"/>
    <p:sldId id="299" r:id="rId13"/>
    <p:sldId id="303" r:id="rId14"/>
    <p:sldId id="304" r:id="rId15"/>
    <p:sldId id="305" r:id="rId16"/>
    <p:sldId id="306" r:id="rId17"/>
    <p:sldId id="307" r:id="rId18"/>
    <p:sldId id="294" r:id="rId19"/>
    <p:sldId id="300" r:id="rId20"/>
    <p:sldId id="301" r:id="rId21"/>
    <p:sldId id="302"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31" userDrawn="1">
          <p15:clr>
            <a:srgbClr val="A4A3A4"/>
          </p15:clr>
        </p15:guide>
        <p15:guide id="2" pos="456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nward Haberer" initials="BH" lastIdx="6" clrIdx="0">
    <p:extLst>
      <p:ext uri="{19B8F6BF-5375-455C-9EA6-DF929625EA0E}">
        <p15:presenceInfo xmlns:p15="http://schemas.microsoft.com/office/powerpoint/2012/main" userId="Bernward Haber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BC39"/>
    <a:srgbClr val="007FC2"/>
    <a:srgbClr val="D9D9D9"/>
    <a:srgbClr val="EFEFEF"/>
    <a:srgbClr val="6B7672"/>
    <a:srgbClr val="EFA53C"/>
    <a:srgbClr val="004270"/>
    <a:srgbClr val="0069AB"/>
    <a:srgbClr val="4A7E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8" autoAdjust="0"/>
    <p:restoredTop sz="95615" autoAdjust="0"/>
  </p:normalViewPr>
  <p:slideViewPr>
    <p:cSldViewPr snapToGrid="0" snapToObjects="1">
      <p:cViewPr varScale="1">
        <p:scale>
          <a:sx n="161" d="100"/>
          <a:sy n="161" d="100"/>
        </p:scale>
        <p:origin x="174" y="132"/>
      </p:cViewPr>
      <p:guideLst>
        <p:guide orient="horz" pos="531"/>
        <p:guide pos="45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804"/>
    </p:cViewPr>
  </p:sorterViewPr>
  <p:notesViewPr>
    <p:cSldViewPr snapToGrid="0" snapToObjects="1">
      <p:cViewPr varScale="1">
        <p:scale>
          <a:sx n="81" d="100"/>
          <a:sy n="81" d="100"/>
        </p:scale>
        <p:origin x="20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314D9B-7BAA-443D-8F8C-DEEE50B1428C}" type="datetimeFigureOut">
              <a:rPr lang="en-GB" smtClean="0"/>
              <a:t>07/05/2024</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C40D5D-C887-411B-BC6D-6DBFA90F7E35}" type="slidenum">
              <a:rPr lang="en-GB" smtClean="0"/>
              <a:t>‹#›</a:t>
            </a:fld>
            <a:endParaRPr lang="en-GB"/>
          </a:p>
        </p:txBody>
      </p:sp>
    </p:spTree>
    <p:extLst>
      <p:ext uri="{BB962C8B-B14F-4D97-AF65-F5344CB8AC3E}">
        <p14:creationId xmlns:p14="http://schemas.microsoft.com/office/powerpoint/2010/main" val="3312495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1AFBA2-4DC1-4A0E-904D-ADCF6961E329}" type="datetimeFigureOut">
              <a:rPr lang="en-GB" smtClean="0"/>
              <a:t>07/05/2024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D4B996-D599-4D39-8C2B-A5E79F86EF30}" type="slidenum">
              <a:rPr lang="en-GB" smtClean="0"/>
              <a:t>‹#›</a:t>
            </a:fld>
            <a:endParaRPr lang="en-GB"/>
          </a:p>
        </p:txBody>
      </p:sp>
    </p:spTree>
    <p:extLst>
      <p:ext uri="{BB962C8B-B14F-4D97-AF65-F5344CB8AC3E}">
        <p14:creationId xmlns:p14="http://schemas.microsoft.com/office/powerpoint/2010/main" val="3623139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asa.europa.eu/" TargetMode="External"/><Relationship Id="rId1" Type="http://schemas.openxmlformats.org/officeDocument/2006/relationships/slideMaster" Target="../slideMasters/slideMaster1.xml"/><Relationship Id="rId5" Type="http://schemas.openxmlformats.org/officeDocument/2006/relationships/image" Target="../media/image4.emf"/><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C4C307A0-B290-4DDF-99F9-5A3DADF301D8}"/>
              </a:ext>
            </a:extLst>
          </p:cNvPr>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a:extLst>
              <a:ext uri="{FF2B5EF4-FFF2-40B4-BE49-F238E27FC236}">
                <a16:creationId xmlns:a16="http://schemas.microsoft.com/office/drawing/2014/main" id="{1CBDF5E0-3193-48E1-A317-D48997B1F7A3}"/>
              </a:ext>
            </a:extLst>
          </p:cNvPr>
          <p:cNvSpPr>
            <a:spLocks noGrp="1"/>
          </p:cNvSpPr>
          <p:nvPr>
            <p:ph type="subTitle" idx="1" hasCustomPrompt="1"/>
          </p:nvPr>
        </p:nvSpPr>
        <p:spPr>
          <a:xfrm>
            <a:off x="570788" y="2015380"/>
            <a:ext cx="8127511"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1" name="Title 1">
            <a:extLst>
              <a:ext uri="{FF2B5EF4-FFF2-40B4-BE49-F238E27FC236}">
                <a16:creationId xmlns:a16="http://schemas.microsoft.com/office/drawing/2014/main" id="{7C820046-5E64-4C87-9A7A-A5E86A1189DA}"/>
              </a:ext>
            </a:extLst>
          </p:cNvPr>
          <p:cNvSpPr>
            <a:spLocks noGrp="1"/>
          </p:cNvSpPr>
          <p:nvPr>
            <p:ph type="ctrTitle" hasCustomPrompt="1"/>
          </p:nvPr>
        </p:nvSpPr>
        <p:spPr>
          <a:xfrm>
            <a:off x="570788" y="1152096"/>
            <a:ext cx="8127511" cy="530475"/>
          </a:xfrm>
          <a:prstGeom prst="rect">
            <a:avLst/>
          </a:prstGeom>
        </p:spPr>
        <p:txBody>
          <a:bodyPr/>
          <a:lstStyle>
            <a:lvl1pPr algn="l">
              <a:lnSpc>
                <a:spcPct val="70000"/>
              </a:lnSpc>
              <a:defRPr sz="3600" b="1" baseline="0">
                <a:solidFill>
                  <a:srgbClr val="FFFFFF"/>
                </a:solidFill>
              </a:defRPr>
            </a:lvl1pPr>
          </a:lstStyle>
          <a:p>
            <a:r>
              <a:rPr lang="en-US" dirty="0"/>
              <a:t>Title slide (without picture)</a:t>
            </a:r>
          </a:p>
        </p:txBody>
      </p:sp>
      <p:sp>
        <p:nvSpPr>
          <p:cNvPr id="6" name="Subtitle 2">
            <a:extLst>
              <a:ext uri="{FF2B5EF4-FFF2-40B4-BE49-F238E27FC236}">
                <a16:creationId xmlns:a16="http://schemas.microsoft.com/office/drawing/2014/main" id="{7AE4A31E-0475-4DD1-B7DA-6ECDDE87CE56}"/>
              </a:ext>
            </a:extLst>
          </p:cNvPr>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8" name="Subtitle 2">
            <a:extLst>
              <a:ext uri="{FF2B5EF4-FFF2-40B4-BE49-F238E27FC236}">
                <a16:creationId xmlns:a16="http://schemas.microsoft.com/office/drawing/2014/main" id="{86D69C03-695F-4377-A95D-0C0DD9406F86}"/>
              </a:ext>
            </a:extLst>
          </p:cNvPr>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pic>
        <p:nvPicPr>
          <p:cNvPr id="13" name="Picture 12">
            <a:extLst>
              <a:ext uri="{FF2B5EF4-FFF2-40B4-BE49-F238E27FC236}">
                <a16:creationId xmlns:a16="http://schemas.microsoft.com/office/drawing/2014/main" id="{D40E29CB-38A9-415B-8016-2A089712C48F}"/>
              </a:ext>
            </a:extLst>
          </p:cNvPr>
          <p:cNvPicPr>
            <a:picLocks noChangeAspect="1"/>
          </p:cNvPicPr>
          <p:nvPr userDrawn="1"/>
        </p:nvPicPr>
        <p:blipFill>
          <a:blip r:embed="rId3"/>
          <a:stretch>
            <a:fillRect/>
          </a:stretch>
        </p:blipFill>
        <p:spPr>
          <a:xfrm>
            <a:off x="8667729" y="4779207"/>
            <a:ext cx="266700" cy="180975"/>
          </a:xfrm>
          <a:prstGeom prst="rect">
            <a:avLst/>
          </a:prstGeom>
        </p:spPr>
      </p:pic>
    </p:spTree>
    <p:extLst>
      <p:ext uri="{BB962C8B-B14F-4D97-AF65-F5344CB8AC3E}">
        <p14:creationId xmlns:p14="http://schemas.microsoft.com/office/powerpoint/2010/main" val="21990514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Title slide - picture right">
    <p:spTree>
      <p:nvGrpSpPr>
        <p:cNvPr id="1" name=""/>
        <p:cNvGrpSpPr/>
        <p:nvPr/>
      </p:nvGrpSpPr>
      <p:grpSpPr>
        <a:xfrm>
          <a:off x="0" y="0"/>
          <a:ext cx="0" cy="0"/>
          <a:chOff x="0" y="0"/>
          <a:chExt cx="0" cy="0"/>
        </a:xfrm>
      </p:grpSpPr>
      <p:sp>
        <p:nvSpPr>
          <p:cNvPr id="15" name="Rectangle 14"/>
          <p:cNvSpPr/>
          <p:nvPr userDrawn="1"/>
        </p:nvSpPr>
        <p:spPr>
          <a:xfrm>
            <a:off x="0" y="0"/>
            <a:ext cx="9144000" cy="514350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2"/>
          <p:cNvSpPr>
            <a:spLocks noGrp="1"/>
          </p:cNvSpPr>
          <p:nvPr>
            <p:ph type="pic" sz="quarter" idx="13"/>
          </p:nvPr>
        </p:nvSpPr>
        <p:spPr>
          <a:xfrm>
            <a:off x="5851524" y="1"/>
            <a:ext cx="3292473" cy="5143499"/>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8" name="Title 1"/>
          <p:cNvSpPr>
            <a:spLocks noGrp="1"/>
          </p:cNvSpPr>
          <p:nvPr>
            <p:ph type="ctrTitle" hasCustomPrompt="1"/>
          </p:nvPr>
        </p:nvSpPr>
        <p:spPr>
          <a:xfrm>
            <a:off x="570789" y="1152096"/>
            <a:ext cx="5093892" cy="1101431"/>
          </a:xfrm>
          <a:prstGeom prst="rect">
            <a:avLst/>
          </a:prstGeom>
        </p:spPr>
        <p:txBody>
          <a:bodyPr/>
          <a:lstStyle>
            <a:lvl1pPr algn="l">
              <a:lnSpc>
                <a:spcPct val="70000"/>
              </a:lnSpc>
              <a:defRPr sz="3600" b="1">
                <a:solidFill>
                  <a:srgbClr val="FFFFFF"/>
                </a:solidFill>
              </a:defRPr>
            </a:lvl1pPr>
          </a:lstStyle>
          <a:p>
            <a:r>
              <a:rPr lang="en-GB" dirty="0"/>
              <a:t>Title slide (with picture)</a:t>
            </a:r>
            <a:endParaRPr lang="en-US" dirty="0"/>
          </a:p>
        </p:txBody>
      </p:sp>
      <p:sp>
        <p:nvSpPr>
          <p:cNvPr id="9" name="Subtitle 2"/>
          <p:cNvSpPr>
            <a:spLocks noGrp="1"/>
          </p:cNvSpPr>
          <p:nvPr>
            <p:ph type="subTitle" idx="1" hasCustomPrompt="1"/>
          </p:nvPr>
        </p:nvSpPr>
        <p:spPr>
          <a:xfrm>
            <a:off x="570789" y="2498717"/>
            <a:ext cx="4159370" cy="1101431"/>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7" name="Subtitle 2">
            <a:extLst>
              <a:ext uri="{FF2B5EF4-FFF2-40B4-BE49-F238E27FC236}">
                <a16:creationId xmlns:a16="http://schemas.microsoft.com/office/drawing/2014/main" id="{B4B65D67-E6F7-40A7-9186-D62B894A484B}"/>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5D950B68-BF84-48D2-AC0A-EF26AEBA8310}"/>
              </a:ext>
            </a:extLst>
          </p:cNvPr>
          <p:cNvPicPr>
            <a:picLocks noChangeAspect="1"/>
          </p:cNvPicPr>
          <p:nvPr userDrawn="1"/>
        </p:nvPicPr>
        <p:blipFill>
          <a:blip r:embed="rId3"/>
          <a:stretch>
            <a:fillRect/>
          </a:stretch>
        </p:blipFill>
        <p:spPr>
          <a:xfrm>
            <a:off x="5397981" y="4774367"/>
            <a:ext cx="266700" cy="180975"/>
          </a:xfrm>
          <a:prstGeom prst="rect">
            <a:avLst/>
          </a:prstGeom>
        </p:spPr>
      </p:pic>
    </p:spTree>
    <p:extLst>
      <p:ext uri="{BB962C8B-B14F-4D97-AF65-F5344CB8AC3E}">
        <p14:creationId xmlns:p14="http://schemas.microsoft.com/office/powerpoint/2010/main" val="1533137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Chapter slide - picture right">
    <p:spTree>
      <p:nvGrpSpPr>
        <p:cNvPr id="1" name=""/>
        <p:cNvGrpSpPr/>
        <p:nvPr/>
      </p:nvGrpSpPr>
      <p:grpSpPr>
        <a:xfrm>
          <a:off x="0" y="0"/>
          <a:ext cx="0" cy="0"/>
          <a:chOff x="0" y="0"/>
          <a:chExt cx="0" cy="0"/>
        </a:xfrm>
      </p:grpSpPr>
      <p:sp>
        <p:nvSpPr>
          <p:cNvPr id="15" name="Rectangle 14"/>
          <p:cNvSpPr/>
          <p:nvPr userDrawn="1"/>
        </p:nvSpPr>
        <p:spPr>
          <a:xfrm>
            <a:off x="0" y="-46180"/>
            <a:ext cx="9144000" cy="5189680"/>
          </a:xfrm>
          <a:prstGeom prst="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3"/>
          </p:nvPr>
        </p:nvSpPr>
        <p:spPr>
          <a:xfrm>
            <a:off x="5851524" y="-36942"/>
            <a:ext cx="3292473" cy="4767262"/>
          </a:xfrm>
          <a:prstGeom prst="rect">
            <a:avLst/>
          </a:prstGeom>
        </p:spPr>
        <p:txBody>
          <a:bodyPr vert="horz"/>
          <a:lstStyle/>
          <a:p>
            <a:r>
              <a:rPr lang="en-US"/>
              <a:t>Click icon to add picture</a:t>
            </a:r>
          </a:p>
        </p:txBody>
      </p:sp>
      <p:pic>
        <p:nvPicPr>
          <p:cNvPr id="16" name="Picture 15" descr="EASA-logo_RGB_nega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9" name="Subtitle 2"/>
          <p:cNvSpPr>
            <a:spLocks noGrp="1"/>
          </p:cNvSpPr>
          <p:nvPr>
            <p:ph type="subTitle" idx="1" hasCustomPrompt="1"/>
          </p:nvPr>
        </p:nvSpPr>
        <p:spPr>
          <a:xfrm>
            <a:off x="570789" y="2401967"/>
            <a:ext cx="4829782" cy="474745"/>
          </a:xfrm>
          <a:prstGeom prst="rect">
            <a:avLst/>
          </a:prstGeom>
        </p:spPr>
        <p:txBody>
          <a:bodyPr/>
          <a:lstStyle>
            <a:lvl1pPr marL="0" indent="0" algn="l">
              <a:buNone/>
              <a:defRPr sz="24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Subtitle </a:t>
            </a:r>
            <a:endParaRPr lang="en-US" dirty="0"/>
          </a:p>
        </p:txBody>
      </p:sp>
      <p:sp>
        <p:nvSpPr>
          <p:cNvPr id="14" name="Slide Number Placeholder 5"/>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8" name="Title 1">
            <a:extLst>
              <a:ext uri="{FF2B5EF4-FFF2-40B4-BE49-F238E27FC236}">
                <a16:creationId xmlns:a16="http://schemas.microsoft.com/office/drawing/2014/main" id="{4A44A2EA-C4F3-4EE0-90AF-6FEC3514809C}"/>
              </a:ext>
            </a:extLst>
          </p:cNvPr>
          <p:cNvSpPr>
            <a:spLocks noGrp="1"/>
          </p:cNvSpPr>
          <p:nvPr>
            <p:ph type="ctrTitle" hasCustomPrompt="1"/>
          </p:nvPr>
        </p:nvSpPr>
        <p:spPr>
          <a:xfrm>
            <a:off x="570789" y="1152096"/>
            <a:ext cx="5093892" cy="1073868"/>
          </a:xfrm>
          <a:prstGeom prst="rect">
            <a:avLst/>
          </a:prstGeom>
        </p:spPr>
        <p:txBody>
          <a:bodyPr/>
          <a:lstStyle>
            <a:lvl1pPr algn="l">
              <a:lnSpc>
                <a:spcPct val="70000"/>
              </a:lnSpc>
              <a:defRPr sz="3600" b="1">
                <a:solidFill>
                  <a:srgbClr val="FFFFFF"/>
                </a:solidFill>
              </a:defRPr>
            </a:lvl1pPr>
          </a:lstStyle>
          <a:p>
            <a:r>
              <a:rPr lang="en-US" dirty="0"/>
              <a:t>Chapter title slide</a:t>
            </a:r>
          </a:p>
        </p:txBody>
      </p:sp>
      <p:sp>
        <p:nvSpPr>
          <p:cNvPr id="8" name="Subtitle 2">
            <a:extLst>
              <a:ext uri="{FF2B5EF4-FFF2-40B4-BE49-F238E27FC236}">
                <a16:creationId xmlns:a16="http://schemas.microsoft.com/office/drawing/2014/main" id="{2D513C0E-9830-428A-B541-F9FE7C6CB66A}"/>
              </a:ext>
            </a:extLst>
          </p:cNvPr>
          <p:cNvSpPr txBox="1">
            <a:spLocks/>
          </p:cNvSpPr>
          <p:nvPr userDrawn="1"/>
        </p:nvSpPr>
        <p:spPr>
          <a:xfrm>
            <a:off x="2626263"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pic>
        <p:nvPicPr>
          <p:cNvPr id="10" name="Picture 9">
            <a:extLst>
              <a:ext uri="{FF2B5EF4-FFF2-40B4-BE49-F238E27FC236}">
                <a16:creationId xmlns:a16="http://schemas.microsoft.com/office/drawing/2014/main" id="{F44FED21-1DF9-4DFF-92A1-FF9709E9BC66}"/>
              </a:ext>
            </a:extLst>
          </p:cNvPr>
          <p:cNvPicPr>
            <a:picLocks noChangeAspect="1"/>
          </p:cNvPicPr>
          <p:nvPr userDrawn="1"/>
        </p:nvPicPr>
        <p:blipFill>
          <a:blip r:embed="rId3"/>
          <a:stretch>
            <a:fillRect/>
          </a:stretch>
        </p:blipFill>
        <p:spPr>
          <a:xfrm>
            <a:off x="5397981" y="4774367"/>
            <a:ext cx="266700" cy="180975"/>
          </a:xfrm>
          <a:prstGeom prst="rect">
            <a:avLst/>
          </a:prstGeom>
        </p:spPr>
      </p:pic>
      <p:sp>
        <p:nvSpPr>
          <p:cNvPr id="13" name="Slide Number Placeholder 5">
            <a:extLst>
              <a:ext uri="{FF2B5EF4-FFF2-40B4-BE49-F238E27FC236}">
                <a16:creationId xmlns:a16="http://schemas.microsoft.com/office/drawing/2014/main" id="{9DDCDD3E-A5B8-4D62-849C-FE71D5623934}"/>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2" name="Slide Number Placeholder 5">
            <a:extLst>
              <a:ext uri="{FF2B5EF4-FFF2-40B4-BE49-F238E27FC236}">
                <a16:creationId xmlns:a16="http://schemas.microsoft.com/office/drawing/2014/main" id="{7B27D005-032A-4D54-91DB-046B55120343}"/>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27" name="Slide Number Placeholder 5">
            <a:extLst>
              <a:ext uri="{FF2B5EF4-FFF2-40B4-BE49-F238E27FC236}">
                <a16:creationId xmlns:a16="http://schemas.microsoft.com/office/drawing/2014/main" id="{7B5DCEFE-8EA8-4440-8FA1-A10312EFADEF}"/>
              </a:ext>
            </a:extLst>
          </p:cNvPr>
          <p:cNvSpPr txBox="1">
            <a:spLocks/>
          </p:cNvSpPr>
          <p:nvPr/>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1" name="Slide Number Placeholder 5">
            <a:extLst>
              <a:ext uri="{FF2B5EF4-FFF2-40B4-BE49-F238E27FC236}">
                <a16:creationId xmlns:a16="http://schemas.microsoft.com/office/drawing/2014/main" id="{BBA8A863-86F7-45A8-94C7-CEDAFBBCC684}"/>
              </a:ext>
            </a:extLst>
          </p:cNvPr>
          <p:cNvSpPr txBox="1">
            <a:spLocks/>
          </p:cNvSpPr>
          <p:nvPr userDrawn="1"/>
        </p:nvSpPr>
        <p:spPr>
          <a:xfrm>
            <a:off x="8626415" y="4767263"/>
            <a:ext cx="517583" cy="173756"/>
          </a:xfrm>
          <a:prstGeom prst="rect">
            <a:avLst/>
          </a:prstGeom>
          <a:solidFill>
            <a:srgbClr val="007FC2"/>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Tree>
    <p:extLst>
      <p:ext uri="{BB962C8B-B14F-4D97-AF65-F5344CB8AC3E}">
        <p14:creationId xmlns:p14="http://schemas.microsoft.com/office/powerpoint/2010/main" val="3466821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Normal slid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6D8AFB-FCEC-411F-811A-9B1F7C2EADC9}"/>
              </a:ext>
            </a:extLst>
          </p:cNvPr>
          <p:cNvSpPr>
            <a:spLocks noGrp="1"/>
          </p:cNvSpPr>
          <p:nvPr>
            <p:ph type="title" hasCustomPrompt="1"/>
          </p:nvPr>
        </p:nvSpPr>
        <p:spPr>
          <a:xfrm>
            <a:off x="220450" y="149179"/>
            <a:ext cx="8744756" cy="586800"/>
          </a:xfrm>
          <a:prstGeom prst="rect">
            <a:avLst/>
          </a:prstGeom>
        </p:spPr>
        <p:txBody>
          <a:bodyPr lIns="0"/>
          <a:lstStyle>
            <a:lvl1pPr algn="l">
              <a:defRPr lang="de-DE" sz="3600" b="1" baseline="0">
                <a:solidFill>
                  <a:srgbClr val="007FC2"/>
                </a:solidFill>
                <a:ea typeface="+mn-ea"/>
                <a:cs typeface="+mn-cs"/>
              </a:defRPr>
            </a:lvl1pPr>
          </a:lstStyle>
          <a:p>
            <a:pPr marL="0" lvl="0" indent="0" algn="l">
              <a:lnSpc>
                <a:spcPct val="90000"/>
              </a:lnSpc>
              <a:spcBef>
                <a:spcPct val="20000"/>
              </a:spcBef>
              <a:buFont typeface="Arial"/>
            </a:pPr>
            <a:r>
              <a:rPr lang="en-US" dirty="0"/>
              <a:t>Title of normal slide</a:t>
            </a:r>
            <a:endParaRPr lang="de-DE" dirty="0"/>
          </a:p>
        </p:txBody>
      </p:sp>
      <p:pic>
        <p:nvPicPr>
          <p:cNvPr id="13" name="Picture 12"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14" name="Rectangle 13"/>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5" name="Text Placeholder 6">
            <a:extLst>
              <a:ext uri="{FF2B5EF4-FFF2-40B4-BE49-F238E27FC236}">
                <a16:creationId xmlns:a16="http://schemas.microsoft.com/office/drawing/2014/main" id="{4210A68A-2D3D-4333-94FE-9E60266A8944}"/>
              </a:ext>
            </a:extLst>
          </p:cNvPr>
          <p:cNvSpPr>
            <a:spLocks noGrp="1"/>
          </p:cNvSpPr>
          <p:nvPr>
            <p:ph type="body" sz="quarter" idx="17" hasCustomPrompt="1"/>
          </p:nvPr>
        </p:nvSpPr>
        <p:spPr>
          <a:xfrm>
            <a:off x="220449" y="930792"/>
            <a:ext cx="8744757" cy="3568056"/>
          </a:xfrm>
          <a:prstGeom prst="rect">
            <a:avLst/>
          </a:prstGeom>
        </p:spPr>
        <p:txBody>
          <a:bodyPr lIns="0" tIns="0" rIns="0" bIns="0"/>
          <a:lstStyle>
            <a:lvl1pPr marL="562356" indent="-342900">
              <a:buClr>
                <a:srgbClr val="007FC2"/>
              </a:buClr>
              <a:buFont typeface="Calibri" panose="020F0502020204030204" pitchFamily="34" charset="0"/>
              <a:buChar char="→"/>
              <a:defRPr sz="2400">
                <a:solidFill>
                  <a:schemeClr val="tx1">
                    <a:lumMod val="65000"/>
                    <a:lumOff val="35000"/>
                  </a:schemeClr>
                </a:solidFill>
              </a:defRPr>
            </a:lvl1pPr>
            <a:lvl2pPr marL="878400" indent="-306000">
              <a:buClr>
                <a:srgbClr val="007FC2"/>
              </a:buClr>
              <a:buSzPct val="100000"/>
              <a:buFont typeface="Calibri" panose="020F0502020204030204" pitchFamily="34" charset="0"/>
              <a:buChar char="→"/>
              <a:defRPr sz="2000" baseline="0">
                <a:solidFill>
                  <a:schemeClr val="tx1">
                    <a:lumMod val="65000"/>
                    <a:lumOff val="35000"/>
                  </a:schemeClr>
                </a:solidFill>
              </a:defRPr>
            </a:lvl2pPr>
            <a:lvl3pPr marL="1170000" indent="-288000">
              <a:buClr>
                <a:srgbClr val="007FC2"/>
              </a:buClr>
              <a:buFont typeface="Calibri" panose="020F0502020204030204" pitchFamily="34" charset="0"/>
              <a:buChar char="→"/>
              <a:defRPr sz="1800" baseline="0">
                <a:solidFill>
                  <a:schemeClr val="tx1">
                    <a:lumMod val="65000"/>
                    <a:lumOff val="35000"/>
                  </a:schemeClr>
                </a:solidFill>
              </a:defRPr>
            </a:lvl3pPr>
            <a:lvl4pPr marL="1458000" indent="-288000">
              <a:buClr>
                <a:srgbClr val="007FC2"/>
              </a:buClr>
              <a:buFont typeface="Calibri" panose="020F0502020204030204" pitchFamily="34" charset="0"/>
              <a:buChar char="→"/>
              <a:defRPr sz="1600" baseline="0">
                <a:solidFill>
                  <a:schemeClr val="tx1">
                    <a:lumMod val="65000"/>
                    <a:lumOff val="35000"/>
                  </a:schemeClr>
                </a:solidFill>
              </a:defRPr>
            </a:lvl4pPr>
            <a:lvl5pPr marL="1746000" indent="-288000">
              <a:buClr>
                <a:srgbClr val="007FC2"/>
              </a:buClr>
              <a:buFont typeface="Calibri" panose="020F0502020204030204" pitchFamily="34" charset="0"/>
              <a:buChar char="→"/>
              <a:defRPr sz="1600">
                <a:solidFill>
                  <a:schemeClr val="tx1">
                    <a:lumMod val="65000"/>
                    <a:lumOff val="35000"/>
                  </a:schemeClr>
                </a:solidFill>
              </a:defRPr>
            </a:lvl5pPr>
          </a:lstStyle>
          <a:p>
            <a:pPr lvl="0"/>
            <a:r>
              <a:rPr lang="en-US" dirty="0"/>
              <a:t>Item 1</a:t>
            </a:r>
          </a:p>
          <a:p>
            <a:pPr lvl="1"/>
            <a:r>
              <a:rPr lang="en-US" dirty="0"/>
              <a:t>Item 2</a:t>
            </a:r>
          </a:p>
          <a:p>
            <a:pPr lvl="2"/>
            <a:r>
              <a:rPr lang="en-US" dirty="0"/>
              <a:t>Item 3</a:t>
            </a:r>
          </a:p>
          <a:p>
            <a:pPr lvl="3"/>
            <a:r>
              <a:rPr lang="en-US" dirty="0"/>
              <a:t>Item 4</a:t>
            </a:r>
          </a:p>
          <a:p>
            <a:pPr lvl="4"/>
            <a:r>
              <a:rPr lang="en-US" dirty="0"/>
              <a:t>Item 5</a:t>
            </a:r>
          </a:p>
          <a:p>
            <a:pPr lvl="1"/>
            <a:endParaRPr lang="en-US" dirty="0"/>
          </a:p>
          <a:p>
            <a:pPr lvl="0"/>
            <a:endParaRPr lang="en-US" dirty="0"/>
          </a:p>
          <a:p>
            <a:pPr lvl="2"/>
            <a:endParaRPr lang="en-US" dirty="0"/>
          </a:p>
        </p:txBody>
      </p:sp>
    </p:spTree>
    <p:extLst>
      <p:ext uri="{BB962C8B-B14F-4D97-AF65-F5344CB8AC3E}">
        <p14:creationId xmlns:p14="http://schemas.microsoft.com/office/powerpoint/2010/main" val="2044731512"/>
      </p:ext>
    </p:extLst>
  </p:cSld>
  <p:clrMapOvr>
    <a:masterClrMapping/>
  </p:clrMapOvr>
  <p:extLst>
    <p:ext uri="{DCECCB84-F9BA-43D5-87BE-67443E8EF086}">
      <p15:sldGuideLst xmlns:p15="http://schemas.microsoft.com/office/powerpoint/2012/main">
        <p15:guide id="1" orient="horz" pos="2890">
          <p15:clr>
            <a:srgbClr val="FBAE40"/>
          </p15:clr>
        </p15:guide>
        <p15:guide id="2" pos="315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4. 4 pie charts – text box belox">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38" name="Title 1">
            <a:extLst>
              <a:ext uri="{FF2B5EF4-FFF2-40B4-BE49-F238E27FC236}">
                <a16:creationId xmlns:a16="http://schemas.microsoft.com/office/drawing/2014/main" id="{6D5DCA08-0456-4453-B96C-BB3C1E05A193}"/>
              </a:ext>
            </a:extLst>
          </p:cNvPr>
          <p:cNvSpPr>
            <a:spLocks noGrp="1"/>
          </p:cNvSpPr>
          <p:nvPr>
            <p:ph type="ctrTitle" hasCustomPrompt="1"/>
          </p:nvPr>
        </p:nvSpPr>
        <p:spPr>
          <a:xfrm>
            <a:off x="199798" y="643782"/>
            <a:ext cx="8744400" cy="461665"/>
          </a:xfrm>
          <a:prstGeom prst="rect">
            <a:avLst/>
          </a:prstGeom>
          <a:noFill/>
        </p:spPr>
        <p:txBody>
          <a:bodyPr wrap="square" rtlCol="0">
            <a:spAutoFit/>
          </a:bodyPr>
          <a:lstStyle>
            <a:lvl1pPr>
              <a:defRPr lang="en-US" sz="2400" b="1" dirty="0">
                <a:solidFill>
                  <a:schemeClr val="accent1"/>
                </a:solidFill>
                <a:ea typeface="+mn-ea"/>
                <a:cs typeface="+mn-cs"/>
              </a:defRPr>
            </a:lvl1pPr>
          </a:lstStyle>
          <a:p>
            <a:pPr marL="0" lvl="0"/>
            <a:r>
              <a:rPr lang="en-US" dirty="0"/>
              <a:t>Slide title</a:t>
            </a:r>
          </a:p>
        </p:txBody>
      </p:sp>
      <p:sp>
        <p:nvSpPr>
          <p:cNvPr id="25" name="Text Placeholder 4">
            <a:extLst>
              <a:ext uri="{FF2B5EF4-FFF2-40B4-BE49-F238E27FC236}">
                <a16:creationId xmlns:a16="http://schemas.microsoft.com/office/drawing/2014/main" id="{D37CB736-3D85-4268-BF73-F5E52109CEE8}"/>
              </a:ext>
            </a:extLst>
          </p:cNvPr>
          <p:cNvSpPr>
            <a:spLocks noGrp="1"/>
          </p:cNvSpPr>
          <p:nvPr>
            <p:ph type="body" sz="quarter" idx="18" hasCustomPrompt="1"/>
          </p:nvPr>
        </p:nvSpPr>
        <p:spPr>
          <a:xfrm>
            <a:off x="1382116" y="3656286"/>
            <a:ext cx="1574447" cy="596724"/>
          </a:xfrm>
          <a:prstGeom prst="rect">
            <a:avLst/>
          </a:prstGeom>
        </p:spPr>
        <p:txBody>
          <a:bodyPr tIns="46800">
            <a:no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800" b="0" i="0" u="none" strike="noStrike" kern="1200" baseline="0" dirty="0">
                <a:solidFill>
                  <a:schemeClr val="tx1">
                    <a:lumMod val="50000"/>
                    <a:lumOff val="50000"/>
                  </a:schemeClr>
                </a:solidFill>
                <a:latin typeface="+mn-lt"/>
                <a:ea typeface="+mn-ea"/>
                <a:cs typeface="Calibri"/>
              </a:defRPr>
            </a:lvl2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p:txBody>
      </p:sp>
      <p:sp>
        <p:nvSpPr>
          <p:cNvPr id="26" name="Text Placeholder 4">
            <a:extLst>
              <a:ext uri="{FF2B5EF4-FFF2-40B4-BE49-F238E27FC236}">
                <a16:creationId xmlns:a16="http://schemas.microsoft.com/office/drawing/2014/main" id="{5CEFBB4E-5342-4821-8336-00FB544A84C2}"/>
              </a:ext>
            </a:extLst>
          </p:cNvPr>
          <p:cNvSpPr>
            <a:spLocks noGrp="1"/>
          </p:cNvSpPr>
          <p:nvPr>
            <p:ph type="body" sz="quarter" idx="19" hasCustomPrompt="1"/>
          </p:nvPr>
        </p:nvSpPr>
        <p:spPr>
          <a:xfrm>
            <a:off x="3074161"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4" name="Text Placeholder 4">
            <a:extLst>
              <a:ext uri="{FF2B5EF4-FFF2-40B4-BE49-F238E27FC236}">
                <a16:creationId xmlns:a16="http://schemas.microsoft.com/office/drawing/2014/main" id="{7A0C405C-228F-45CE-B48B-1C0B6E9E56D7}"/>
              </a:ext>
            </a:extLst>
          </p:cNvPr>
          <p:cNvSpPr>
            <a:spLocks noGrp="1"/>
          </p:cNvSpPr>
          <p:nvPr>
            <p:ph type="body" sz="quarter" idx="24" hasCustomPrompt="1"/>
          </p:nvPr>
        </p:nvSpPr>
        <p:spPr>
          <a:xfrm>
            <a:off x="4759877"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35" name="Text Placeholder 4">
            <a:extLst>
              <a:ext uri="{FF2B5EF4-FFF2-40B4-BE49-F238E27FC236}">
                <a16:creationId xmlns:a16="http://schemas.microsoft.com/office/drawing/2014/main" id="{A5F97EE2-CE31-4731-BEA3-E4FD4D0D0E75}"/>
              </a:ext>
            </a:extLst>
          </p:cNvPr>
          <p:cNvSpPr>
            <a:spLocks noGrp="1"/>
          </p:cNvSpPr>
          <p:nvPr>
            <p:ph type="body" sz="quarter" idx="25" hasCustomPrompt="1"/>
          </p:nvPr>
        </p:nvSpPr>
        <p:spPr>
          <a:xfrm>
            <a:off x="6445592" y="3656286"/>
            <a:ext cx="1574447" cy="596724"/>
          </a:xfrm>
          <a:prstGeom prst="rect">
            <a:avLst/>
          </a:prstGeom>
        </p:spPr>
        <p:txBody>
          <a:bodyPr tIns="46800">
            <a:normAutofit/>
          </a:bodyPr>
          <a:lstStyle>
            <a:lvl1pPr marL="0" marR="0" indent="0" algn="ctr" defTabSz="457200" rtl="0" eaLnBrk="1" fontAlgn="auto" latinLnBrk="0" hangingPunct="1">
              <a:lnSpc>
                <a:spcPct val="100000"/>
              </a:lnSpc>
              <a:spcBef>
                <a:spcPct val="20000"/>
              </a:spcBef>
              <a:spcAft>
                <a:spcPts val="1000"/>
              </a:spcAft>
              <a:buClrTx/>
              <a:buSzTx/>
              <a:buFontTx/>
              <a:buNone/>
              <a:tabLst/>
              <a:defRPr sz="1200" b="0">
                <a:solidFill>
                  <a:schemeClr val="bg1">
                    <a:lumMod val="50000"/>
                  </a:schemeClr>
                </a:solidFill>
              </a:defRPr>
            </a:lvl1pPr>
            <a:lvl2pPr marL="0" indent="0" algn="ctr">
              <a:spcBef>
                <a:spcPts val="0"/>
              </a:spcBef>
              <a:buFontTx/>
              <a:buNone/>
              <a:defRPr lang="en-US" sz="100" b="0" i="0" u="none" strike="noStrike" kern="1200" baseline="0" dirty="0">
                <a:solidFill>
                  <a:schemeClr val="tx1">
                    <a:lumMod val="50000"/>
                    <a:lumOff val="50000"/>
                  </a:schemeClr>
                </a:solidFill>
                <a:latin typeface="+mn-lt"/>
                <a:ea typeface="+mn-ea"/>
                <a:cs typeface="Calibri"/>
              </a:defRPr>
            </a:lvl2pPr>
            <a:lvl3pPr>
              <a:defRPr sz="3100"/>
            </a:lvl3pPr>
          </a:lstStyle>
          <a:p>
            <a:pPr marL="0" marR="0" lvl="0" indent="0" algn="ctr" defTabSz="457200" rtl="0" eaLnBrk="1" fontAlgn="auto" latinLnBrk="0" hangingPunct="1">
              <a:lnSpc>
                <a:spcPct val="100000"/>
              </a:lnSpc>
              <a:spcBef>
                <a:spcPct val="20000"/>
              </a:spcBef>
              <a:spcAft>
                <a:spcPts val="1000"/>
              </a:spcAft>
              <a:buClrTx/>
              <a:buSzTx/>
              <a:buFontTx/>
              <a:buNone/>
              <a:tabLst/>
              <a:defRPr/>
            </a:pPr>
            <a:r>
              <a:rPr lang="en-US" dirty="0" err="1"/>
              <a:t>Xim</a:t>
            </a:r>
            <a:r>
              <a:rPr lang="en-US" dirty="0"/>
              <a:t> </a:t>
            </a:r>
            <a:r>
              <a:rPr lang="en-US" dirty="0" err="1"/>
              <a:t>quidige</a:t>
            </a:r>
            <a:r>
              <a:rPr lang="en-US" dirty="0"/>
              <a:t> </a:t>
            </a:r>
            <a:r>
              <a:rPr lang="en-US" dirty="0" err="1"/>
              <a:t>ndaerchil</a:t>
            </a:r>
            <a:r>
              <a:rPr lang="en-US" dirty="0"/>
              <a:t> </a:t>
            </a:r>
            <a:r>
              <a:rPr lang="en-US" dirty="0" err="1"/>
              <a:t>inverup</a:t>
            </a:r>
            <a:r>
              <a:rPr lang="en-US" dirty="0"/>
              <a:t> </a:t>
            </a:r>
            <a:r>
              <a:rPr lang="en-US" dirty="0" err="1"/>
              <a:t>tatium</a:t>
            </a:r>
            <a:r>
              <a:rPr lang="en-US" dirty="0"/>
              <a:t> ad </a:t>
            </a:r>
            <a:r>
              <a:rPr lang="en-US" dirty="0" err="1"/>
              <a:t>eturem</a:t>
            </a:r>
            <a:r>
              <a:rPr lang="en-US" dirty="0"/>
              <a:t> qui</a:t>
            </a:r>
          </a:p>
          <a:p>
            <a:pPr marL="0" marR="0" lvl="0" indent="0" algn="ctr" defTabSz="457200" rtl="0" eaLnBrk="1" fontAlgn="auto" latinLnBrk="0" hangingPunct="1">
              <a:lnSpc>
                <a:spcPct val="100000"/>
              </a:lnSpc>
              <a:spcBef>
                <a:spcPct val="20000"/>
              </a:spcBef>
              <a:spcAft>
                <a:spcPts val="1000"/>
              </a:spcAft>
              <a:buClrTx/>
              <a:buSzTx/>
              <a:buFontTx/>
              <a:buNone/>
              <a:tabLst/>
              <a:defRPr/>
            </a:pPr>
            <a:endParaRPr lang="en-US" dirty="0"/>
          </a:p>
        </p:txBody>
      </p:sp>
      <p:sp>
        <p:nvSpPr>
          <p:cNvPr id="19" name="Text Placeholder 4">
            <a:extLst>
              <a:ext uri="{FF2B5EF4-FFF2-40B4-BE49-F238E27FC236}">
                <a16:creationId xmlns:a16="http://schemas.microsoft.com/office/drawing/2014/main" id="{F4E4A2B1-073D-4881-BE4B-446E758D8DB8}"/>
              </a:ext>
            </a:extLst>
          </p:cNvPr>
          <p:cNvSpPr>
            <a:spLocks noGrp="1"/>
          </p:cNvSpPr>
          <p:nvPr>
            <p:ph type="body" sz="quarter" idx="15" hasCustomPrompt="1"/>
          </p:nvPr>
        </p:nvSpPr>
        <p:spPr>
          <a:xfrm>
            <a:off x="3076477"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2</a:t>
            </a:r>
          </a:p>
        </p:txBody>
      </p:sp>
      <p:sp>
        <p:nvSpPr>
          <p:cNvPr id="20" name="Text Placeholder 4">
            <a:extLst>
              <a:ext uri="{FF2B5EF4-FFF2-40B4-BE49-F238E27FC236}">
                <a16:creationId xmlns:a16="http://schemas.microsoft.com/office/drawing/2014/main" id="{1FDA4395-A62E-4D3B-A547-A12C0E7EC900}"/>
              </a:ext>
            </a:extLst>
          </p:cNvPr>
          <p:cNvSpPr>
            <a:spLocks noGrp="1"/>
          </p:cNvSpPr>
          <p:nvPr>
            <p:ph type="body" sz="quarter" idx="16" hasCustomPrompt="1"/>
          </p:nvPr>
        </p:nvSpPr>
        <p:spPr>
          <a:xfrm>
            <a:off x="4761375" y="3364063"/>
            <a:ext cx="1574447" cy="297251"/>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3</a:t>
            </a:r>
          </a:p>
        </p:txBody>
      </p:sp>
      <p:sp>
        <p:nvSpPr>
          <p:cNvPr id="21" name="Text Placeholder 4">
            <a:extLst>
              <a:ext uri="{FF2B5EF4-FFF2-40B4-BE49-F238E27FC236}">
                <a16:creationId xmlns:a16="http://schemas.microsoft.com/office/drawing/2014/main" id="{4D7A6B92-00DF-4D78-9ABC-97EBD9B7517D}"/>
              </a:ext>
            </a:extLst>
          </p:cNvPr>
          <p:cNvSpPr>
            <a:spLocks noGrp="1"/>
          </p:cNvSpPr>
          <p:nvPr>
            <p:ph type="body" sz="quarter" idx="17" hasCustomPrompt="1"/>
          </p:nvPr>
        </p:nvSpPr>
        <p:spPr>
          <a:xfrm>
            <a:off x="6446272"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4</a:t>
            </a:r>
          </a:p>
        </p:txBody>
      </p:sp>
      <p:sp>
        <p:nvSpPr>
          <p:cNvPr id="22" name="Text Placeholder 4">
            <a:extLst>
              <a:ext uri="{FF2B5EF4-FFF2-40B4-BE49-F238E27FC236}">
                <a16:creationId xmlns:a16="http://schemas.microsoft.com/office/drawing/2014/main" id="{AD766588-E5D5-4331-A436-24BF78957F70}"/>
              </a:ext>
            </a:extLst>
          </p:cNvPr>
          <p:cNvSpPr>
            <a:spLocks noGrp="1"/>
          </p:cNvSpPr>
          <p:nvPr>
            <p:ph type="body" sz="quarter" idx="14" hasCustomPrompt="1"/>
          </p:nvPr>
        </p:nvSpPr>
        <p:spPr>
          <a:xfrm>
            <a:off x="1391579" y="3364063"/>
            <a:ext cx="1574447" cy="292223"/>
          </a:xfrm>
          <a:prstGeom prst="rect">
            <a:avLst/>
          </a:prstGeom>
        </p:spPr>
        <p:txBody>
          <a:bodyPr tIns="46800">
            <a:normAutofit/>
          </a:bodyPr>
          <a:lstStyle>
            <a:lvl1pPr marL="0" indent="0" algn="ctr">
              <a:spcAft>
                <a:spcPts val="1000"/>
              </a:spcAft>
              <a:buFontTx/>
              <a:buNone/>
              <a:defRPr sz="1200" b="1">
                <a:solidFill>
                  <a:schemeClr val="bg1">
                    <a:lumMod val="50000"/>
                  </a:schemeClr>
                </a:solidFill>
              </a:defRPr>
            </a:lvl1pPr>
            <a:lvl2pPr marL="0" indent="0" algn="ctr">
              <a:spcBef>
                <a:spcPts val="0"/>
              </a:spcBef>
              <a:buFontTx/>
              <a:buNone/>
              <a:defRPr sz="800">
                <a:solidFill>
                  <a:schemeClr val="bg1">
                    <a:lumMod val="50000"/>
                  </a:schemeClr>
                </a:solidFill>
              </a:defRPr>
            </a:lvl2pPr>
          </a:lstStyle>
          <a:p>
            <a:pPr lvl="0"/>
            <a:r>
              <a:rPr lang="en-US" dirty="0"/>
              <a:t>Metric 1</a:t>
            </a:r>
          </a:p>
        </p:txBody>
      </p:sp>
      <p:sp>
        <p:nvSpPr>
          <p:cNvPr id="23" name="Subtitle 2">
            <a:extLst>
              <a:ext uri="{FF2B5EF4-FFF2-40B4-BE49-F238E27FC236}">
                <a16:creationId xmlns:a16="http://schemas.microsoft.com/office/drawing/2014/main" id="{BBAE7298-1DE5-41DB-BEAC-82B96230525F}"/>
              </a:ext>
            </a:extLst>
          </p:cNvPr>
          <p:cNvSpPr>
            <a:spLocks noGrp="1"/>
          </p:cNvSpPr>
          <p:nvPr>
            <p:ph type="subTitle" idx="1" hasCustomPrompt="1"/>
          </p:nvPr>
        </p:nvSpPr>
        <p:spPr>
          <a:xfrm>
            <a:off x="508243" y="1168058"/>
            <a:ext cx="8127511" cy="338554"/>
          </a:xfrm>
          <a:prstGeom prst="rect">
            <a:avLst/>
          </a:prstGeom>
          <a:noFill/>
        </p:spPr>
        <p:txBody>
          <a:bodyPr vert="horz" wrap="square" lIns="91440" tIns="45720" rIns="91440" bIns="45720" numCol="1" rtlCol="0" anchor="t" anchorCtr="0">
            <a:spAutoFit/>
          </a:bodyPr>
          <a:lstStyle>
            <a:lvl1pPr marL="0" indent="0" algn="ctr">
              <a:buNone/>
              <a:defRPr lang="en-US" sz="1600" dirty="0">
                <a:solidFill>
                  <a:schemeClr val="tx2"/>
                </a:solidFill>
                <a:ea typeface="Open Sans" charset="0"/>
                <a:cs typeface="Open Sans" charset="0"/>
              </a:defRPr>
            </a:lvl1pPr>
          </a:lstStyle>
          <a:p>
            <a:pPr marL="342900" lvl="0" indent="-342900">
              <a:lnSpc>
                <a:spcPct val="100000"/>
              </a:lnSpc>
              <a:spcBef>
                <a:spcPts val="0"/>
              </a:spcBef>
            </a:pPr>
            <a:r>
              <a:rPr lang="en-US" dirty="0"/>
              <a:t>Subtitle</a:t>
            </a:r>
          </a:p>
        </p:txBody>
      </p:sp>
      <p:sp>
        <p:nvSpPr>
          <p:cNvPr id="6" name="Chart Placeholder 5">
            <a:extLst>
              <a:ext uri="{FF2B5EF4-FFF2-40B4-BE49-F238E27FC236}">
                <a16:creationId xmlns:a16="http://schemas.microsoft.com/office/drawing/2014/main" id="{CABC463A-59D9-4E8E-A835-9607A36EA441}"/>
              </a:ext>
            </a:extLst>
          </p:cNvPr>
          <p:cNvSpPr>
            <a:spLocks noGrp="1"/>
          </p:cNvSpPr>
          <p:nvPr>
            <p:ph type="chart" sz="quarter" idx="26"/>
          </p:nvPr>
        </p:nvSpPr>
        <p:spPr>
          <a:xfrm>
            <a:off x="1392236" y="1868400"/>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2" name="Chart Placeholder 5">
            <a:extLst>
              <a:ext uri="{FF2B5EF4-FFF2-40B4-BE49-F238E27FC236}">
                <a16:creationId xmlns:a16="http://schemas.microsoft.com/office/drawing/2014/main" id="{70B2AAA6-CDC1-4BC1-BA1B-9CC45B8861FA}"/>
              </a:ext>
            </a:extLst>
          </p:cNvPr>
          <p:cNvSpPr>
            <a:spLocks noGrp="1"/>
          </p:cNvSpPr>
          <p:nvPr>
            <p:ph type="chart" sz="quarter" idx="27"/>
          </p:nvPr>
        </p:nvSpPr>
        <p:spPr>
          <a:xfrm>
            <a:off x="3074161" y="185525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3" name="Chart Placeholder 5">
            <a:extLst>
              <a:ext uri="{FF2B5EF4-FFF2-40B4-BE49-F238E27FC236}">
                <a16:creationId xmlns:a16="http://schemas.microsoft.com/office/drawing/2014/main" id="{F7F71B74-74E2-4900-A875-947E922B7071}"/>
              </a:ext>
            </a:extLst>
          </p:cNvPr>
          <p:cNvSpPr>
            <a:spLocks noGrp="1"/>
          </p:cNvSpPr>
          <p:nvPr>
            <p:ph type="chart" sz="quarter" idx="28"/>
          </p:nvPr>
        </p:nvSpPr>
        <p:spPr>
          <a:xfrm>
            <a:off x="4765549" y="1856682"/>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
        <p:nvSpPr>
          <p:cNvPr id="44" name="Chart Placeholder 5">
            <a:extLst>
              <a:ext uri="{FF2B5EF4-FFF2-40B4-BE49-F238E27FC236}">
                <a16:creationId xmlns:a16="http://schemas.microsoft.com/office/drawing/2014/main" id="{13FCDBD8-C570-4C4A-8DE5-75CC0D010EC4}"/>
              </a:ext>
            </a:extLst>
          </p:cNvPr>
          <p:cNvSpPr>
            <a:spLocks noGrp="1"/>
          </p:cNvSpPr>
          <p:nvPr>
            <p:ph type="chart" sz="quarter" idx="29"/>
          </p:nvPr>
        </p:nvSpPr>
        <p:spPr>
          <a:xfrm>
            <a:off x="6491772" y="1859617"/>
            <a:ext cx="1576800" cy="1512000"/>
          </a:xfrm>
        </p:spPr>
        <p:txBody>
          <a:bodyPr>
            <a:normAutofit/>
          </a:bodyPr>
          <a:lstStyle>
            <a:lvl1pPr>
              <a:defRPr sz="1600">
                <a:solidFill>
                  <a:schemeClr val="bg1">
                    <a:lumMod val="50000"/>
                  </a:schemeClr>
                </a:solidFill>
              </a:defRPr>
            </a:lvl1pPr>
          </a:lstStyle>
          <a:p>
            <a:r>
              <a:rPr lang="en-US"/>
              <a:t>Click icon to add chart</a:t>
            </a:r>
            <a:endParaRPr lang="fr-LU" dirty="0"/>
          </a:p>
        </p:txBody>
      </p:sp>
    </p:spTree>
    <p:extLst>
      <p:ext uri="{BB962C8B-B14F-4D97-AF65-F5344CB8AC3E}">
        <p14:creationId xmlns:p14="http://schemas.microsoft.com/office/powerpoint/2010/main" val="180020409"/>
      </p:ext>
    </p:extLst>
  </p:cSld>
  <p:clrMapOvr>
    <a:masterClrMapping/>
  </p:clrMapOvr>
  <p:extLst>
    <p:ext uri="{DCECCB84-F9BA-43D5-87BE-67443E8EF086}">
      <p15:sldGuideLst xmlns:p15="http://schemas.microsoft.com/office/powerpoint/2012/main">
        <p15:guide id="1" orient="horz" pos="1620">
          <p15:clr>
            <a:srgbClr val="FBAE40"/>
          </p15:clr>
        </p15:guide>
        <p15:guide id="2" pos="405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5. Map slide">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7" name="Title 1">
            <a:extLst>
              <a:ext uri="{FF2B5EF4-FFF2-40B4-BE49-F238E27FC236}">
                <a16:creationId xmlns:a16="http://schemas.microsoft.com/office/drawing/2014/main" id="{F3CBB4FB-705F-4355-8E19-889093677FED}"/>
              </a:ext>
            </a:extLst>
          </p:cNvPr>
          <p:cNvSpPr>
            <a:spLocks noGrp="1"/>
          </p:cNvSpPr>
          <p:nvPr>
            <p:ph type="ctrTitle" hasCustomPrompt="1"/>
          </p:nvPr>
        </p:nvSpPr>
        <p:spPr>
          <a:xfrm>
            <a:off x="131218" y="316122"/>
            <a:ext cx="2977742" cy="461665"/>
          </a:xfrm>
          <a:prstGeom prst="rect">
            <a:avLst/>
          </a:prstGeom>
          <a:noFill/>
        </p:spPr>
        <p:txBody>
          <a:bodyPr wrap="square" rtlCol="0">
            <a:spAutoFit/>
          </a:bodyPr>
          <a:lstStyle>
            <a:lvl1pPr algn="l">
              <a:defRPr lang="en-US" sz="2400" b="1" dirty="0">
                <a:solidFill>
                  <a:schemeClr val="accent1"/>
                </a:solidFill>
                <a:ea typeface="+mn-ea"/>
                <a:cs typeface="+mn-cs"/>
              </a:defRPr>
            </a:lvl1pPr>
          </a:lstStyle>
          <a:p>
            <a:pPr marL="0" lvl="0"/>
            <a:r>
              <a:rPr lang="en-US" dirty="0"/>
              <a:t>Slide title</a:t>
            </a:r>
          </a:p>
        </p:txBody>
      </p:sp>
      <p:sp>
        <p:nvSpPr>
          <p:cNvPr id="19" name="Text Placeholder 4">
            <a:extLst>
              <a:ext uri="{FF2B5EF4-FFF2-40B4-BE49-F238E27FC236}">
                <a16:creationId xmlns:a16="http://schemas.microsoft.com/office/drawing/2014/main" id="{AA9F1897-24B5-47C2-82FE-C20DACA9D213}"/>
              </a:ext>
            </a:extLst>
          </p:cNvPr>
          <p:cNvSpPr>
            <a:spLocks noGrp="1"/>
          </p:cNvSpPr>
          <p:nvPr>
            <p:ph type="body" sz="quarter" idx="13" hasCustomPrompt="1"/>
          </p:nvPr>
        </p:nvSpPr>
        <p:spPr>
          <a:xfrm>
            <a:off x="470008" y="2404604"/>
            <a:ext cx="2280538" cy="286559"/>
          </a:xfrm>
          <a:prstGeom prst="rect">
            <a:avLst/>
          </a:prstGeom>
        </p:spPr>
        <p:txBody>
          <a:bodyPr numCol="1">
            <a:noAutofit/>
          </a:bodyPr>
          <a:lstStyle>
            <a:lvl1pPr marL="0" indent="0">
              <a:spcAft>
                <a:spcPts val="800"/>
              </a:spcAft>
              <a:buFontTx/>
              <a:buNone/>
              <a:defRPr sz="1200" b="1">
                <a:solidFill>
                  <a:schemeClr val="accent5"/>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3" name="Text Placeholder 4">
            <a:extLst>
              <a:ext uri="{FF2B5EF4-FFF2-40B4-BE49-F238E27FC236}">
                <a16:creationId xmlns:a16="http://schemas.microsoft.com/office/drawing/2014/main" id="{18DA36AF-7819-458F-A0B5-DE0BD81E2BAF}"/>
              </a:ext>
            </a:extLst>
          </p:cNvPr>
          <p:cNvSpPr>
            <a:spLocks noGrp="1"/>
          </p:cNvSpPr>
          <p:nvPr>
            <p:ph type="body" sz="quarter" idx="15" hasCustomPrompt="1"/>
          </p:nvPr>
        </p:nvSpPr>
        <p:spPr>
          <a:xfrm>
            <a:off x="477628" y="3463190"/>
            <a:ext cx="2280538" cy="284614"/>
          </a:xfrm>
          <a:prstGeom prst="rect">
            <a:avLst/>
          </a:prstGeom>
        </p:spPr>
        <p:txBody>
          <a:bodyPr numCol="1">
            <a:noAutofit/>
          </a:bodyPr>
          <a:lstStyle>
            <a:lvl1pPr marL="0" indent="0">
              <a:spcAft>
                <a:spcPts val="800"/>
              </a:spcAft>
              <a:buFontTx/>
              <a:buNone/>
              <a:defRPr sz="1200" b="1">
                <a:solidFill>
                  <a:schemeClr val="tx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24" name="Text Placeholder 4">
            <a:extLst>
              <a:ext uri="{FF2B5EF4-FFF2-40B4-BE49-F238E27FC236}">
                <a16:creationId xmlns:a16="http://schemas.microsoft.com/office/drawing/2014/main" id="{F14F49A3-6DFE-4798-AC55-EFD64DA44D54}"/>
              </a:ext>
            </a:extLst>
          </p:cNvPr>
          <p:cNvSpPr>
            <a:spLocks noGrp="1"/>
          </p:cNvSpPr>
          <p:nvPr>
            <p:ph type="body" sz="quarter" idx="16" hasCustomPrompt="1"/>
          </p:nvPr>
        </p:nvSpPr>
        <p:spPr>
          <a:xfrm>
            <a:off x="477628" y="1359390"/>
            <a:ext cx="2280538" cy="286559"/>
          </a:xfrm>
          <a:prstGeom prst="rect">
            <a:avLst/>
          </a:prstGeom>
        </p:spPr>
        <p:txBody>
          <a:bodyPr numCol="1">
            <a:noAutofit/>
          </a:bodyPr>
          <a:lstStyle>
            <a:lvl1pPr marL="0" indent="0">
              <a:spcAft>
                <a:spcPts val="800"/>
              </a:spcAft>
              <a:buFontTx/>
              <a:buNone/>
              <a:defRPr sz="1200" b="1">
                <a:solidFill>
                  <a:schemeClr val="accent2"/>
                </a:solidFill>
                <a:sym typeface="Symbol" panose="05050102010706020507" pitchFamily="18" charset="2"/>
              </a:defRPr>
            </a:lvl1pPr>
            <a:lvl2pPr marL="0" indent="0">
              <a:spcBef>
                <a:spcPts val="0"/>
              </a:spcBef>
              <a:buFontTx/>
              <a:buNone/>
              <a:defRPr sz="800">
                <a:solidFill>
                  <a:schemeClr val="bg1">
                    <a:lumMod val="50000"/>
                  </a:schemeClr>
                </a:solidFill>
              </a:defRPr>
            </a:lvl2pPr>
          </a:lstStyle>
          <a:p>
            <a:pPr lvl="0"/>
            <a:r>
              <a:rPr lang="en-US" dirty="0"/>
              <a:t>Metric</a:t>
            </a:r>
          </a:p>
        </p:txBody>
      </p:sp>
      <p:sp>
        <p:nvSpPr>
          <p:cNvPr id="9" name="Text Placeholder 4">
            <a:extLst>
              <a:ext uri="{FF2B5EF4-FFF2-40B4-BE49-F238E27FC236}">
                <a16:creationId xmlns:a16="http://schemas.microsoft.com/office/drawing/2014/main" id="{3F096A77-2B55-40A7-B75C-85A1526B6A26}"/>
              </a:ext>
            </a:extLst>
          </p:cNvPr>
          <p:cNvSpPr>
            <a:spLocks noGrp="1"/>
          </p:cNvSpPr>
          <p:nvPr>
            <p:ph type="body" sz="quarter" idx="17" hasCustomPrompt="1"/>
          </p:nvPr>
        </p:nvSpPr>
        <p:spPr>
          <a:xfrm>
            <a:off x="470008" y="2691163"/>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0" name="Text Placeholder 4">
            <a:extLst>
              <a:ext uri="{FF2B5EF4-FFF2-40B4-BE49-F238E27FC236}">
                <a16:creationId xmlns:a16="http://schemas.microsoft.com/office/drawing/2014/main" id="{50AF10E9-308E-4B04-8EC0-CF61C4584A23}"/>
              </a:ext>
            </a:extLst>
          </p:cNvPr>
          <p:cNvSpPr>
            <a:spLocks noGrp="1"/>
          </p:cNvSpPr>
          <p:nvPr>
            <p:ph type="body" sz="quarter" idx="18" hasCustomPrompt="1"/>
          </p:nvPr>
        </p:nvSpPr>
        <p:spPr>
          <a:xfrm>
            <a:off x="477628" y="3747804"/>
            <a:ext cx="2280538" cy="596450"/>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
        <p:nvSpPr>
          <p:cNvPr id="11" name="Text Placeholder 4">
            <a:extLst>
              <a:ext uri="{FF2B5EF4-FFF2-40B4-BE49-F238E27FC236}">
                <a16:creationId xmlns:a16="http://schemas.microsoft.com/office/drawing/2014/main" id="{9DF6A2DB-6251-428B-A48A-DED72FD8C2C1}"/>
              </a:ext>
            </a:extLst>
          </p:cNvPr>
          <p:cNvSpPr>
            <a:spLocks noGrp="1"/>
          </p:cNvSpPr>
          <p:nvPr>
            <p:ph type="body" sz="quarter" idx="19" hasCustomPrompt="1"/>
          </p:nvPr>
        </p:nvSpPr>
        <p:spPr>
          <a:xfrm>
            <a:off x="477628" y="1645949"/>
            <a:ext cx="2280538" cy="594505"/>
          </a:xfrm>
          <a:prstGeom prst="rect">
            <a:avLst/>
          </a:prstGeom>
        </p:spPr>
        <p:txBody>
          <a:bodyPr numCol="1">
            <a:noAutofit/>
          </a:bodyPr>
          <a:lstStyle>
            <a:lvl1pPr marL="0" indent="0">
              <a:spcAft>
                <a:spcPts val="800"/>
              </a:spcAft>
              <a:buFontTx/>
              <a:buNone/>
              <a:defRPr lang="en-US" sz="1200" kern="1200" dirty="0" smtClean="0">
                <a:solidFill>
                  <a:schemeClr val="bg1">
                    <a:lumMod val="50000"/>
                  </a:schemeClr>
                </a:solidFill>
                <a:latin typeface="+mn-lt"/>
                <a:ea typeface="+mn-ea"/>
                <a:cs typeface="+mn-cs"/>
              </a:defRPr>
            </a:lvl1pPr>
            <a:lvl2pPr marL="0" indent="0">
              <a:spcBef>
                <a:spcPts val="0"/>
              </a:spcBef>
              <a:buFontTx/>
              <a:buNone/>
              <a:defRPr sz="800">
                <a:solidFill>
                  <a:schemeClr val="bg1">
                    <a:lumMod val="50000"/>
                  </a:schemeClr>
                </a:solidFill>
              </a:defRPr>
            </a:lvl2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endParaRPr lang="en-US" dirty="0"/>
          </a:p>
        </p:txBody>
      </p:sp>
    </p:spTree>
    <p:extLst>
      <p:ext uri="{BB962C8B-B14F-4D97-AF65-F5344CB8AC3E}">
        <p14:creationId xmlns:p14="http://schemas.microsoft.com/office/powerpoint/2010/main" val="407131393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6. Icon library ">
    <p:spTree>
      <p:nvGrpSpPr>
        <p:cNvPr id="1" name=""/>
        <p:cNvGrpSpPr/>
        <p:nvPr/>
      </p:nvGrpSpPr>
      <p:grpSpPr>
        <a:xfrm>
          <a:off x="0" y="0"/>
          <a:ext cx="0" cy="0"/>
          <a:chOff x="0" y="0"/>
          <a:chExt cx="0" cy="0"/>
        </a:xfrm>
      </p:grpSpPr>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22529872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26. Icon library ">
    <p:spTree>
      <p:nvGrpSpPr>
        <p:cNvPr id="1" name=""/>
        <p:cNvGrpSpPr/>
        <p:nvPr/>
      </p:nvGrpSpPr>
      <p:grpSpPr>
        <a:xfrm>
          <a:off x="0" y="0"/>
          <a:ext cx="0" cy="0"/>
          <a:chOff x="0" y="0"/>
          <a:chExt cx="0" cy="0"/>
        </a:xfrm>
      </p:grpSpPr>
      <p:sp>
        <p:nvSpPr>
          <p:cNvPr id="88" name="Rectangle 87">
            <a:extLst>
              <a:ext uri="{FF2B5EF4-FFF2-40B4-BE49-F238E27FC236}">
                <a16:creationId xmlns:a16="http://schemas.microsoft.com/office/drawing/2014/main" id="{FB8C3DB8-54CD-4BF1-A0A5-13ABF296A787}"/>
              </a:ext>
            </a:extLst>
          </p:cNvPr>
          <p:cNvSpPr/>
          <p:nvPr userDrawn="1"/>
        </p:nvSpPr>
        <p:spPr>
          <a:xfrm>
            <a:off x="0" y="0"/>
            <a:ext cx="9144000" cy="4680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2" name="Picture 1" descr="EASA-logo_SMALL_SCALE_RGB_positive_300dpi.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0450" y="4727890"/>
            <a:ext cx="785962" cy="207718"/>
          </a:xfrm>
          <a:prstGeom prst="rect">
            <a:avLst/>
          </a:prstGeom>
        </p:spPr>
      </p:pic>
      <p:sp>
        <p:nvSpPr>
          <p:cNvPr id="3" name="Rectangle 2"/>
          <p:cNvSpPr/>
          <p:nvPr userDrawn="1"/>
        </p:nvSpPr>
        <p:spPr>
          <a:xfrm>
            <a:off x="0" y="5060830"/>
            <a:ext cx="9144000" cy="82670"/>
          </a:xfrm>
          <a:prstGeom prst="rect">
            <a:avLst/>
          </a:prstGeom>
          <a:solidFill>
            <a:srgbClr val="FBBC3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Slide Number Placeholder 5"/>
          <p:cNvSpPr txBox="1">
            <a:spLocks/>
          </p:cNvSpPr>
          <p:nvPr userDrawn="1"/>
        </p:nvSpPr>
        <p:spPr>
          <a:xfrm>
            <a:off x="8626415" y="4767263"/>
            <a:ext cx="517583" cy="173756"/>
          </a:xfrm>
          <a:prstGeom prst="rect">
            <a:avLst/>
          </a:prstGeom>
          <a:solidFill>
            <a:schemeClr val="accent1"/>
          </a:solidFill>
        </p:spPr>
        <p:txBody>
          <a:bodyPr vert="horz" lIns="91440" tIns="45720" rIns="91440" bIns="45720" rtlCol="0" anchor="ctr"/>
          <a:lstStyle>
            <a:defPPr>
              <a:defRPr lang="en-US"/>
            </a:defPPr>
            <a:lvl1pPr marL="0" algn="l"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D93FD07-C554-8E4E-B8BF-CF508C85800F}" type="slidenum">
              <a:rPr lang="en-US" smtClean="0"/>
              <a:pPr/>
              <a:t>‹#›</a:t>
            </a:fld>
            <a:endParaRPr lang="en-US" dirty="0"/>
          </a:p>
        </p:txBody>
      </p:sp>
      <p:sp>
        <p:nvSpPr>
          <p:cNvPr id="12" name="Picture Placeholder 6">
            <a:extLst>
              <a:ext uri="{FF2B5EF4-FFF2-40B4-BE49-F238E27FC236}">
                <a16:creationId xmlns:a16="http://schemas.microsoft.com/office/drawing/2014/main" id="{294B58BE-C055-42C7-91E4-C4CCF8577CEE}"/>
              </a:ext>
            </a:extLst>
          </p:cNvPr>
          <p:cNvSpPr>
            <a:spLocks noGrp="1"/>
          </p:cNvSpPr>
          <p:nvPr>
            <p:ph type="pic" sz="quarter" idx="10" hasCustomPrompt="1"/>
          </p:nvPr>
        </p:nvSpPr>
        <p:spPr>
          <a:xfrm>
            <a:off x="270709" y="214076"/>
            <a:ext cx="612000" cy="612000"/>
          </a:xfrm>
        </p:spPr>
        <p:txBody>
          <a:bodyPr>
            <a:normAutofit/>
          </a:bodyPr>
          <a:lstStyle>
            <a:lvl1pPr>
              <a:defRPr sz="800">
                <a:latin typeface="+mn-lt"/>
              </a:defRPr>
            </a:lvl1pPr>
          </a:lstStyle>
          <a:p>
            <a:r>
              <a:rPr lang="fr-LU" dirty="0"/>
              <a:t>Image</a:t>
            </a:r>
            <a:endParaRPr lang="en-GB" dirty="0"/>
          </a:p>
        </p:txBody>
      </p:sp>
      <p:sp>
        <p:nvSpPr>
          <p:cNvPr id="13" name="Picture Placeholder 6">
            <a:extLst>
              <a:ext uri="{FF2B5EF4-FFF2-40B4-BE49-F238E27FC236}">
                <a16:creationId xmlns:a16="http://schemas.microsoft.com/office/drawing/2014/main" id="{7969D350-1A31-4F3C-B3C0-D1E99A3A1CFD}"/>
              </a:ext>
            </a:extLst>
          </p:cNvPr>
          <p:cNvSpPr>
            <a:spLocks noGrp="1"/>
          </p:cNvSpPr>
          <p:nvPr>
            <p:ph type="pic" sz="quarter" idx="11" hasCustomPrompt="1"/>
          </p:nvPr>
        </p:nvSpPr>
        <p:spPr>
          <a:xfrm>
            <a:off x="998209" y="214076"/>
            <a:ext cx="612000" cy="612000"/>
          </a:xfrm>
        </p:spPr>
        <p:txBody>
          <a:bodyPr>
            <a:normAutofit/>
          </a:bodyPr>
          <a:lstStyle>
            <a:lvl1pPr>
              <a:defRPr sz="800">
                <a:latin typeface="+mn-lt"/>
              </a:defRPr>
            </a:lvl1pPr>
          </a:lstStyle>
          <a:p>
            <a:r>
              <a:rPr lang="fr-LU" dirty="0"/>
              <a:t>Image</a:t>
            </a:r>
            <a:endParaRPr lang="en-GB" dirty="0"/>
          </a:p>
        </p:txBody>
      </p:sp>
      <p:sp>
        <p:nvSpPr>
          <p:cNvPr id="15" name="Picture Placeholder 6">
            <a:extLst>
              <a:ext uri="{FF2B5EF4-FFF2-40B4-BE49-F238E27FC236}">
                <a16:creationId xmlns:a16="http://schemas.microsoft.com/office/drawing/2014/main" id="{A85CED36-D720-4F33-AFE1-96479D5ECF4C}"/>
              </a:ext>
            </a:extLst>
          </p:cNvPr>
          <p:cNvSpPr>
            <a:spLocks noGrp="1"/>
          </p:cNvSpPr>
          <p:nvPr>
            <p:ph type="pic" sz="quarter" idx="12" hasCustomPrompt="1"/>
          </p:nvPr>
        </p:nvSpPr>
        <p:spPr>
          <a:xfrm>
            <a:off x="270709" y="3983423"/>
            <a:ext cx="612000" cy="612000"/>
          </a:xfrm>
        </p:spPr>
        <p:txBody>
          <a:bodyPr>
            <a:normAutofit/>
          </a:bodyPr>
          <a:lstStyle>
            <a:lvl1pPr>
              <a:defRPr sz="800">
                <a:latin typeface="+mn-lt"/>
              </a:defRPr>
            </a:lvl1pPr>
          </a:lstStyle>
          <a:p>
            <a:r>
              <a:rPr lang="fr-LU" dirty="0"/>
              <a:t>Image</a:t>
            </a:r>
            <a:endParaRPr lang="en-GB" dirty="0"/>
          </a:p>
        </p:txBody>
      </p:sp>
      <p:sp>
        <p:nvSpPr>
          <p:cNvPr id="16" name="Picture Placeholder 6">
            <a:extLst>
              <a:ext uri="{FF2B5EF4-FFF2-40B4-BE49-F238E27FC236}">
                <a16:creationId xmlns:a16="http://schemas.microsoft.com/office/drawing/2014/main" id="{6F270E5D-CF37-43C3-BC2A-7A67340DD4F6}"/>
              </a:ext>
            </a:extLst>
          </p:cNvPr>
          <p:cNvSpPr>
            <a:spLocks noGrp="1"/>
          </p:cNvSpPr>
          <p:nvPr>
            <p:ph type="pic" sz="quarter" idx="13" hasCustomPrompt="1"/>
          </p:nvPr>
        </p:nvSpPr>
        <p:spPr>
          <a:xfrm>
            <a:off x="270709" y="3229552"/>
            <a:ext cx="612000" cy="612000"/>
          </a:xfrm>
        </p:spPr>
        <p:txBody>
          <a:bodyPr>
            <a:normAutofit/>
          </a:bodyPr>
          <a:lstStyle>
            <a:lvl1pPr>
              <a:defRPr sz="800">
                <a:latin typeface="+mn-lt"/>
              </a:defRPr>
            </a:lvl1pPr>
          </a:lstStyle>
          <a:p>
            <a:r>
              <a:rPr lang="fr-LU" dirty="0"/>
              <a:t>Image</a:t>
            </a:r>
            <a:endParaRPr lang="en-GB" dirty="0"/>
          </a:p>
        </p:txBody>
      </p:sp>
      <p:sp>
        <p:nvSpPr>
          <p:cNvPr id="17" name="Picture Placeholder 6">
            <a:extLst>
              <a:ext uri="{FF2B5EF4-FFF2-40B4-BE49-F238E27FC236}">
                <a16:creationId xmlns:a16="http://schemas.microsoft.com/office/drawing/2014/main" id="{DEB71655-5152-4B37-B796-A692AA7CBD05}"/>
              </a:ext>
            </a:extLst>
          </p:cNvPr>
          <p:cNvSpPr>
            <a:spLocks noGrp="1"/>
          </p:cNvSpPr>
          <p:nvPr>
            <p:ph type="pic" sz="quarter" idx="14" hasCustomPrompt="1"/>
          </p:nvPr>
        </p:nvSpPr>
        <p:spPr>
          <a:xfrm>
            <a:off x="270709" y="2475683"/>
            <a:ext cx="612000" cy="612000"/>
          </a:xfrm>
        </p:spPr>
        <p:txBody>
          <a:bodyPr>
            <a:normAutofit/>
          </a:bodyPr>
          <a:lstStyle>
            <a:lvl1pPr>
              <a:defRPr sz="800">
                <a:latin typeface="+mn-lt"/>
              </a:defRPr>
            </a:lvl1pPr>
          </a:lstStyle>
          <a:p>
            <a:r>
              <a:rPr lang="fr-LU" dirty="0"/>
              <a:t>Image</a:t>
            </a:r>
            <a:endParaRPr lang="en-GB" dirty="0"/>
          </a:p>
        </p:txBody>
      </p:sp>
      <p:sp>
        <p:nvSpPr>
          <p:cNvPr id="18" name="Picture Placeholder 6">
            <a:extLst>
              <a:ext uri="{FF2B5EF4-FFF2-40B4-BE49-F238E27FC236}">
                <a16:creationId xmlns:a16="http://schemas.microsoft.com/office/drawing/2014/main" id="{4EA50919-DEEB-4E2C-88B6-DDF3B232E7E5}"/>
              </a:ext>
            </a:extLst>
          </p:cNvPr>
          <p:cNvSpPr>
            <a:spLocks noGrp="1"/>
          </p:cNvSpPr>
          <p:nvPr>
            <p:ph type="pic" sz="quarter" idx="15" hasCustomPrompt="1"/>
          </p:nvPr>
        </p:nvSpPr>
        <p:spPr>
          <a:xfrm>
            <a:off x="270709" y="1721814"/>
            <a:ext cx="612000" cy="612000"/>
          </a:xfrm>
        </p:spPr>
        <p:txBody>
          <a:bodyPr>
            <a:normAutofit/>
          </a:bodyPr>
          <a:lstStyle>
            <a:lvl1pPr>
              <a:defRPr sz="800">
                <a:latin typeface="+mn-lt"/>
              </a:defRPr>
            </a:lvl1pPr>
          </a:lstStyle>
          <a:p>
            <a:r>
              <a:rPr lang="fr-LU" dirty="0"/>
              <a:t>Image</a:t>
            </a:r>
            <a:endParaRPr lang="en-GB" dirty="0"/>
          </a:p>
        </p:txBody>
      </p:sp>
      <p:sp>
        <p:nvSpPr>
          <p:cNvPr id="20" name="Picture Placeholder 6">
            <a:extLst>
              <a:ext uri="{FF2B5EF4-FFF2-40B4-BE49-F238E27FC236}">
                <a16:creationId xmlns:a16="http://schemas.microsoft.com/office/drawing/2014/main" id="{63DC1B6F-1436-4942-A73D-2D80F22A00B6}"/>
              </a:ext>
            </a:extLst>
          </p:cNvPr>
          <p:cNvSpPr>
            <a:spLocks noGrp="1"/>
          </p:cNvSpPr>
          <p:nvPr>
            <p:ph type="pic" sz="quarter" idx="16" hasCustomPrompt="1"/>
          </p:nvPr>
        </p:nvSpPr>
        <p:spPr>
          <a:xfrm>
            <a:off x="270709" y="967945"/>
            <a:ext cx="612000" cy="612000"/>
          </a:xfrm>
        </p:spPr>
        <p:txBody>
          <a:bodyPr>
            <a:normAutofit/>
          </a:bodyPr>
          <a:lstStyle>
            <a:lvl1pPr>
              <a:defRPr sz="800">
                <a:latin typeface="+mn-lt"/>
              </a:defRPr>
            </a:lvl1pPr>
          </a:lstStyle>
          <a:p>
            <a:r>
              <a:rPr lang="fr-LU" dirty="0"/>
              <a:t>Image</a:t>
            </a:r>
            <a:endParaRPr lang="en-GB" dirty="0"/>
          </a:p>
        </p:txBody>
      </p:sp>
      <p:sp>
        <p:nvSpPr>
          <p:cNvPr id="21" name="Picture Placeholder 6">
            <a:extLst>
              <a:ext uri="{FF2B5EF4-FFF2-40B4-BE49-F238E27FC236}">
                <a16:creationId xmlns:a16="http://schemas.microsoft.com/office/drawing/2014/main" id="{EC7E1B45-AA46-4F40-A6EB-F5FEFA40EB5C}"/>
              </a:ext>
            </a:extLst>
          </p:cNvPr>
          <p:cNvSpPr>
            <a:spLocks noGrp="1"/>
          </p:cNvSpPr>
          <p:nvPr>
            <p:ph type="pic" sz="quarter" idx="17" hasCustomPrompt="1"/>
          </p:nvPr>
        </p:nvSpPr>
        <p:spPr>
          <a:xfrm>
            <a:off x="998209" y="967945"/>
            <a:ext cx="612000" cy="612000"/>
          </a:xfrm>
        </p:spPr>
        <p:txBody>
          <a:bodyPr>
            <a:normAutofit/>
          </a:bodyPr>
          <a:lstStyle>
            <a:lvl1pPr>
              <a:defRPr sz="800">
                <a:latin typeface="+mn-lt"/>
              </a:defRPr>
            </a:lvl1pPr>
          </a:lstStyle>
          <a:p>
            <a:r>
              <a:rPr lang="fr-LU" dirty="0"/>
              <a:t>Image</a:t>
            </a:r>
            <a:endParaRPr lang="en-GB" dirty="0"/>
          </a:p>
        </p:txBody>
      </p:sp>
      <p:sp>
        <p:nvSpPr>
          <p:cNvPr id="22" name="Picture Placeholder 6">
            <a:extLst>
              <a:ext uri="{FF2B5EF4-FFF2-40B4-BE49-F238E27FC236}">
                <a16:creationId xmlns:a16="http://schemas.microsoft.com/office/drawing/2014/main" id="{163DD791-8552-4C47-B499-734700486CAC}"/>
              </a:ext>
            </a:extLst>
          </p:cNvPr>
          <p:cNvSpPr>
            <a:spLocks noGrp="1"/>
          </p:cNvSpPr>
          <p:nvPr>
            <p:ph type="pic" sz="quarter" idx="18" hasCustomPrompt="1"/>
          </p:nvPr>
        </p:nvSpPr>
        <p:spPr>
          <a:xfrm>
            <a:off x="1725709" y="214076"/>
            <a:ext cx="612000" cy="612000"/>
          </a:xfrm>
        </p:spPr>
        <p:txBody>
          <a:bodyPr>
            <a:normAutofit/>
          </a:bodyPr>
          <a:lstStyle>
            <a:lvl1pPr>
              <a:defRPr sz="800">
                <a:latin typeface="+mn-lt"/>
              </a:defRPr>
            </a:lvl1pPr>
          </a:lstStyle>
          <a:p>
            <a:r>
              <a:rPr lang="fr-LU" dirty="0"/>
              <a:t>Image</a:t>
            </a:r>
            <a:endParaRPr lang="en-GB" dirty="0"/>
          </a:p>
        </p:txBody>
      </p:sp>
      <p:sp>
        <p:nvSpPr>
          <p:cNvPr id="25" name="Picture Placeholder 6">
            <a:extLst>
              <a:ext uri="{FF2B5EF4-FFF2-40B4-BE49-F238E27FC236}">
                <a16:creationId xmlns:a16="http://schemas.microsoft.com/office/drawing/2014/main" id="{303D61DF-9A6F-4F15-9861-AE8F65D846F0}"/>
              </a:ext>
            </a:extLst>
          </p:cNvPr>
          <p:cNvSpPr>
            <a:spLocks noGrp="1"/>
          </p:cNvSpPr>
          <p:nvPr>
            <p:ph type="pic" sz="quarter" idx="19" hasCustomPrompt="1"/>
          </p:nvPr>
        </p:nvSpPr>
        <p:spPr>
          <a:xfrm>
            <a:off x="998209" y="1721814"/>
            <a:ext cx="612000" cy="612000"/>
          </a:xfrm>
        </p:spPr>
        <p:txBody>
          <a:bodyPr>
            <a:normAutofit/>
          </a:bodyPr>
          <a:lstStyle>
            <a:lvl1pPr>
              <a:defRPr sz="800">
                <a:latin typeface="+mn-lt"/>
              </a:defRPr>
            </a:lvl1pPr>
          </a:lstStyle>
          <a:p>
            <a:r>
              <a:rPr lang="fr-LU" dirty="0"/>
              <a:t>Image</a:t>
            </a:r>
            <a:endParaRPr lang="en-GB" dirty="0"/>
          </a:p>
        </p:txBody>
      </p:sp>
      <p:sp>
        <p:nvSpPr>
          <p:cNvPr id="26" name="Picture Placeholder 6">
            <a:extLst>
              <a:ext uri="{FF2B5EF4-FFF2-40B4-BE49-F238E27FC236}">
                <a16:creationId xmlns:a16="http://schemas.microsoft.com/office/drawing/2014/main" id="{EDA72079-87D9-4575-B3EB-BB0F500F3551}"/>
              </a:ext>
            </a:extLst>
          </p:cNvPr>
          <p:cNvSpPr>
            <a:spLocks noGrp="1"/>
          </p:cNvSpPr>
          <p:nvPr>
            <p:ph type="pic" sz="quarter" idx="20" hasCustomPrompt="1"/>
          </p:nvPr>
        </p:nvSpPr>
        <p:spPr>
          <a:xfrm>
            <a:off x="998209" y="2475683"/>
            <a:ext cx="612000" cy="612000"/>
          </a:xfrm>
        </p:spPr>
        <p:txBody>
          <a:bodyPr>
            <a:normAutofit/>
          </a:bodyPr>
          <a:lstStyle>
            <a:lvl1pPr>
              <a:defRPr sz="800">
                <a:latin typeface="+mn-lt"/>
              </a:defRPr>
            </a:lvl1pPr>
          </a:lstStyle>
          <a:p>
            <a:r>
              <a:rPr lang="fr-LU" dirty="0"/>
              <a:t>Image</a:t>
            </a:r>
            <a:endParaRPr lang="en-GB" dirty="0"/>
          </a:p>
        </p:txBody>
      </p:sp>
      <p:sp>
        <p:nvSpPr>
          <p:cNvPr id="27" name="Picture Placeholder 6">
            <a:extLst>
              <a:ext uri="{FF2B5EF4-FFF2-40B4-BE49-F238E27FC236}">
                <a16:creationId xmlns:a16="http://schemas.microsoft.com/office/drawing/2014/main" id="{16606422-532D-4DCD-AA3B-03AD228A20A9}"/>
              </a:ext>
            </a:extLst>
          </p:cNvPr>
          <p:cNvSpPr>
            <a:spLocks noGrp="1"/>
          </p:cNvSpPr>
          <p:nvPr>
            <p:ph type="pic" sz="quarter" idx="21" hasCustomPrompt="1"/>
          </p:nvPr>
        </p:nvSpPr>
        <p:spPr>
          <a:xfrm>
            <a:off x="998209" y="3229552"/>
            <a:ext cx="612000" cy="612000"/>
          </a:xfrm>
        </p:spPr>
        <p:txBody>
          <a:bodyPr>
            <a:normAutofit/>
          </a:bodyPr>
          <a:lstStyle>
            <a:lvl1pPr>
              <a:defRPr sz="800">
                <a:latin typeface="+mn-lt"/>
              </a:defRPr>
            </a:lvl1pPr>
          </a:lstStyle>
          <a:p>
            <a:r>
              <a:rPr lang="fr-LU" dirty="0"/>
              <a:t>Image</a:t>
            </a:r>
            <a:endParaRPr lang="en-GB" dirty="0"/>
          </a:p>
        </p:txBody>
      </p:sp>
      <p:sp>
        <p:nvSpPr>
          <p:cNvPr id="28" name="Picture Placeholder 6">
            <a:extLst>
              <a:ext uri="{FF2B5EF4-FFF2-40B4-BE49-F238E27FC236}">
                <a16:creationId xmlns:a16="http://schemas.microsoft.com/office/drawing/2014/main" id="{0B0F5602-239D-4897-A842-6A99E7AC7FB2}"/>
              </a:ext>
            </a:extLst>
          </p:cNvPr>
          <p:cNvSpPr>
            <a:spLocks noGrp="1"/>
          </p:cNvSpPr>
          <p:nvPr>
            <p:ph type="pic" sz="quarter" idx="22" hasCustomPrompt="1"/>
          </p:nvPr>
        </p:nvSpPr>
        <p:spPr>
          <a:xfrm>
            <a:off x="998209" y="3983423"/>
            <a:ext cx="612000" cy="612000"/>
          </a:xfrm>
        </p:spPr>
        <p:txBody>
          <a:bodyPr>
            <a:normAutofit/>
          </a:bodyPr>
          <a:lstStyle>
            <a:lvl1pPr>
              <a:defRPr sz="800">
                <a:latin typeface="+mn-lt"/>
              </a:defRPr>
            </a:lvl1pPr>
          </a:lstStyle>
          <a:p>
            <a:r>
              <a:rPr lang="fr-LU" dirty="0"/>
              <a:t>Image</a:t>
            </a:r>
            <a:endParaRPr lang="en-GB" dirty="0"/>
          </a:p>
        </p:txBody>
      </p:sp>
      <p:sp>
        <p:nvSpPr>
          <p:cNvPr id="29" name="Picture Placeholder 6">
            <a:extLst>
              <a:ext uri="{FF2B5EF4-FFF2-40B4-BE49-F238E27FC236}">
                <a16:creationId xmlns:a16="http://schemas.microsoft.com/office/drawing/2014/main" id="{E3B1123D-FE3B-4E79-B567-4F7D11543F22}"/>
              </a:ext>
            </a:extLst>
          </p:cNvPr>
          <p:cNvSpPr>
            <a:spLocks noGrp="1"/>
          </p:cNvSpPr>
          <p:nvPr>
            <p:ph type="pic" sz="quarter" idx="23" hasCustomPrompt="1"/>
          </p:nvPr>
        </p:nvSpPr>
        <p:spPr>
          <a:xfrm>
            <a:off x="1725709" y="967945"/>
            <a:ext cx="612000" cy="612000"/>
          </a:xfrm>
        </p:spPr>
        <p:txBody>
          <a:bodyPr>
            <a:normAutofit/>
          </a:bodyPr>
          <a:lstStyle>
            <a:lvl1pPr>
              <a:defRPr sz="800">
                <a:latin typeface="+mn-lt"/>
              </a:defRPr>
            </a:lvl1pPr>
          </a:lstStyle>
          <a:p>
            <a:r>
              <a:rPr lang="fr-LU" dirty="0"/>
              <a:t>Image</a:t>
            </a:r>
            <a:endParaRPr lang="en-GB" dirty="0"/>
          </a:p>
        </p:txBody>
      </p:sp>
      <p:sp>
        <p:nvSpPr>
          <p:cNvPr id="30" name="Picture Placeholder 6">
            <a:extLst>
              <a:ext uri="{FF2B5EF4-FFF2-40B4-BE49-F238E27FC236}">
                <a16:creationId xmlns:a16="http://schemas.microsoft.com/office/drawing/2014/main" id="{29E9D440-D5B1-4413-9D06-A56F48422A44}"/>
              </a:ext>
            </a:extLst>
          </p:cNvPr>
          <p:cNvSpPr>
            <a:spLocks noGrp="1"/>
          </p:cNvSpPr>
          <p:nvPr>
            <p:ph type="pic" sz="quarter" idx="24" hasCustomPrompt="1"/>
          </p:nvPr>
        </p:nvSpPr>
        <p:spPr>
          <a:xfrm>
            <a:off x="2453209" y="1721814"/>
            <a:ext cx="612000" cy="612000"/>
          </a:xfrm>
        </p:spPr>
        <p:txBody>
          <a:bodyPr>
            <a:normAutofit/>
          </a:bodyPr>
          <a:lstStyle>
            <a:lvl1pPr>
              <a:defRPr sz="800">
                <a:latin typeface="+mn-lt"/>
              </a:defRPr>
            </a:lvl1pPr>
          </a:lstStyle>
          <a:p>
            <a:r>
              <a:rPr lang="fr-LU" dirty="0"/>
              <a:t>Image</a:t>
            </a:r>
            <a:endParaRPr lang="en-GB" dirty="0"/>
          </a:p>
        </p:txBody>
      </p:sp>
      <p:sp>
        <p:nvSpPr>
          <p:cNvPr id="31" name="Picture Placeholder 6">
            <a:extLst>
              <a:ext uri="{FF2B5EF4-FFF2-40B4-BE49-F238E27FC236}">
                <a16:creationId xmlns:a16="http://schemas.microsoft.com/office/drawing/2014/main" id="{8251D7DB-0041-4817-9CD6-284404A6B1DB}"/>
              </a:ext>
            </a:extLst>
          </p:cNvPr>
          <p:cNvSpPr>
            <a:spLocks noGrp="1"/>
          </p:cNvSpPr>
          <p:nvPr>
            <p:ph type="pic" sz="quarter" idx="25" hasCustomPrompt="1"/>
          </p:nvPr>
        </p:nvSpPr>
        <p:spPr>
          <a:xfrm>
            <a:off x="2453209" y="2475683"/>
            <a:ext cx="612000" cy="612000"/>
          </a:xfrm>
        </p:spPr>
        <p:txBody>
          <a:bodyPr>
            <a:normAutofit/>
          </a:bodyPr>
          <a:lstStyle>
            <a:lvl1pPr>
              <a:defRPr sz="800">
                <a:latin typeface="+mn-lt"/>
              </a:defRPr>
            </a:lvl1pPr>
          </a:lstStyle>
          <a:p>
            <a:r>
              <a:rPr lang="fr-LU" dirty="0"/>
              <a:t>Image</a:t>
            </a:r>
            <a:endParaRPr lang="en-GB" dirty="0"/>
          </a:p>
        </p:txBody>
      </p:sp>
      <p:sp>
        <p:nvSpPr>
          <p:cNvPr id="32" name="Picture Placeholder 6">
            <a:extLst>
              <a:ext uri="{FF2B5EF4-FFF2-40B4-BE49-F238E27FC236}">
                <a16:creationId xmlns:a16="http://schemas.microsoft.com/office/drawing/2014/main" id="{A0D1DF97-8BDC-4D57-BC30-1EEB0D1FDCE8}"/>
              </a:ext>
            </a:extLst>
          </p:cNvPr>
          <p:cNvSpPr>
            <a:spLocks noGrp="1"/>
          </p:cNvSpPr>
          <p:nvPr>
            <p:ph type="pic" sz="quarter" idx="26" hasCustomPrompt="1"/>
          </p:nvPr>
        </p:nvSpPr>
        <p:spPr>
          <a:xfrm>
            <a:off x="2453209" y="3229552"/>
            <a:ext cx="612000" cy="612000"/>
          </a:xfrm>
        </p:spPr>
        <p:txBody>
          <a:bodyPr>
            <a:normAutofit/>
          </a:bodyPr>
          <a:lstStyle>
            <a:lvl1pPr>
              <a:defRPr sz="800">
                <a:latin typeface="+mn-lt"/>
              </a:defRPr>
            </a:lvl1pPr>
          </a:lstStyle>
          <a:p>
            <a:r>
              <a:rPr lang="fr-LU" dirty="0"/>
              <a:t>Image</a:t>
            </a:r>
            <a:endParaRPr lang="en-GB" dirty="0"/>
          </a:p>
        </p:txBody>
      </p:sp>
      <p:sp>
        <p:nvSpPr>
          <p:cNvPr id="33" name="Picture Placeholder 6">
            <a:extLst>
              <a:ext uri="{FF2B5EF4-FFF2-40B4-BE49-F238E27FC236}">
                <a16:creationId xmlns:a16="http://schemas.microsoft.com/office/drawing/2014/main" id="{7285BAE9-0507-4226-A52F-1EDA504AF067}"/>
              </a:ext>
            </a:extLst>
          </p:cNvPr>
          <p:cNvSpPr>
            <a:spLocks noGrp="1"/>
          </p:cNvSpPr>
          <p:nvPr>
            <p:ph type="pic" sz="quarter" idx="27" hasCustomPrompt="1"/>
          </p:nvPr>
        </p:nvSpPr>
        <p:spPr>
          <a:xfrm>
            <a:off x="2453209" y="3983423"/>
            <a:ext cx="612000" cy="612000"/>
          </a:xfrm>
        </p:spPr>
        <p:txBody>
          <a:bodyPr>
            <a:normAutofit/>
          </a:bodyPr>
          <a:lstStyle>
            <a:lvl1pPr>
              <a:defRPr sz="800">
                <a:latin typeface="+mn-lt"/>
              </a:defRPr>
            </a:lvl1pPr>
          </a:lstStyle>
          <a:p>
            <a:r>
              <a:rPr lang="fr-LU" dirty="0"/>
              <a:t>Image</a:t>
            </a:r>
            <a:endParaRPr lang="en-GB" dirty="0"/>
          </a:p>
        </p:txBody>
      </p:sp>
      <p:sp>
        <p:nvSpPr>
          <p:cNvPr id="34" name="Picture Placeholder 6">
            <a:extLst>
              <a:ext uri="{FF2B5EF4-FFF2-40B4-BE49-F238E27FC236}">
                <a16:creationId xmlns:a16="http://schemas.microsoft.com/office/drawing/2014/main" id="{5C3859DD-4CA3-4039-BFD9-CE7A3CFD0E33}"/>
              </a:ext>
            </a:extLst>
          </p:cNvPr>
          <p:cNvSpPr>
            <a:spLocks noGrp="1"/>
          </p:cNvSpPr>
          <p:nvPr>
            <p:ph type="pic" sz="quarter" idx="28" hasCustomPrompt="1"/>
          </p:nvPr>
        </p:nvSpPr>
        <p:spPr>
          <a:xfrm>
            <a:off x="1725709" y="1721814"/>
            <a:ext cx="612000" cy="612000"/>
          </a:xfrm>
        </p:spPr>
        <p:txBody>
          <a:bodyPr>
            <a:normAutofit/>
          </a:bodyPr>
          <a:lstStyle>
            <a:lvl1pPr>
              <a:defRPr sz="800">
                <a:latin typeface="+mn-lt"/>
              </a:defRPr>
            </a:lvl1pPr>
          </a:lstStyle>
          <a:p>
            <a:r>
              <a:rPr lang="fr-LU" dirty="0"/>
              <a:t>Image</a:t>
            </a:r>
            <a:endParaRPr lang="en-GB" dirty="0"/>
          </a:p>
        </p:txBody>
      </p:sp>
      <p:sp>
        <p:nvSpPr>
          <p:cNvPr id="35" name="Picture Placeholder 6">
            <a:extLst>
              <a:ext uri="{FF2B5EF4-FFF2-40B4-BE49-F238E27FC236}">
                <a16:creationId xmlns:a16="http://schemas.microsoft.com/office/drawing/2014/main" id="{4B4939FF-3212-4837-93AE-BB99F9D72A44}"/>
              </a:ext>
            </a:extLst>
          </p:cNvPr>
          <p:cNvSpPr>
            <a:spLocks noGrp="1"/>
          </p:cNvSpPr>
          <p:nvPr>
            <p:ph type="pic" sz="quarter" idx="29" hasCustomPrompt="1"/>
          </p:nvPr>
        </p:nvSpPr>
        <p:spPr>
          <a:xfrm>
            <a:off x="1725709" y="2475683"/>
            <a:ext cx="612000" cy="612000"/>
          </a:xfrm>
        </p:spPr>
        <p:txBody>
          <a:bodyPr>
            <a:normAutofit/>
          </a:bodyPr>
          <a:lstStyle>
            <a:lvl1pPr>
              <a:defRPr sz="800">
                <a:latin typeface="+mn-lt"/>
              </a:defRPr>
            </a:lvl1pPr>
          </a:lstStyle>
          <a:p>
            <a:r>
              <a:rPr lang="fr-LU" dirty="0"/>
              <a:t>Image</a:t>
            </a:r>
            <a:endParaRPr lang="en-GB" dirty="0"/>
          </a:p>
        </p:txBody>
      </p:sp>
      <p:sp>
        <p:nvSpPr>
          <p:cNvPr id="36" name="Picture Placeholder 6">
            <a:extLst>
              <a:ext uri="{FF2B5EF4-FFF2-40B4-BE49-F238E27FC236}">
                <a16:creationId xmlns:a16="http://schemas.microsoft.com/office/drawing/2014/main" id="{82143B60-5306-4CA8-ABB6-C0B3CC499C18}"/>
              </a:ext>
            </a:extLst>
          </p:cNvPr>
          <p:cNvSpPr>
            <a:spLocks noGrp="1"/>
          </p:cNvSpPr>
          <p:nvPr>
            <p:ph type="pic" sz="quarter" idx="30" hasCustomPrompt="1"/>
          </p:nvPr>
        </p:nvSpPr>
        <p:spPr>
          <a:xfrm>
            <a:off x="1725709" y="3229552"/>
            <a:ext cx="612000" cy="612000"/>
          </a:xfrm>
        </p:spPr>
        <p:txBody>
          <a:bodyPr>
            <a:normAutofit/>
          </a:bodyPr>
          <a:lstStyle>
            <a:lvl1pPr>
              <a:defRPr sz="800">
                <a:latin typeface="+mn-lt"/>
              </a:defRPr>
            </a:lvl1pPr>
          </a:lstStyle>
          <a:p>
            <a:r>
              <a:rPr lang="fr-LU" dirty="0"/>
              <a:t>Image</a:t>
            </a:r>
            <a:endParaRPr lang="en-GB" dirty="0"/>
          </a:p>
        </p:txBody>
      </p:sp>
      <p:sp>
        <p:nvSpPr>
          <p:cNvPr id="37" name="Picture Placeholder 6">
            <a:extLst>
              <a:ext uri="{FF2B5EF4-FFF2-40B4-BE49-F238E27FC236}">
                <a16:creationId xmlns:a16="http://schemas.microsoft.com/office/drawing/2014/main" id="{C523D135-8E14-42A9-B8E4-698723647FC6}"/>
              </a:ext>
            </a:extLst>
          </p:cNvPr>
          <p:cNvSpPr>
            <a:spLocks noGrp="1"/>
          </p:cNvSpPr>
          <p:nvPr>
            <p:ph type="pic" sz="quarter" idx="31" hasCustomPrompt="1"/>
          </p:nvPr>
        </p:nvSpPr>
        <p:spPr>
          <a:xfrm>
            <a:off x="1725709" y="3983423"/>
            <a:ext cx="612000" cy="612000"/>
          </a:xfrm>
        </p:spPr>
        <p:txBody>
          <a:bodyPr>
            <a:normAutofit/>
          </a:bodyPr>
          <a:lstStyle>
            <a:lvl1pPr>
              <a:defRPr sz="800">
                <a:latin typeface="+mn-lt"/>
              </a:defRPr>
            </a:lvl1pPr>
          </a:lstStyle>
          <a:p>
            <a:r>
              <a:rPr lang="fr-LU" dirty="0"/>
              <a:t>Image</a:t>
            </a:r>
            <a:endParaRPr lang="en-GB" dirty="0"/>
          </a:p>
        </p:txBody>
      </p:sp>
      <p:sp>
        <p:nvSpPr>
          <p:cNvPr id="38" name="Picture Placeholder 6">
            <a:extLst>
              <a:ext uri="{FF2B5EF4-FFF2-40B4-BE49-F238E27FC236}">
                <a16:creationId xmlns:a16="http://schemas.microsoft.com/office/drawing/2014/main" id="{F6A6FB63-946E-43D7-8074-E1EB12AE8CEA}"/>
              </a:ext>
            </a:extLst>
          </p:cNvPr>
          <p:cNvSpPr>
            <a:spLocks noGrp="1"/>
          </p:cNvSpPr>
          <p:nvPr>
            <p:ph type="pic" sz="quarter" idx="32" hasCustomPrompt="1"/>
          </p:nvPr>
        </p:nvSpPr>
        <p:spPr>
          <a:xfrm>
            <a:off x="2453209" y="967945"/>
            <a:ext cx="612000" cy="612000"/>
          </a:xfrm>
        </p:spPr>
        <p:txBody>
          <a:bodyPr>
            <a:normAutofit/>
          </a:bodyPr>
          <a:lstStyle>
            <a:lvl1pPr>
              <a:defRPr sz="800">
                <a:latin typeface="+mn-lt"/>
              </a:defRPr>
            </a:lvl1pPr>
          </a:lstStyle>
          <a:p>
            <a:r>
              <a:rPr lang="fr-LU" dirty="0"/>
              <a:t>Image</a:t>
            </a:r>
            <a:endParaRPr lang="en-GB" dirty="0"/>
          </a:p>
        </p:txBody>
      </p:sp>
      <p:sp>
        <p:nvSpPr>
          <p:cNvPr id="39" name="Picture Placeholder 6">
            <a:extLst>
              <a:ext uri="{FF2B5EF4-FFF2-40B4-BE49-F238E27FC236}">
                <a16:creationId xmlns:a16="http://schemas.microsoft.com/office/drawing/2014/main" id="{4D53101D-2416-44C8-9EA4-BE1717A521C3}"/>
              </a:ext>
            </a:extLst>
          </p:cNvPr>
          <p:cNvSpPr>
            <a:spLocks noGrp="1"/>
          </p:cNvSpPr>
          <p:nvPr>
            <p:ph type="pic" sz="quarter" idx="33" hasCustomPrompt="1"/>
          </p:nvPr>
        </p:nvSpPr>
        <p:spPr>
          <a:xfrm>
            <a:off x="3180709" y="214076"/>
            <a:ext cx="612000" cy="612000"/>
          </a:xfrm>
        </p:spPr>
        <p:txBody>
          <a:bodyPr>
            <a:normAutofit/>
          </a:bodyPr>
          <a:lstStyle>
            <a:lvl1pPr>
              <a:defRPr sz="800">
                <a:latin typeface="+mn-lt"/>
              </a:defRPr>
            </a:lvl1pPr>
          </a:lstStyle>
          <a:p>
            <a:r>
              <a:rPr lang="fr-LU" dirty="0"/>
              <a:t>Image</a:t>
            </a:r>
            <a:endParaRPr lang="en-GB" dirty="0"/>
          </a:p>
        </p:txBody>
      </p:sp>
      <p:sp>
        <p:nvSpPr>
          <p:cNvPr id="40" name="Picture Placeholder 6">
            <a:extLst>
              <a:ext uri="{FF2B5EF4-FFF2-40B4-BE49-F238E27FC236}">
                <a16:creationId xmlns:a16="http://schemas.microsoft.com/office/drawing/2014/main" id="{F6CA6C26-BDBE-4880-B720-62CA662E2400}"/>
              </a:ext>
            </a:extLst>
          </p:cNvPr>
          <p:cNvSpPr>
            <a:spLocks noGrp="1"/>
          </p:cNvSpPr>
          <p:nvPr>
            <p:ph type="pic" sz="quarter" idx="34" hasCustomPrompt="1"/>
          </p:nvPr>
        </p:nvSpPr>
        <p:spPr>
          <a:xfrm>
            <a:off x="3180709" y="1721814"/>
            <a:ext cx="612000" cy="612000"/>
          </a:xfrm>
        </p:spPr>
        <p:txBody>
          <a:bodyPr>
            <a:normAutofit/>
          </a:bodyPr>
          <a:lstStyle>
            <a:lvl1pPr>
              <a:defRPr sz="800">
                <a:latin typeface="+mn-lt"/>
              </a:defRPr>
            </a:lvl1pPr>
          </a:lstStyle>
          <a:p>
            <a:r>
              <a:rPr lang="fr-LU" dirty="0"/>
              <a:t>Image</a:t>
            </a:r>
            <a:endParaRPr lang="en-GB" dirty="0"/>
          </a:p>
        </p:txBody>
      </p:sp>
      <p:sp>
        <p:nvSpPr>
          <p:cNvPr id="41" name="Picture Placeholder 6">
            <a:extLst>
              <a:ext uri="{FF2B5EF4-FFF2-40B4-BE49-F238E27FC236}">
                <a16:creationId xmlns:a16="http://schemas.microsoft.com/office/drawing/2014/main" id="{767DF8CA-5DC4-4D18-B662-BF3737EA6561}"/>
              </a:ext>
            </a:extLst>
          </p:cNvPr>
          <p:cNvSpPr>
            <a:spLocks noGrp="1"/>
          </p:cNvSpPr>
          <p:nvPr>
            <p:ph type="pic" sz="quarter" idx="35" hasCustomPrompt="1"/>
          </p:nvPr>
        </p:nvSpPr>
        <p:spPr>
          <a:xfrm>
            <a:off x="3908209" y="2475683"/>
            <a:ext cx="612000" cy="612000"/>
          </a:xfrm>
        </p:spPr>
        <p:txBody>
          <a:bodyPr>
            <a:normAutofit/>
          </a:bodyPr>
          <a:lstStyle>
            <a:lvl1pPr>
              <a:defRPr sz="800">
                <a:latin typeface="+mn-lt"/>
              </a:defRPr>
            </a:lvl1pPr>
          </a:lstStyle>
          <a:p>
            <a:r>
              <a:rPr lang="fr-LU" dirty="0"/>
              <a:t>Image</a:t>
            </a:r>
            <a:endParaRPr lang="en-GB" dirty="0"/>
          </a:p>
        </p:txBody>
      </p:sp>
      <p:sp>
        <p:nvSpPr>
          <p:cNvPr id="42" name="Picture Placeholder 6">
            <a:extLst>
              <a:ext uri="{FF2B5EF4-FFF2-40B4-BE49-F238E27FC236}">
                <a16:creationId xmlns:a16="http://schemas.microsoft.com/office/drawing/2014/main" id="{0CC193B8-2EC6-45CD-A48B-48CD7DBE44A8}"/>
              </a:ext>
            </a:extLst>
          </p:cNvPr>
          <p:cNvSpPr>
            <a:spLocks noGrp="1"/>
          </p:cNvSpPr>
          <p:nvPr>
            <p:ph type="pic" sz="quarter" idx="36" hasCustomPrompt="1"/>
          </p:nvPr>
        </p:nvSpPr>
        <p:spPr>
          <a:xfrm>
            <a:off x="3180709" y="2475683"/>
            <a:ext cx="612000" cy="612000"/>
          </a:xfrm>
        </p:spPr>
        <p:txBody>
          <a:bodyPr>
            <a:normAutofit/>
          </a:bodyPr>
          <a:lstStyle>
            <a:lvl1pPr>
              <a:defRPr sz="800">
                <a:latin typeface="+mn-lt"/>
              </a:defRPr>
            </a:lvl1pPr>
          </a:lstStyle>
          <a:p>
            <a:r>
              <a:rPr lang="fr-LU" dirty="0"/>
              <a:t>Image</a:t>
            </a:r>
            <a:endParaRPr lang="en-GB" dirty="0"/>
          </a:p>
        </p:txBody>
      </p:sp>
      <p:sp>
        <p:nvSpPr>
          <p:cNvPr id="43" name="Picture Placeholder 6">
            <a:extLst>
              <a:ext uri="{FF2B5EF4-FFF2-40B4-BE49-F238E27FC236}">
                <a16:creationId xmlns:a16="http://schemas.microsoft.com/office/drawing/2014/main" id="{B0FBB762-C976-48FF-9146-7F80C0E7D91C}"/>
              </a:ext>
            </a:extLst>
          </p:cNvPr>
          <p:cNvSpPr>
            <a:spLocks noGrp="1"/>
          </p:cNvSpPr>
          <p:nvPr>
            <p:ph type="pic" sz="quarter" idx="37" hasCustomPrompt="1"/>
          </p:nvPr>
        </p:nvSpPr>
        <p:spPr>
          <a:xfrm>
            <a:off x="3908209" y="3229552"/>
            <a:ext cx="612000" cy="612000"/>
          </a:xfrm>
        </p:spPr>
        <p:txBody>
          <a:bodyPr>
            <a:normAutofit/>
          </a:bodyPr>
          <a:lstStyle>
            <a:lvl1pPr>
              <a:defRPr sz="800">
                <a:latin typeface="+mn-lt"/>
              </a:defRPr>
            </a:lvl1pPr>
          </a:lstStyle>
          <a:p>
            <a:r>
              <a:rPr lang="fr-LU" dirty="0"/>
              <a:t>Image</a:t>
            </a:r>
            <a:endParaRPr lang="en-GB" dirty="0"/>
          </a:p>
        </p:txBody>
      </p:sp>
      <p:sp>
        <p:nvSpPr>
          <p:cNvPr id="44" name="Picture Placeholder 6">
            <a:extLst>
              <a:ext uri="{FF2B5EF4-FFF2-40B4-BE49-F238E27FC236}">
                <a16:creationId xmlns:a16="http://schemas.microsoft.com/office/drawing/2014/main" id="{70854DDD-1516-4B20-B9E6-5A017EB78BE2}"/>
              </a:ext>
            </a:extLst>
          </p:cNvPr>
          <p:cNvSpPr>
            <a:spLocks noGrp="1"/>
          </p:cNvSpPr>
          <p:nvPr>
            <p:ph type="pic" sz="quarter" idx="38" hasCustomPrompt="1"/>
          </p:nvPr>
        </p:nvSpPr>
        <p:spPr>
          <a:xfrm>
            <a:off x="4635709" y="3983423"/>
            <a:ext cx="612000" cy="612000"/>
          </a:xfrm>
        </p:spPr>
        <p:txBody>
          <a:bodyPr>
            <a:normAutofit/>
          </a:bodyPr>
          <a:lstStyle>
            <a:lvl1pPr>
              <a:defRPr sz="800">
                <a:latin typeface="+mn-lt"/>
              </a:defRPr>
            </a:lvl1pPr>
          </a:lstStyle>
          <a:p>
            <a:r>
              <a:rPr lang="fr-LU" dirty="0"/>
              <a:t>Image</a:t>
            </a:r>
            <a:endParaRPr lang="en-GB" dirty="0"/>
          </a:p>
        </p:txBody>
      </p:sp>
      <p:sp>
        <p:nvSpPr>
          <p:cNvPr id="45" name="Picture Placeholder 6">
            <a:extLst>
              <a:ext uri="{FF2B5EF4-FFF2-40B4-BE49-F238E27FC236}">
                <a16:creationId xmlns:a16="http://schemas.microsoft.com/office/drawing/2014/main" id="{D8F21EAF-831C-450A-B73E-A7DC5A2D1B6F}"/>
              </a:ext>
            </a:extLst>
          </p:cNvPr>
          <p:cNvSpPr>
            <a:spLocks noGrp="1"/>
          </p:cNvSpPr>
          <p:nvPr>
            <p:ph type="pic" sz="quarter" idx="39" hasCustomPrompt="1"/>
          </p:nvPr>
        </p:nvSpPr>
        <p:spPr>
          <a:xfrm>
            <a:off x="3908209" y="3983423"/>
            <a:ext cx="612000" cy="612000"/>
          </a:xfrm>
        </p:spPr>
        <p:txBody>
          <a:bodyPr>
            <a:normAutofit/>
          </a:bodyPr>
          <a:lstStyle>
            <a:lvl1pPr>
              <a:defRPr sz="800">
                <a:latin typeface="+mn-lt"/>
              </a:defRPr>
            </a:lvl1pPr>
          </a:lstStyle>
          <a:p>
            <a:r>
              <a:rPr lang="fr-LU" dirty="0"/>
              <a:t>Image</a:t>
            </a:r>
            <a:endParaRPr lang="en-GB" dirty="0"/>
          </a:p>
        </p:txBody>
      </p:sp>
      <p:sp>
        <p:nvSpPr>
          <p:cNvPr id="46" name="Picture Placeholder 6">
            <a:extLst>
              <a:ext uri="{FF2B5EF4-FFF2-40B4-BE49-F238E27FC236}">
                <a16:creationId xmlns:a16="http://schemas.microsoft.com/office/drawing/2014/main" id="{A42542F8-D60D-42B5-AAA7-E45608FAC134}"/>
              </a:ext>
            </a:extLst>
          </p:cNvPr>
          <p:cNvSpPr>
            <a:spLocks noGrp="1"/>
          </p:cNvSpPr>
          <p:nvPr>
            <p:ph type="pic" sz="quarter" idx="40" hasCustomPrompt="1"/>
          </p:nvPr>
        </p:nvSpPr>
        <p:spPr>
          <a:xfrm>
            <a:off x="3180709" y="3229552"/>
            <a:ext cx="612000" cy="612000"/>
          </a:xfrm>
        </p:spPr>
        <p:txBody>
          <a:bodyPr>
            <a:normAutofit/>
          </a:bodyPr>
          <a:lstStyle>
            <a:lvl1pPr>
              <a:defRPr sz="800">
                <a:latin typeface="+mn-lt"/>
              </a:defRPr>
            </a:lvl1pPr>
          </a:lstStyle>
          <a:p>
            <a:r>
              <a:rPr lang="fr-LU" dirty="0"/>
              <a:t>Image</a:t>
            </a:r>
            <a:endParaRPr lang="en-GB" dirty="0"/>
          </a:p>
        </p:txBody>
      </p:sp>
      <p:sp>
        <p:nvSpPr>
          <p:cNvPr id="47" name="Picture Placeholder 6">
            <a:extLst>
              <a:ext uri="{FF2B5EF4-FFF2-40B4-BE49-F238E27FC236}">
                <a16:creationId xmlns:a16="http://schemas.microsoft.com/office/drawing/2014/main" id="{71E5E821-4076-4AED-AC19-C6BC14BEF9C1}"/>
              </a:ext>
            </a:extLst>
          </p:cNvPr>
          <p:cNvSpPr>
            <a:spLocks noGrp="1"/>
          </p:cNvSpPr>
          <p:nvPr>
            <p:ph type="pic" sz="quarter" idx="41" hasCustomPrompt="1"/>
          </p:nvPr>
        </p:nvSpPr>
        <p:spPr>
          <a:xfrm>
            <a:off x="3180709" y="3983423"/>
            <a:ext cx="612000" cy="612000"/>
          </a:xfrm>
        </p:spPr>
        <p:txBody>
          <a:bodyPr>
            <a:normAutofit/>
          </a:bodyPr>
          <a:lstStyle>
            <a:lvl1pPr>
              <a:defRPr sz="800">
                <a:latin typeface="+mn-lt"/>
              </a:defRPr>
            </a:lvl1pPr>
          </a:lstStyle>
          <a:p>
            <a:r>
              <a:rPr lang="fr-LU" dirty="0"/>
              <a:t>Image</a:t>
            </a:r>
            <a:endParaRPr lang="en-GB" dirty="0"/>
          </a:p>
        </p:txBody>
      </p:sp>
      <p:sp>
        <p:nvSpPr>
          <p:cNvPr id="48" name="Picture Placeholder 6">
            <a:extLst>
              <a:ext uri="{FF2B5EF4-FFF2-40B4-BE49-F238E27FC236}">
                <a16:creationId xmlns:a16="http://schemas.microsoft.com/office/drawing/2014/main" id="{2596B763-D136-4465-82B4-A5BE4F93942D}"/>
              </a:ext>
            </a:extLst>
          </p:cNvPr>
          <p:cNvSpPr>
            <a:spLocks noGrp="1"/>
          </p:cNvSpPr>
          <p:nvPr>
            <p:ph type="pic" sz="quarter" idx="42" hasCustomPrompt="1"/>
          </p:nvPr>
        </p:nvSpPr>
        <p:spPr>
          <a:xfrm>
            <a:off x="2453209" y="214076"/>
            <a:ext cx="612000" cy="612000"/>
          </a:xfrm>
        </p:spPr>
        <p:txBody>
          <a:bodyPr>
            <a:normAutofit/>
          </a:bodyPr>
          <a:lstStyle>
            <a:lvl1pPr>
              <a:defRPr sz="800">
                <a:latin typeface="+mn-lt"/>
              </a:defRPr>
            </a:lvl1pPr>
          </a:lstStyle>
          <a:p>
            <a:r>
              <a:rPr lang="fr-LU" dirty="0"/>
              <a:t>Image</a:t>
            </a:r>
            <a:endParaRPr lang="en-GB" dirty="0"/>
          </a:p>
        </p:txBody>
      </p:sp>
      <p:sp>
        <p:nvSpPr>
          <p:cNvPr id="49" name="Picture Placeholder 6">
            <a:extLst>
              <a:ext uri="{FF2B5EF4-FFF2-40B4-BE49-F238E27FC236}">
                <a16:creationId xmlns:a16="http://schemas.microsoft.com/office/drawing/2014/main" id="{16DFECD5-A659-4B31-B3CA-62A71129E7AC}"/>
              </a:ext>
            </a:extLst>
          </p:cNvPr>
          <p:cNvSpPr>
            <a:spLocks noGrp="1"/>
          </p:cNvSpPr>
          <p:nvPr>
            <p:ph type="pic" sz="quarter" idx="43" hasCustomPrompt="1"/>
          </p:nvPr>
        </p:nvSpPr>
        <p:spPr>
          <a:xfrm>
            <a:off x="3180709" y="967945"/>
            <a:ext cx="612000" cy="612000"/>
          </a:xfrm>
        </p:spPr>
        <p:txBody>
          <a:bodyPr>
            <a:normAutofit/>
          </a:bodyPr>
          <a:lstStyle>
            <a:lvl1pPr>
              <a:defRPr sz="800">
                <a:latin typeface="+mn-lt"/>
              </a:defRPr>
            </a:lvl1pPr>
          </a:lstStyle>
          <a:p>
            <a:r>
              <a:rPr lang="fr-LU" dirty="0"/>
              <a:t>Image</a:t>
            </a:r>
            <a:endParaRPr lang="en-GB" dirty="0"/>
          </a:p>
        </p:txBody>
      </p:sp>
      <p:sp>
        <p:nvSpPr>
          <p:cNvPr id="50" name="Picture Placeholder 6">
            <a:extLst>
              <a:ext uri="{FF2B5EF4-FFF2-40B4-BE49-F238E27FC236}">
                <a16:creationId xmlns:a16="http://schemas.microsoft.com/office/drawing/2014/main" id="{52464976-E2CC-4C46-884E-C406D0E8FCD7}"/>
              </a:ext>
            </a:extLst>
          </p:cNvPr>
          <p:cNvSpPr>
            <a:spLocks noGrp="1"/>
          </p:cNvSpPr>
          <p:nvPr>
            <p:ph type="pic" sz="quarter" idx="44" hasCustomPrompt="1"/>
          </p:nvPr>
        </p:nvSpPr>
        <p:spPr>
          <a:xfrm>
            <a:off x="6818209" y="3229552"/>
            <a:ext cx="612000" cy="612000"/>
          </a:xfrm>
        </p:spPr>
        <p:txBody>
          <a:bodyPr>
            <a:normAutofit/>
          </a:bodyPr>
          <a:lstStyle>
            <a:lvl1pPr>
              <a:defRPr sz="800">
                <a:latin typeface="+mn-lt"/>
              </a:defRPr>
            </a:lvl1pPr>
          </a:lstStyle>
          <a:p>
            <a:r>
              <a:rPr lang="fr-LU" dirty="0"/>
              <a:t>Image</a:t>
            </a:r>
            <a:endParaRPr lang="en-GB" dirty="0"/>
          </a:p>
        </p:txBody>
      </p:sp>
      <p:sp>
        <p:nvSpPr>
          <p:cNvPr id="51" name="Picture Placeholder 6">
            <a:extLst>
              <a:ext uri="{FF2B5EF4-FFF2-40B4-BE49-F238E27FC236}">
                <a16:creationId xmlns:a16="http://schemas.microsoft.com/office/drawing/2014/main" id="{DDE213D6-0DC1-468D-9BD9-725376709322}"/>
              </a:ext>
            </a:extLst>
          </p:cNvPr>
          <p:cNvSpPr>
            <a:spLocks noGrp="1"/>
          </p:cNvSpPr>
          <p:nvPr>
            <p:ph type="pic" sz="quarter" idx="45" hasCustomPrompt="1"/>
          </p:nvPr>
        </p:nvSpPr>
        <p:spPr>
          <a:xfrm>
            <a:off x="6090709" y="3229552"/>
            <a:ext cx="612000" cy="612000"/>
          </a:xfrm>
        </p:spPr>
        <p:txBody>
          <a:bodyPr>
            <a:normAutofit/>
          </a:bodyPr>
          <a:lstStyle>
            <a:lvl1pPr>
              <a:defRPr sz="800">
                <a:latin typeface="+mn-lt"/>
              </a:defRPr>
            </a:lvl1pPr>
          </a:lstStyle>
          <a:p>
            <a:r>
              <a:rPr lang="fr-LU" dirty="0"/>
              <a:t>Image</a:t>
            </a:r>
            <a:endParaRPr lang="en-GB" dirty="0"/>
          </a:p>
        </p:txBody>
      </p:sp>
      <p:sp>
        <p:nvSpPr>
          <p:cNvPr id="52" name="Picture Placeholder 6">
            <a:extLst>
              <a:ext uri="{FF2B5EF4-FFF2-40B4-BE49-F238E27FC236}">
                <a16:creationId xmlns:a16="http://schemas.microsoft.com/office/drawing/2014/main" id="{156F21FD-BEFF-4CEF-9BF1-3AF3A0A63FFC}"/>
              </a:ext>
            </a:extLst>
          </p:cNvPr>
          <p:cNvSpPr>
            <a:spLocks noGrp="1"/>
          </p:cNvSpPr>
          <p:nvPr>
            <p:ph type="pic" sz="quarter" idx="46" hasCustomPrompt="1"/>
          </p:nvPr>
        </p:nvSpPr>
        <p:spPr>
          <a:xfrm>
            <a:off x="4635709" y="3229552"/>
            <a:ext cx="612000" cy="612000"/>
          </a:xfrm>
        </p:spPr>
        <p:txBody>
          <a:bodyPr>
            <a:normAutofit/>
          </a:bodyPr>
          <a:lstStyle>
            <a:lvl1pPr>
              <a:defRPr sz="800">
                <a:latin typeface="+mn-lt"/>
              </a:defRPr>
            </a:lvl1pPr>
          </a:lstStyle>
          <a:p>
            <a:r>
              <a:rPr lang="fr-LU" dirty="0"/>
              <a:t>Image</a:t>
            </a:r>
            <a:endParaRPr lang="en-GB" dirty="0"/>
          </a:p>
        </p:txBody>
      </p:sp>
      <p:sp>
        <p:nvSpPr>
          <p:cNvPr id="53" name="Picture Placeholder 6">
            <a:extLst>
              <a:ext uri="{FF2B5EF4-FFF2-40B4-BE49-F238E27FC236}">
                <a16:creationId xmlns:a16="http://schemas.microsoft.com/office/drawing/2014/main" id="{DC936E87-457B-4F28-8E39-7766EF02569C}"/>
              </a:ext>
            </a:extLst>
          </p:cNvPr>
          <p:cNvSpPr>
            <a:spLocks noGrp="1"/>
          </p:cNvSpPr>
          <p:nvPr>
            <p:ph type="pic" sz="quarter" idx="47" hasCustomPrompt="1"/>
          </p:nvPr>
        </p:nvSpPr>
        <p:spPr>
          <a:xfrm>
            <a:off x="5363209" y="3229552"/>
            <a:ext cx="612000" cy="612000"/>
          </a:xfrm>
        </p:spPr>
        <p:txBody>
          <a:bodyPr>
            <a:normAutofit/>
          </a:bodyPr>
          <a:lstStyle>
            <a:lvl1pPr>
              <a:defRPr sz="800">
                <a:latin typeface="+mn-lt"/>
              </a:defRPr>
            </a:lvl1pPr>
          </a:lstStyle>
          <a:p>
            <a:r>
              <a:rPr lang="fr-LU" dirty="0"/>
              <a:t>Image</a:t>
            </a:r>
            <a:endParaRPr lang="en-GB" dirty="0"/>
          </a:p>
        </p:txBody>
      </p:sp>
      <p:sp>
        <p:nvSpPr>
          <p:cNvPr id="54" name="Picture Placeholder 6">
            <a:extLst>
              <a:ext uri="{FF2B5EF4-FFF2-40B4-BE49-F238E27FC236}">
                <a16:creationId xmlns:a16="http://schemas.microsoft.com/office/drawing/2014/main" id="{DC57956A-3F3B-48F7-84F7-C882CA44D52C}"/>
              </a:ext>
            </a:extLst>
          </p:cNvPr>
          <p:cNvSpPr>
            <a:spLocks noGrp="1"/>
          </p:cNvSpPr>
          <p:nvPr>
            <p:ph type="pic" sz="quarter" idx="48" hasCustomPrompt="1"/>
          </p:nvPr>
        </p:nvSpPr>
        <p:spPr>
          <a:xfrm>
            <a:off x="7545709" y="3983423"/>
            <a:ext cx="612000" cy="612000"/>
          </a:xfrm>
        </p:spPr>
        <p:txBody>
          <a:bodyPr>
            <a:normAutofit/>
          </a:bodyPr>
          <a:lstStyle>
            <a:lvl1pPr>
              <a:defRPr sz="800">
                <a:latin typeface="+mn-lt"/>
              </a:defRPr>
            </a:lvl1pPr>
          </a:lstStyle>
          <a:p>
            <a:r>
              <a:rPr lang="fr-LU" dirty="0"/>
              <a:t>Image</a:t>
            </a:r>
            <a:endParaRPr lang="en-GB" dirty="0"/>
          </a:p>
        </p:txBody>
      </p:sp>
      <p:sp>
        <p:nvSpPr>
          <p:cNvPr id="55" name="Picture Placeholder 6">
            <a:extLst>
              <a:ext uri="{FF2B5EF4-FFF2-40B4-BE49-F238E27FC236}">
                <a16:creationId xmlns:a16="http://schemas.microsoft.com/office/drawing/2014/main" id="{6559AB08-2E2F-4842-A06A-7AD885278E22}"/>
              </a:ext>
            </a:extLst>
          </p:cNvPr>
          <p:cNvSpPr>
            <a:spLocks noGrp="1"/>
          </p:cNvSpPr>
          <p:nvPr>
            <p:ph type="pic" sz="quarter" idx="49" hasCustomPrompt="1"/>
          </p:nvPr>
        </p:nvSpPr>
        <p:spPr>
          <a:xfrm>
            <a:off x="6818209" y="3983423"/>
            <a:ext cx="612000" cy="612000"/>
          </a:xfrm>
        </p:spPr>
        <p:txBody>
          <a:bodyPr>
            <a:normAutofit/>
          </a:bodyPr>
          <a:lstStyle>
            <a:lvl1pPr>
              <a:defRPr sz="800">
                <a:latin typeface="+mn-lt"/>
              </a:defRPr>
            </a:lvl1pPr>
          </a:lstStyle>
          <a:p>
            <a:r>
              <a:rPr lang="fr-LU" dirty="0"/>
              <a:t>Image</a:t>
            </a:r>
            <a:endParaRPr lang="en-GB" dirty="0"/>
          </a:p>
        </p:txBody>
      </p:sp>
      <p:sp>
        <p:nvSpPr>
          <p:cNvPr id="56" name="Picture Placeholder 6">
            <a:extLst>
              <a:ext uri="{FF2B5EF4-FFF2-40B4-BE49-F238E27FC236}">
                <a16:creationId xmlns:a16="http://schemas.microsoft.com/office/drawing/2014/main" id="{5DC964AC-1E3B-4CBB-A0C8-C9989BFB632D}"/>
              </a:ext>
            </a:extLst>
          </p:cNvPr>
          <p:cNvSpPr>
            <a:spLocks noGrp="1"/>
          </p:cNvSpPr>
          <p:nvPr>
            <p:ph type="pic" sz="quarter" idx="50" hasCustomPrompt="1"/>
          </p:nvPr>
        </p:nvSpPr>
        <p:spPr>
          <a:xfrm>
            <a:off x="6090709" y="3983423"/>
            <a:ext cx="612000" cy="612000"/>
          </a:xfrm>
        </p:spPr>
        <p:txBody>
          <a:bodyPr>
            <a:normAutofit/>
          </a:bodyPr>
          <a:lstStyle>
            <a:lvl1pPr>
              <a:defRPr sz="800">
                <a:latin typeface="+mn-lt"/>
              </a:defRPr>
            </a:lvl1pPr>
          </a:lstStyle>
          <a:p>
            <a:r>
              <a:rPr lang="fr-LU" dirty="0"/>
              <a:t>Image</a:t>
            </a:r>
            <a:endParaRPr lang="en-GB" dirty="0"/>
          </a:p>
        </p:txBody>
      </p:sp>
      <p:sp>
        <p:nvSpPr>
          <p:cNvPr id="57" name="Picture Placeholder 6">
            <a:extLst>
              <a:ext uri="{FF2B5EF4-FFF2-40B4-BE49-F238E27FC236}">
                <a16:creationId xmlns:a16="http://schemas.microsoft.com/office/drawing/2014/main" id="{A5246B2E-EA32-4EBB-B878-605FDC37CD6B}"/>
              </a:ext>
            </a:extLst>
          </p:cNvPr>
          <p:cNvSpPr>
            <a:spLocks noGrp="1"/>
          </p:cNvSpPr>
          <p:nvPr>
            <p:ph type="pic" sz="quarter" idx="51" hasCustomPrompt="1"/>
          </p:nvPr>
        </p:nvSpPr>
        <p:spPr>
          <a:xfrm>
            <a:off x="5363209" y="3983423"/>
            <a:ext cx="612000" cy="612000"/>
          </a:xfrm>
        </p:spPr>
        <p:txBody>
          <a:bodyPr>
            <a:normAutofit/>
          </a:bodyPr>
          <a:lstStyle>
            <a:lvl1pPr>
              <a:defRPr sz="800">
                <a:latin typeface="+mn-lt"/>
              </a:defRPr>
            </a:lvl1pPr>
          </a:lstStyle>
          <a:p>
            <a:r>
              <a:rPr lang="fr-LU" dirty="0"/>
              <a:t>Image</a:t>
            </a:r>
            <a:endParaRPr lang="en-GB" dirty="0"/>
          </a:p>
        </p:txBody>
      </p:sp>
      <p:sp>
        <p:nvSpPr>
          <p:cNvPr id="58" name="Picture Placeholder 6">
            <a:extLst>
              <a:ext uri="{FF2B5EF4-FFF2-40B4-BE49-F238E27FC236}">
                <a16:creationId xmlns:a16="http://schemas.microsoft.com/office/drawing/2014/main" id="{4BF2ED2A-259E-4206-9A70-AA036CB7C1D9}"/>
              </a:ext>
            </a:extLst>
          </p:cNvPr>
          <p:cNvSpPr>
            <a:spLocks noGrp="1"/>
          </p:cNvSpPr>
          <p:nvPr>
            <p:ph type="pic" sz="quarter" idx="52" hasCustomPrompt="1"/>
          </p:nvPr>
        </p:nvSpPr>
        <p:spPr>
          <a:xfrm>
            <a:off x="3908209" y="214076"/>
            <a:ext cx="612000" cy="612000"/>
          </a:xfrm>
        </p:spPr>
        <p:txBody>
          <a:bodyPr>
            <a:normAutofit/>
          </a:bodyPr>
          <a:lstStyle>
            <a:lvl1pPr>
              <a:defRPr sz="800">
                <a:latin typeface="+mn-lt"/>
              </a:defRPr>
            </a:lvl1pPr>
          </a:lstStyle>
          <a:p>
            <a:r>
              <a:rPr lang="fr-LU" dirty="0"/>
              <a:t>Image</a:t>
            </a:r>
            <a:endParaRPr lang="en-GB" dirty="0"/>
          </a:p>
        </p:txBody>
      </p:sp>
      <p:sp>
        <p:nvSpPr>
          <p:cNvPr id="59" name="Picture Placeholder 6">
            <a:extLst>
              <a:ext uri="{FF2B5EF4-FFF2-40B4-BE49-F238E27FC236}">
                <a16:creationId xmlns:a16="http://schemas.microsoft.com/office/drawing/2014/main" id="{F2DDF67E-AC8A-4A4A-81B4-9F3CC957FC12}"/>
              </a:ext>
            </a:extLst>
          </p:cNvPr>
          <p:cNvSpPr>
            <a:spLocks noGrp="1"/>
          </p:cNvSpPr>
          <p:nvPr>
            <p:ph type="pic" sz="quarter" idx="53" hasCustomPrompt="1"/>
          </p:nvPr>
        </p:nvSpPr>
        <p:spPr>
          <a:xfrm>
            <a:off x="5363209" y="1721814"/>
            <a:ext cx="612000" cy="612000"/>
          </a:xfrm>
        </p:spPr>
        <p:txBody>
          <a:bodyPr>
            <a:normAutofit/>
          </a:bodyPr>
          <a:lstStyle>
            <a:lvl1pPr>
              <a:defRPr sz="800">
                <a:latin typeface="+mn-lt"/>
              </a:defRPr>
            </a:lvl1pPr>
          </a:lstStyle>
          <a:p>
            <a:r>
              <a:rPr lang="fr-LU" dirty="0"/>
              <a:t>Image</a:t>
            </a:r>
            <a:endParaRPr lang="en-GB" dirty="0"/>
          </a:p>
        </p:txBody>
      </p:sp>
      <p:sp>
        <p:nvSpPr>
          <p:cNvPr id="60" name="Picture Placeholder 6">
            <a:extLst>
              <a:ext uri="{FF2B5EF4-FFF2-40B4-BE49-F238E27FC236}">
                <a16:creationId xmlns:a16="http://schemas.microsoft.com/office/drawing/2014/main" id="{85D7476C-2D7E-4B7D-A8E3-40FFC0F598DC}"/>
              </a:ext>
            </a:extLst>
          </p:cNvPr>
          <p:cNvSpPr>
            <a:spLocks noGrp="1"/>
          </p:cNvSpPr>
          <p:nvPr>
            <p:ph type="pic" sz="quarter" idx="54" hasCustomPrompt="1"/>
          </p:nvPr>
        </p:nvSpPr>
        <p:spPr>
          <a:xfrm>
            <a:off x="4635709" y="1721814"/>
            <a:ext cx="612000" cy="612000"/>
          </a:xfrm>
        </p:spPr>
        <p:txBody>
          <a:bodyPr>
            <a:normAutofit/>
          </a:bodyPr>
          <a:lstStyle>
            <a:lvl1pPr>
              <a:defRPr sz="800">
                <a:latin typeface="+mn-lt"/>
              </a:defRPr>
            </a:lvl1pPr>
          </a:lstStyle>
          <a:p>
            <a:r>
              <a:rPr lang="fr-LU" dirty="0"/>
              <a:t>Image</a:t>
            </a:r>
            <a:endParaRPr lang="en-GB" dirty="0"/>
          </a:p>
        </p:txBody>
      </p:sp>
      <p:sp>
        <p:nvSpPr>
          <p:cNvPr id="61" name="Picture Placeholder 6">
            <a:extLst>
              <a:ext uri="{FF2B5EF4-FFF2-40B4-BE49-F238E27FC236}">
                <a16:creationId xmlns:a16="http://schemas.microsoft.com/office/drawing/2014/main" id="{DECEBF4A-EFE4-4206-9B8F-AB37EFC0FB4E}"/>
              </a:ext>
            </a:extLst>
          </p:cNvPr>
          <p:cNvSpPr>
            <a:spLocks noGrp="1"/>
          </p:cNvSpPr>
          <p:nvPr>
            <p:ph type="pic" sz="quarter" idx="55" hasCustomPrompt="1"/>
          </p:nvPr>
        </p:nvSpPr>
        <p:spPr>
          <a:xfrm>
            <a:off x="3908209" y="1721814"/>
            <a:ext cx="612000" cy="612000"/>
          </a:xfrm>
        </p:spPr>
        <p:txBody>
          <a:bodyPr>
            <a:normAutofit/>
          </a:bodyPr>
          <a:lstStyle>
            <a:lvl1pPr>
              <a:defRPr sz="800">
                <a:latin typeface="+mn-lt"/>
              </a:defRPr>
            </a:lvl1pPr>
          </a:lstStyle>
          <a:p>
            <a:r>
              <a:rPr lang="fr-LU" dirty="0"/>
              <a:t>Image</a:t>
            </a:r>
            <a:endParaRPr lang="en-GB" dirty="0"/>
          </a:p>
        </p:txBody>
      </p:sp>
      <p:sp>
        <p:nvSpPr>
          <p:cNvPr id="62" name="Picture Placeholder 6">
            <a:extLst>
              <a:ext uri="{FF2B5EF4-FFF2-40B4-BE49-F238E27FC236}">
                <a16:creationId xmlns:a16="http://schemas.microsoft.com/office/drawing/2014/main" id="{871B057C-8A92-4ECF-9119-DC314A60B78B}"/>
              </a:ext>
            </a:extLst>
          </p:cNvPr>
          <p:cNvSpPr>
            <a:spLocks noGrp="1"/>
          </p:cNvSpPr>
          <p:nvPr>
            <p:ph type="pic" sz="quarter" idx="56" hasCustomPrompt="1"/>
          </p:nvPr>
        </p:nvSpPr>
        <p:spPr>
          <a:xfrm>
            <a:off x="5363209" y="2475683"/>
            <a:ext cx="612000" cy="612000"/>
          </a:xfrm>
        </p:spPr>
        <p:txBody>
          <a:bodyPr>
            <a:normAutofit/>
          </a:bodyPr>
          <a:lstStyle>
            <a:lvl1pPr>
              <a:defRPr sz="800">
                <a:latin typeface="+mn-lt"/>
              </a:defRPr>
            </a:lvl1pPr>
          </a:lstStyle>
          <a:p>
            <a:r>
              <a:rPr lang="fr-LU" dirty="0"/>
              <a:t>Image</a:t>
            </a:r>
            <a:endParaRPr lang="en-GB" dirty="0"/>
          </a:p>
        </p:txBody>
      </p:sp>
      <p:sp>
        <p:nvSpPr>
          <p:cNvPr id="63" name="Picture Placeholder 6">
            <a:extLst>
              <a:ext uri="{FF2B5EF4-FFF2-40B4-BE49-F238E27FC236}">
                <a16:creationId xmlns:a16="http://schemas.microsoft.com/office/drawing/2014/main" id="{CA18E746-FA18-4E99-9CE0-9D52B2050239}"/>
              </a:ext>
            </a:extLst>
          </p:cNvPr>
          <p:cNvSpPr>
            <a:spLocks noGrp="1"/>
          </p:cNvSpPr>
          <p:nvPr>
            <p:ph type="pic" sz="quarter" idx="57" hasCustomPrompt="1"/>
          </p:nvPr>
        </p:nvSpPr>
        <p:spPr>
          <a:xfrm>
            <a:off x="4635709" y="2475683"/>
            <a:ext cx="612000" cy="612000"/>
          </a:xfrm>
        </p:spPr>
        <p:txBody>
          <a:bodyPr>
            <a:normAutofit/>
          </a:bodyPr>
          <a:lstStyle>
            <a:lvl1pPr>
              <a:defRPr sz="800">
                <a:latin typeface="+mn-lt"/>
              </a:defRPr>
            </a:lvl1pPr>
          </a:lstStyle>
          <a:p>
            <a:r>
              <a:rPr lang="fr-LU" dirty="0"/>
              <a:t>Image</a:t>
            </a:r>
            <a:endParaRPr lang="en-GB" dirty="0"/>
          </a:p>
        </p:txBody>
      </p:sp>
      <p:sp>
        <p:nvSpPr>
          <p:cNvPr id="64" name="Picture Placeholder 6">
            <a:extLst>
              <a:ext uri="{FF2B5EF4-FFF2-40B4-BE49-F238E27FC236}">
                <a16:creationId xmlns:a16="http://schemas.microsoft.com/office/drawing/2014/main" id="{E0F555E1-11FB-4314-AF05-3D93F973D9C2}"/>
              </a:ext>
            </a:extLst>
          </p:cNvPr>
          <p:cNvSpPr>
            <a:spLocks noGrp="1"/>
          </p:cNvSpPr>
          <p:nvPr>
            <p:ph type="pic" sz="quarter" idx="58" hasCustomPrompt="1"/>
          </p:nvPr>
        </p:nvSpPr>
        <p:spPr>
          <a:xfrm>
            <a:off x="8273206" y="3229552"/>
            <a:ext cx="612000" cy="612000"/>
          </a:xfrm>
        </p:spPr>
        <p:txBody>
          <a:bodyPr>
            <a:normAutofit/>
          </a:bodyPr>
          <a:lstStyle>
            <a:lvl1pPr>
              <a:defRPr sz="800">
                <a:latin typeface="+mn-lt"/>
              </a:defRPr>
            </a:lvl1pPr>
          </a:lstStyle>
          <a:p>
            <a:r>
              <a:rPr lang="fr-LU" dirty="0"/>
              <a:t>Image</a:t>
            </a:r>
            <a:endParaRPr lang="en-GB" dirty="0"/>
          </a:p>
        </p:txBody>
      </p:sp>
      <p:sp>
        <p:nvSpPr>
          <p:cNvPr id="65" name="Picture Placeholder 6">
            <a:extLst>
              <a:ext uri="{FF2B5EF4-FFF2-40B4-BE49-F238E27FC236}">
                <a16:creationId xmlns:a16="http://schemas.microsoft.com/office/drawing/2014/main" id="{ECDC4D77-5836-4CC6-9F95-AEC3EE9E14B4}"/>
              </a:ext>
            </a:extLst>
          </p:cNvPr>
          <p:cNvSpPr>
            <a:spLocks noGrp="1"/>
          </p:cNvSpPr>
          <p:nvPr>
            <p:ph type="pic" sz="quarter" idx="59" hasCustomPrompt="1"/>
          </p:nvPr>
        </p:nvSpPr>
        <p:spPr>
          <a:xfrm>
            <a:off x="7545709" y="3229552"/>
            <a:ext cx="612000" cy="612000"/>
          </a:xfrm>
        </p:spPr>
        <p:txBody>
          <a:bodyPr>
            <a:normAutofit/>
          </a:bodyPr>
          <a:lstStyle>
            <a:lvl1pPr>
              <a:defRPr sz="800">
                <a:latin typeface="+mn-lt"/>
              </a:defRPr>
            </a:lvl1pPr>
          </a:lstStyle>
          <a:p>
            <a:r>
              <a:rPr lang="fr-LU" dirty="0"/>
              <a:t>Image</a:t>
            </a:r>
            <a:endParaRPr lang="en-GB" dirty="0"/>
          </a:p>
        </p:txBody>
      </p:sp>
      <p:sp>
        <p:nvSpPr>
          <p:cNvPr id="66" name="Picture Placeholder 6">
            <a:extLst>
              <a:ext uri="{FF2B5EF4-FFF2-40B4-BE49-F238E27FC236}">
                <a16:creationId xmlns:a16="http://schemas.microsoft.com/office/drawing/2014/main" id="{4C95D8D8-9B49-4CC4-B078-7D4D137A9716}"/>
              </a:ext>
            </a:extLst>
          </p:cNvPr>
          <p:cNvSpPr>
            <a:spLocks noGrp="1"/>
          </p:cNvSpPr>
          <p:nvPr>
            <p:ph type="pic" sz="quarter" idx="60" hasCustomPrompt="1"/>
          </p:nvPr>
        </p:nvSpPr>
        <p:spPr>
          <a:xfrm>
            <a:off x="8273206" y="3983423"/>
            <a:ext cx="612000" cy="612000"/>
          </a:xfrm>
        </p:spPr>
        <p:txBody>
          <a:bodyPr>
            <a:normAutofit/>
          </a:bodyPr>
          <a:lstStyle>
            <a:lvl1pPr>
              <a:defRPr sz="800">
                <a:latin typeface="+mn-lt"/>
              </a:defRPr>
            </a:lvl1pPr>
          </a:lstStyle>
          <a:p>
            <a:r>
              <a:rPr lang="fr-LU" dirty="0"/>
              <a:t>Image</a:t>
            </a:r>
            <a:endParaRPr lang="en-GB" dirty="0"/>
          </a:p>
        </p:txBody>
      </p:sp>
      <p:sp>
        <p:nvSpPr>
          <p:cNvPr id="67" name="Picture Placeholder 6">
            <a:extLst>
              <a:ext uri="{FF2B5EF4-FFF2-40B4-BE49-F238E27FC236}">
                <a16:creationId xmlns:a16="http://schemas.microsoft.com/office/drawing/2014/main" id="{A3B96BD4-FC0C-48F9-B512-39ED5060F1F6}"/>
              </a:ext>
            </a:extLst>
          </p:cNvPr>
          <p:cNvSpPr>
            <a:spLocks noGrp="1"/>
          </p:cNvSpPr>
          <p:nvPr>
            <p:ph type="pic" sz="quarter" idx="61" hasCustomPrompt="1"/>
          </p:nvPr>
        </p:nvSpPr>
        <p:spPr>
          <a:xfrm>
            <a:off x="3908209" y="967945"/>
            <a:ext cx="612000" cy="612000"/>
          </a:xfrm>
        </p:spPr>
        <p:txBody>
          <a:bodyPr>
            <a:normAutofit/>
          </a:bodyPr>
          <a:lstStyle>
            <a:lvl1pPr>
              <a:defRPr sz="800">
                <a:latin typeface="+mn-lt"/>
              </a:defRPr>
            </a:lvl1pPr>
          </a:lstStyle>
          <a:p>
            <a:r>
              <a:rPr lang="fr-LU" dirty="0"/>
              <a:t>Image</a:t>
            </a:r>
            <a:endParaRPr lang="en-GB" dirty="0"/>
          </a:p>
        </p:txBody>
      </p:sp>
      <p:sp>
        <p:nvSpPr>
          <p:cNvPr id="68" name="Picture Placeholder 6">
            <a:extLst>
              <a:ext uri="{FF2B5EF4-FFF2-40B4-BE49-F238E27FC236}">
                <a16:creationId xmlns:a16="http://schemas.microsoft.com/office/drawing/2014/main" id="{557F5227-055E-4563-B776-3D59289324CA}"/>
              </a:ext>
            </a:extLst>
          </p:cNvPr>
          <p:cNvSpPr>
            <a:spLocks noGrp="1"/>
          </p:cNvSpPr>
          <p:nvPr>
            <p:ph type="pic" sz="quarter" idx="62" hasCustomPrompt="1"/>
          </p:nvPr>
        </p:nvSpPr>
        <p:spPr>
          <a:xfrm>
            <a:off x="7545709" y="1721814"/>
            <a:ext cx="612000" cy="612000"/>
          </a:xfrm>
        </p:spPr>
        <p:txBody>
          <a:bodyPr>
            <a:normAutofit/>
          </a:bodyPr>
          <a:lstStyle>
            <a:lvl1pPr>
              <a:defRPr sz="800">
                <a:latin typeface="+mn-lt"/>
              </a:defRPr>
            </a:lvl1pPr>
          </a:lstStyle>
          <a:p>
            <a:r>
              <a:rPr lang="fr-LU" dirty="0"/>
              <a:t>Image</a:t>
            </a:r>
            <a:endParaRPr lang="en-GB" dirty="0"/>
          </a:p>
        </p:txBody>
      </p:sp>
      <p:sp>
        <p:nvSpPr>
          <p:cNvPr id="69" name="Picture Placeholder 6">
            <a:extLst>
              <a:ext uri="{FF2B5EF4-FFF2-40B4-BE49-F238E27FC236}">
                <a16:creationId xmlns:a16="http://schemas.microsoft.com/office/drawing/2014/main" id="{CAA9C9FB-2E5A-43CB-A443-3B2EB2912960}"/>
              </a:ext>
            </a:extLst>
          </p:cNvPr>
          <p:cNvSpPr>
            <a:spLocks noGrp="1"/>
          </p:cNvSpPr>
          <p:nvPr>
            <p:ph type="pic" sz="quarter" idx="63" hasCustomPrompt="1"/>
          </p:nvPr>
        </p:nvSpPr>
        <p:spPr>
          <a:xfrm>
            <a:off x="6818209" y="1721814"/>
            <a:ext cx="612000" cy="612000"/>
          </a:xfrm>
        </p:spPr>
        <p:txBody>
          <a:bodyPr>
            <a:normAutofit/>
          </a:bodyPr>
          <a:lstStyle>
            <a:lvl1pPr>
              <a:defRPr sz="800">
                <a:latin typeface="+mn-lt"/>
              </a:defRPr>
            </a:lvl1pPr>
          </a:lstStyle>
          <a:p>
            <a:r>
              <a:rPr lang="fr-LU" dirty="0"/>
              <a:t>Image</a:t>
            </a:r>
            <a:endParaRPr lang="en-GB" dirty="0"/>
          </a:p>
        </p:txBody>
      </p:sp>
      <p:sp>
        <p:nvSpPr>
          <p:cNvPr id="70" name="Picture Placeholder 6">
            <a:extLst>
              <a:ext uri="{FF2B5EF4-FFF2-40B4-BE49-F238E27FC236}">
                <a16:creationId xmlns:a16="http://schemas.microsoft.com/office/drawing/2014/main" id="{5EB7F64F-2B00-4663-BC3C-2D9221BD9F07}"/>
              </a:ext>
            </a:extLst>
          </p:cNvPr>
          <p:cNvSpPr>
            <a:spLocks noGrp="1"/>
          </p:cNvSpPr>
          <p:nvPr>
            <p:ph type="pic" sz="quarter" idx="64" hasCustomPrompt="1"/>
          </p:nvPr>
        </p:nvSpPr>
        <p:spPr>
          <a:xfrm>
            <a:off x="6090709" y="1721814"/>
            <a:ext cx="612000" cy="612000"/>
          </a:xfrm>
        </p:spPr>
        <p:txBody>
          <a:bodyPr>
            <a:normAutofit/>
          </a:bodyPr>
          <a:lstStyle>
            <a:lvl1pPr>
              <a:defRPr sz="800">
                <a:latin typeface="+mn-lt"/>
              </a:defRPr>
            </a:lvl1pPr>
          </a:lstStyle>
          <a:p>
            <a:r>
              <a:rPr lang="fr-LU" dirty="0"/>
              <a:t>Image</a:t>
            </a:r>
            <a:endParaRPr lang="en-GB" dirty="0"/>
          </a:p>
        </p:txBody>
      </p:sp>
      <p:sp>
        <p:nvSpPr>
          <p:cNvPr id="71" name="Picture Placeholder 6">
            <a:extLst>
              <a:ext uri="{FF2B5EF4-FFF2-40B4-BE49-F238E27FC236}">
                <a16:creationId xmlns:a16="http://schemas.microsoft.com/office/drawing/2014/main" id="{2A1F288F-1A11-420B-A9D8-29200093E7EB}"/>
              </a:ext>
            </a:extLst>
          </p:cNvPr>
          <p:cNvSpPr>
            <a:spLocks noGrp="1"/>
          </p:cNvSpPr>
          <p:nvPr>
            <p:ph type="pic" sz="quarter" idx="65" hasCustomPrompt="1"/>
          </p:nvPr>
        </p:nvSpPr>
        <p:spPr>
          <a:xfrm>
            <a:off x="8273206" y="2475683"/>
            <a:ext cx="612000" cy="612000"/>
          </a:xfrm>
        </p:spPr>
        <p:txBody>
          <a:bodyPr>
            <a:normAutofit/>
          </a:bodyPr>
          <a:lstStyle>
            <a:lvl1pPr>
              <a:defRPr sz="800">
                <a:latin typeface="+mn-lt"/>
              </a:defRPr>
            </a:lvl1pPr>
          </a:lstStyle>
          <a:p>
            <a:r>
              <a:rPr lang="fr-LU" dirty="0"/>
              <a:t>Image</a:t>
            </a:r>
            <a:endParaRPr lang="en-GB" dirty="0"/>
          </a:p>
        </p:txBody>
      </p:sp>
      <p:sp>
        <p:nvSpPr>
          <p:cNvPr id="72" name="Picture Placeholder 6">
            <a:extLst>
              <a:ext uri="{FF2B5EF4-FFF2-40B4-BE49-F238E27FC236}">
                <a16:creationId xmlns:a16="http://schemas.microsoft.com/office/drawing/2014/main" id="{C2D45B0E-BB51-467C-9D60-5418482C7F1A}"/>
              </a:ext>
            </a:extLst>
          </p:cNvPr>
          <p:cNvSpPr>
            <a:spLocks noGrp="1"/>
          </p:cNvSpPr>
          <p:nvPr>
            <p:ph type="pic" sz="quarter" idx="66" hasCustomPrompt="1"/>
          </p:nvPr>
        </p:nvSpPr>
        <p:spPr>
          <a:xfrm>
            <a:off x="7545709" y="2475683"/>
            <a:ext cx="612000" cy="612000"/>
          </a:xfrm>
        </p:spPr>
        <p:txBody>
          <a:bodyPr>
            <a:normAutofit/>
          </a:bodyPr>
          <a:lstStyle>
            <a:lvl1pPr>
              <a:defRPr sz="800">
                <a:latin typeface="+mn-lt"/>
              </a:defRPr>
            </a:lvl1pPr>
          </a:lstStyle>
          <a:p>
            <a:r>
              <a:rPr lang="fr-LU" dirty="0"/>
              <a:t>Image</a:t>
            </a:r>
            <a:endParaRPr lang="en-GB" dirty="0"/>
          </a:p>
        </p:txBody>
      </p:sp>
      <p:sp>
        <p:nvSpPr>
          <p:cNvPr id="73" name="Picture Placeholder 6">
            <a:extLst>
              <a:ext uri="{FF2B5EF4-FFF2-40B4-BE49-F238E27FC236}">
                <a16:creationId xmlns:a16="http://schemas.microsoft.com/office/drawing/2014/main" id="{654CF3EC-7075-4E5E-A1BD-E4EB697CDB18}"/>
              </a:ext>
            </a:extLst>
          </p:cNvPr>
          <p:cNvSpPr>
            <a:spLocks noGrp="1"/>
          </p:cNvSpPr>
          <p:nvPr>
            <p:ph type="pic" sz="quarter" idx="67" hasCustomPrompt="1"/>
          </p:nvPr>
        </p:nvSpPr>
        <p:spPr>
          <a:xfrm>
            <a:off x="6818209" y="2475683"/>
            <a:ext cx="612000" cy="612000"/>
          </a:xfrm>
        </p:spPr>
        <p:txBody>
          <a:bodyPr>
            <a:normAutofit/>
          </a:bodyPr>
          <a:lstStyle>
            <a:lvl1pPr>
              <a:defRPr sz="800">
                <a:latin typeface="+mn-lt"/>
              </a:defRPr>
            </a:lvl1pPr>
          </a:lstStyle>
          <a:p>
            <a:r>
              <a:rPr lang="fr-LU" dirty="0"/>
              <a:t>Image</a:t>
            </a:r>
            <a:endParaRPr lang="en-GB" dirty="0"/>
          </a:p>
        </p:txBody>
      </p:sp>
      <p:sp>
        <p:nvSpPr>
          <p:cNvPr id="74" name="Picture Placeholder 6">
            <a:extLst>
              <a:ext uri="{FF2B5EF4-FFF2-40B4-BE49-F238E27FC236}">
                <a16:creationId xmlns:a16="http://schemas.microsoft.com/office/drawing/2014/main" id="{CDB364B2-2BA6-43EE-BDDB-80D7A5E67B4F}"/>
              </a:ext>
            </a:extLst>
          </p:cNvPr>
          <p:cNvSpPr>
            <a:spLocks noGrp="1"/>
          </p:cNvSpPr>
          <p:nvPr>
            <p:ph type="pic" sz="quarter" idx="68" hasCustomPrompt="1"/>
          </p:nvPr>
        </p:nvSpPr>
        <p:spPr>
          <a:xfrm>
            <a:off x="6090709" y="2475683"/>
            <a:ext cx="612000" cy="612000"/>
          </a:xfrm>
        </p:spPr>
        <p:txBody>
          <a:bodyPr>
            <a:normAutofit/>
          </a:bodyPr>
          <a:lstStyle>
            <a:lvl1pPr>
              <a:defRPr sz="800">
                <a:latin typeface="+mn-lt"/>
              </a:defRPr>
            </a:lvl1pPr>
          </a:lstStyle>
          <a:p>
            <a:r>
              <a:rPr lang="fr-LU" dirty="0"/>
              <a:t>Image</a:t>
            </a:r>
            <a:endParaRPr lang="en-GB" dirty="0"/>
          </a:p>
        </p:txBody>
      </p:sp>
      <p:sp>
        <p:nvSpPr>
          <p:cNvPr id="75" name="Picture Placeholder 6">
            <a:extLst>
              <a:ext uri="{FF2B5EF4-FFF2-40B4-BE49-F238E27FC236}">
                <a16:creationId xmlns:a16="http://schemas.microsoft.com/office/drawing/2014/main" id="{56F08A6E-FFB0-43C5-A4E3-1B2A3801746E}"/>
              </a:ext>
            </a:extLst>
          </p:cNvPr>
          <p:cNvSpPr>
            <a:spLocks noGrp="1"/>
          </p:cNvSpPr>
          <p:nvPr>
            <p:ph type="pic" sz="quarter" idx="69" hasCustomPrompt="1"/>
          </p:nvPr>
        </p:nvSpPr>
        <p:spPr>
          <a:xfrm>
            <a:off x="4635709" y="214076"/>
            <a:ext cx="612000" cy="612000"/>
          </a:xfrm>
        </p:spPr>
        <p:txBody>
          <a:bodyPr>
            <a:normAutofit/>
          </a:bodyPr>
          <a:lstStyle>
            <a:lvl1pPr>
              <a:defRPr sz="800">
                <a:latin typeface="+mn-lt"/>
              </a:defRPr>
            </a:lvl1pPr>
          </a:lstStyle>
          <a:p>
            <a:r>
              <a:rPr lang="fr-LU" dirty="0"/>
              <a:t>Image</a:t>
            </a:r>
            <a:endParaRPr lang="en-GB" dirty="0"/>
          </a:p>
        </p:txBody>
      </p:sp>
      <p:sp>
        <p:nvSpPr>
          <p:cNvPr id="76" name="Picture Placeholder 6">
            <a:extLst>
              <a:ext uri="{FF2B5EF4-FFF2-40B4-BE49-F238E27FC236}">
                <a16:creationId xmlns:a16="http://schemas.microsoft.com/office/drawing/2014/main" id="{B48434DB-F84D-453E-8496-15BAB879491F}"/>
              </a:ext>
            </a:extLst>
          </p:cNvPr>
          <p:cNvSpPr>
            <a:spLocks noGrp="1"/>
          </p:cNvSpPr>
          <p:nvPr>
            <p:ph type="pic" sz="quarter" idx="70" hasCustomPrompt="1"/>
          </p:nvPr>
        </p:nvSpPr>
        <p:spPr>
          <a:xfrm>
            <a:off x="4635709" y="967945"/>
            <a:ext cx="612000" cy="612000"/>
          </a:xfrm>
        </p:spPr>
        <p:txBody>
          <a:bodyPr>
            <a:normAutofit/>
          </a:bodyPr>
          <a:lstStyle>
            <a:lvl1pPr>
              <a:defRPr sz="800">
                <a:latin typeface="+mn-lt"/>
              </a:defRPr>
            </a:lvl1pPr>
          </a:lstStyle>
          <a:p>
            <a:r>
              <a:rPr lang="fr-LU" dirty="0"/>
              <a:t>Image</a:t>
            </a:r>
            <a:endParaRPr lang="en-GB" dirty="0"/>
          </a:p>
        </p:txBody>
      </p:sp>
      <p:sp>
        <p:nvSpPr>
          <p:cNvPr id="77" name="Picture Placeholder 6">
            <a:extLst>
              <a:ext uri="{FF2B5EF4-FFF2-40B4-BE49-F238E27FC236}">
                <a16:creationId xmlns:a16="http://schemas.microsoft.com/office/drawing/2014/main" id="{AECA7586-3D18-47B7-88CA-FA88CEC3DB77}"/>
              </a:ext>
            </a:extLst>
          </p:cNvPr>
          <p:cNvSpPr>
            <a:spLocks noGrp="1"/>
          </p:cNvSpPr>
          <p:nvPr>
            <p:ph type="pic" sz="quarter" idx="71" hasCustomPrompt="1"/>
          </p:nvPr>
        </p:nvSpPr>
        <p:spPr>
          <a:xfrm>
            <a:off x="7545709" y="967945"/>
            <a:ext cx="612000" cy="612000"/>
          </a:xfrm>
        </p:spPr>
        <p:txBody>
          <a:bodyPr>
            <a:normAutofit/>
          </a:bodyPr>
          <a:lstStyle>
            <a:lvl1pPr>
              <a:defRPr sz="800">
                <a:latin typeface="+mn-lt"/>
              </a:defRPr>
            </a:lvl1pPr>
          </a:lstStyle>
          <a:p>
            <a:r>
              <a:rPr lang="fr-LU" dirty="0"/>
              <a:t>Image</a:t>
            </a:r>
            <a:endParaRPr lang="en-GB" dirty="0"/>
          </a:p>
        </p:txBody>
      </p:sp>
      <p:sp>
        <p:nvSpPr>
          <p:cNvPr id="78" name="Picture Placeholder 6">
            <a:extLst>
              <a:ext uri="{FF2B5EF4-FFF2-40B4-BE49-F238E27FC236}">
                <a16:creationId xmlns:a16="http://schemas.microsoft.com/office/drawing/2014/main" id="{97C11EDC-4026-4CDF-BBE3-F8C0327EBD58}"/>
              </a:ext>
            </a:extLst>
          </p:cNvPr>
          <p:cNvSpPr>
            <a:spLocks noGrp="1"/>
          </p:cNvSpPr>
          <p:nvPr>
            <p:ph type="pic" sz="quarter" idx="72" hasCustomPrompt="1"/>
          </p:nvPr>
        </p:nvSpPr>
        <p:spPr>
          <a:xfrm>
            <a:off x="8273206" y="967945"/>
            <a:ext cx="612000" cy="612000"/>
          </a:xfrm>
        </p:spPr>
        <p:txBody>
          <a:bodyPr>
            <a:normAutofit/>
          </a:bodyPr>
          <a:lstStyle>
            <a:lvl1pPr>
              <a:defRPr sz="800">
                <a:latin typeface="+mn-lt"/>
              </a:defRPr>
            </a:lvl1pPr>
          </a:lstStyle>
          <a:p>
            <a:r>
              <a:rPr lang="fr-LU" dirty="0"/>
              <a:t>Image</a:t>
            </a:r>
            <a:endParaRPr lang="en-GB" dirty="0"/>
          </a:p>
        </p:txBody>
      </p:sp>
      <p:sp>
        <p:nvSpPr>
          <p:cNvPr id="79" name="Picture Placeholder 6">
            <a:extLst>
              <a:ext uri="{FF2B5EF4-FFF2-40B4-BE49-F238E27FC236}">
                <a16:creationId xmlns:a16="http://schemas.microsoft.com/office/drawing/2014/main" id="{7F9FF5DA-F520-470C-8A91-BEB5C53B5782}"/>
              </a:ext>
            </a:extLst>
          </p:cNvPr>
          <p:cNvSpPr>
            <a:spLocks noGrp="1"/>
          </p:cNvSpPr>
          <p:nvPr>
            <p:ph type="pic" sz="quarter" idx="73" hasCustomPrompt="1"/>
          </p:nvPr>
        </p:nvSpPr>
        <p:spPr>
          <a:xfrm>
            <a:off x="8273206" y="1721814"/>
            <a:ext cx="612000" cy="612000"/>
          </a:xfrm>
        </p:spPr>
        <p:txBody>
          <a:bodyPr>
            <a:normAutofit/>
          </a:bodyPr>
          <a:lstStyle>
            <a:lvl1pPr>
              <a:defRPr sz="800">
                <a:latin typeface="+mn-lt"/>
              </a:defRPr>
            </a:lvl1pPr>
          </a:lstStyle>
          <a:p>
            <a:r>
              <a:rPr lang="fr-LU" dirty="0"/>
              <a:t>Image</a:t>
            </a:r>
            <a:endParaRPr lang="en-GB" dirty="0"/>
          </a:p>
        </p:txBody>
      </p:sp>
      <p:sp>
        <p:nvSpPr>
          <p:cNvPr id="80" name="Picture Placeholder 6">
            <a:extLst>
              <a:ext uri="{FF2B5EF4-FFF2-40B4-BE49-F238E27FC236}">
                <a16:creationId xmlns:a16="http://schemas.microsoft.com/office/drawing/2014/main" id="{E94835C7-D921-41CE-9DCB-9BC719E610DC}"/>
              </a:ext>
            </a:extLst>
          </p:cNvPr>
          <p:cNvSpPr>
            <a:spLocks noGrp="1"/>
          </p:cNvSpPr>
          <p:nvPr>
            <p:ph type="pic" sz="quarter" idx="74" hasCustomPrompt="1"/>
          </p:nvPr>
        </p:nvSpPr>
        <p:spPr>
          <a:xfrm>
            <a:off x="5363209" y="214076"/>
            <a:ext cx="612000" cy="612000"/>
          </a:xfrm>
        </p:spPr>
        <p:txBody>
          <a:bodyPr>
            <a:normAutofit/>
          </a:bodyPr>
          <a:lstStyle>
            <a:lvl1pPr>
              <a:defRPr sz="800">
                <a:latin typeface="+mn-lt"/>
              </a:defRPr>
            </a:lvl1pPr>
          </a:lstStyle>
          <a:p>
            <a:r>
              <a:rPr lang="fr-LU" dirty="0"/>
              <a:t>Image</a:t>
            </a:r>
            <a:endParaRPr lang="en-GB" dirty="0"/>
          </a:p>
        </p:txBody>
      </p:sp>
      <p:sp>
        <p:nvSpPr>
          <p:cNvPr id="81" name="Picture Placeholder 6">
            <a:extLst>
              <a:ext uri="{FF2B5EF4-FFF2-40B4-BE49-F238E27FC236}">
                <a16:creationId xmlns:a16="http://schemas.microsoft.com/office/drawing/2014/main" id="{8FE800BF-9223-424B-9990-3B696C9609A4}"/>
              </a:ext>
            </a:extLst>
          </p:cNvPr>
          <p:cNvSpPr>
            <a:spLocks noGrp="1"/>
          </p:cNvSpPr>
          <p:nvPr>
            <p:ph type="pic" sz="quarter" idx="75" hasCustomPrompt="1"/>
          </p:nvPr>
        </p:nvSpPr>
        <p:spPr>
          <a:xfrm>
            <a:off x="5363209" y="967945"/>
            <a:ext cx="612000" cy="612000"/>
          </a:xfrm>
        </p:spPr>
        <p:txBody>
          <a:bodyPr>
            <a:normAutofit/>
          </a:bodyPr>
          <a:lstStyle>
            <a:lvl1pPr>
              <a:defRPr sz="800">
                <a:latin typeface="+mn-lt"/>
              </a:defRPr>
            </a:lvl1pPr>
          </a:lstStyle>
          <a:p>
            <a:r>
              <a:rPr lang="fr-LU" dirty="0"/>
              <a:t>Image</a:t>
            </a:r>
            <a:endParaRPr lang="en-GB" dirty="0"/>
          </a:p>
        </p:txBody>
      </p:sp>
      <p:sp>
        <p:nvSpPr>
          <p:cNvPr id="82" name="Picture Placeholder 6">
            <a:extLst>
              <a:ext uri="{FF2B5EF4-FFF2-40B4-BE49-F238E27FC236}">
                <a16:creationId xmlns:a16="http://schemas.microsoft.com/office/drawing/2014/main" id="{70C25F58-DF7D-4BF0-8BDB-DFD664F91B6E}"/>
              </a:ext>
            </a:extLst>
          </p:cNvPr>
          <p:cNvSpPr>
            <a:spLocks noGrp="1"/>
          </p:cNvSpPr>
          <p:nvPr>
            <p:ph type="pic" sz="quarter" idx="76" hasCustomPrompt="1"/>
          </p:nvPr>
        </p:nvSpPr>
        <p:spPr>
          <a:xfrm>
            <a:off x="6090709" y="967945"/>
            <a:ext cx="612000" cy="612000"/>
          </a:xfrm>
        </p:spPr>
        <p:txBody>
          <a:bodyPr>
            <a:normAutofit/>
          </a:bodyPr>
          <a:lstStyle>
            <a:lvl1pPr>
              <a:defRPr sz="800">
                <a:latin typeface="+mn-lt"/>
              </a:defRPr>
            </a:lvl1pPr>
          </a:lstStyle>
          <a:p>
            <a:r>
              <a:rPr lang="fr-LU" dirty="0"/>
              <a:t>Image</a:t>
            </a:r>
            <a:endParaRPr lang="en-GB" dirty="0"/>
          </a:p>
        </p:txBody>
      </p:sp>
      <p:sp>
        <p:nvSpPr>
          <p:cNvPr id="83" name="Picture Placeholder 6">
            <a:extLst>
              <a:ext uri="{FF2B5EF4-FFF2-40B4-BE49-F238E27FC236}">
                <a16:creationId xmlns:a16="http://schemas.microsoft.com/office/drawing/2014/main" id="{516AB6A5-E794-4F8E-913D-12DA49CF408E}"/>
              </a:ext>
            </a:extLst>
          </p:cNvPr>
          <p:cNvSpPr>
            <a:spLocks noGrp="1"/>
          </p:cNvSpPr>
          <p:nvPr>
            <p:ph type="pic" sz="quarter" idx="77" hasCustomPrompt="1"/>
          </p:nvPr>
        </p:nvSpPr>
        <p:spPr>
          <a:xfrm>
            <a:off x="6818209" y="967945"/>
            <a:ext cx="612000" cy="612000"/>
          </a:xfrm>
        </p:spPr>
        <p:txBody>
          <a:bodyPr>
            <a:normAutofit/>
          </a:bodyPr>
          <a:lstStyle>
            <a:lvl1pPr>
              <a:defRPr sz="800">
                <a:latin typeface="+mn-lt"/>
              </a:defRPr>
            </a:lvl1pPr>
          </a:lstStyle>
          <a:p>
            <a:r>
              <a:rPr lang="fr-LU" dirty="0"/>
              <a:t>Image</a:t>
            </a:r>
            <a:endParaRPr lang="en-GB" dirty="0"/>
          </a:p>
        </p:txBody>
      </p:sp>
      <p:sp>
        <p:nvSpPr>
          <p:cNvPr id="84" name="Picture Placeholder 6">
            <a:extLst>
              <a:ext uri="{FF2B5EF4-FFF2-40B4-BE49-F238E27FC236}">
                <a16:creationId xmlns:a16="http://schemas.microsoft.com/office/drawing/2014/main" id="{61DEF207-4468-4AA9-8489-F0C9A84E6CB2}"/>
              </a:ext>
            </a:extLst>
          </p:cNvPr>
          <p:cNvSpPr>
            <a:spLocks noGrp="1"/>
          </p:cNvSpPr>
          <p:nvPr>
            <p:ph type="pic" sz="quarter" idx="78" hasCustomPrompt="1"/>
          </p:nvPr>
        </p:nvSpPr>
        <p:spPr>
          <a:xfrm>
            <a:off x="6090709" y="214076"/>
            <a:ext cx="612000" cy="612000"/>
          </a:xfrm>
        </p:spPr>
        <p:txBody>
          <a:bodyPr>
            <a:normAutofit/>
          </a:bodyPr>
          <a:lstStyle>
            <a:lvl1pPr>
              <a:defRPr sz="800">
                <a:latin typeface="+mn-lt"/>
              </a:defRPr>
            </a:lvl1pPr>
          </a:lstStyle>
          <a:p>
            <a:r>
              <a:rPr lang="fr-LU" dirty="0"/>
              <a:t>Image</a:t>
            </a:r>
            <a:endParaRPr lang="en-GB" dirty="0"/>
          </a:p>
        </p:txBody>
      </p:sp>
      <p:sp>
        <p:nvSpPr>
          <p:cNvPr id="85" name="Picture Placeholder 6">
            <a:extLst>
              <a:ext uri="{FF2B5EF4-FFF2-40B4-BE49-F238E27FC236}">
                <a16:creationId xmlns:a16="http://schemas.microsoft.com/office/drawing/2014/main" id="{0213AF32-02F3-43D9-8D9F-993EDCBD14EF}"/>
              </a:ext>
            </a:extLst>
          </p:cNvPr>
          <p:cNvSpPr>
            <a:spLocks noGrp="1"/>
          </p:cNvSpPr>
          <p:nvPr>
            <p:ph type="pic" sz="quarter" idx="79" hasCustomPrompt="1"/>
          </p:nvPr>
        </p:nvSpPr>
        <p:spPr>
          <a:xfrm>
            <a:off x="6818209" y="214076"/>
            <a:ext cx="612000" cy="612000"/>
          </a:xfrm>
        </p:spPr>
        <p:txBody>
          <a:bodyPr>
            <a:normAutofit/>
          </a:bodyPr>
          <a:lstStyle>
            <a:lvl1pPr>
              <a:defRPr sz="800">
                <a:latin typeface="+mn-lt"/>
              </a:defRPr>
            </a:lvl1pPr>
          </a:lstStyle>
          <a:p>
            <a:r>
              <a:rPr lang="fr-LU" dirty="0"/>
              <a:t>Image</a:t>
            </a:r>
            <a:endParaRPr lang="en-GB" dirty="0"/>
          </a:p>
        </p:txBody>
      </p:sp>
      <p:sp>
        <p:nvSpPr>
          <p:cNvPr id="86" name="Picture Placeholder 6">
            <a:extLst>
              <a:ext uri="{FF2B5EF4-FFF2-40B4-BE49-F238E27FC236}">
                <a16:creationId xmlns:a16="http://schemas.microsoft.com/office/drawing/2014/main" id="{CD505FEA-6BF7-490C-BA89-473FF791B867}"/>
              </a:ext>
            </a:extLst>
          </p:cNvPr>
          <p:cNvSpPr>
            <a:spLocks noGrp="1"/>
          </p:cNvSpPr>
          <p:nvPr>
            <p:ph type="pic" sz="quarter" idx="80" hasCustomPrompt="1"/>
          </p:nvPr>
        </p:nvSpPr>
        <p:spPr>
          <a:xfrm>
            <a:off x="7545709" y="214076"/>
            <a:ext cx="612000" cy="612000"/>
          </a:xfrm>
        </p:spPr>
        <p:txBody>
          <a:bodyPr>
            <a:normAutofit/>
          </a:bodyPr>
          <a:lstStyle>
            <a:lvl1pPr>
              <a:defRPr sz="800">
                <a:latin typeface="+mn-lt"/>
              </a:defRPr>
            </a:lvl1pPr>
          </a:lstStyle>
          <a:p>
            <a:r>
              <a:rPr lang="fr-LU" dirty="0"/>
              <a:t>Image</a:t>
            </a:r>
            <a:endParaRPr lang="en-GB" dirty="0"/>
          </a:p>
        </p:txBody>
      </p:sp>
      <p:sp>
        <p:nvSpPr>
          <p:cNvPr id="87" name="Picture Placeholder 6">
            <a:extLst>
              <a:ext uri="{FF2B5EF4-FFF2-40B4-BE49-F238E27FC236}">
                <a16:creationId xmlns:a16="http://schemas.microsoft.com/office/drawing/2014/main" id="{D7434040-876F-4EA4-800A-B03E04D1B06A}"/>
              </a:ext>
            </a:extLst>
          </p:cNvPr>
          <p:cNvSpPr>
            <a:spLocks noGrp="1"/>
          </p:cNvSpPr>
          <p:nvPr>
            <p:ph type="pic" sz="quarter" idx="81" hasCustomPrompt="1"/>
          </p:nvPr>
        </p:nvSpPr>
        <p:spPr>
          <a:xfrm>
            <a:off x="8273206" y="214076"/>
            <a:ext cx="612000" cy="612000"/>
          </a:xfrm>
        </p:spPr>
        <p:txBody>
          <a:bodyPr>
            <a:normAutofit/>
          </a:bodyPr>
          <a:lstStyle>
            <a:lvl1pPr>
              <a:defRPr sz="800">
                <a:latin typeface="+mn-lt"/>
              </a:defRPr>
            </a:lvl1pPr>
          </a:lstStyle>
          <a:p>
            <a:r>
              <a:rPr lang="fr-LU" dirty="0"/>
              <a:t>Image</a:t>
            </a:r>
            <a:endParaRPr lang="en-GB" dirty="0"/>
          </a:p>
        </p:txBody>
      </p:sp>
    </p:spTree>
    <p:extLst>
      <p:ext uri="{BB962C8B-B14F-4D97-AF65-F5344CB8AC3E}">
        <p14:creationId xmlns:p14="http://schemas.microsoft.com/office/powerpoint/2010/main" val="1862683205"/>
      </p:ext>
    </p:extLst>
  </p:cSld>
  <p:clrMapOvr>
    <a:masterClrMapping/>
  </p:clrMapOvr>
  <p:extLst>
    <p:ext uri="{DCECCB84-F9BA-43D5-87BE-67443E8EF086}">
      <p15:sldGuideLst xmlns:p15="http://schemas.microsoft.com/office/powerpoint/2012/main">
        <p15:guide id="1" orient="horz" pos="441">
          <p15:clr>
            <a:srgbClr val="FBAE40"/>
          </p15:clr>
        </p15:guide>
        <p15:guide id="2" pos="564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 End slide">
    <p:spTree>
      <p:nvGrpSpPr>
        <p:cNvPr id="1" name=""/>
        <p:cNvGrpSpPr/>
        <p:nvPr/>
      </p:nvGrpSpPr>
      <p:grpSpPr>
        <a:xfrm>
          <a:off x="0" y="0"/>
          <a:ext cx="0" cy="0"/>
          <a:chOff x="0" y="0"/>
          <a:chExt cx="0" cy="0"/>
        </a:xfrm>
      </p:grpSpPr>
      <p:sp>
        <p:nvSpPr>
          <p:cNvPr id="17" name="Rectangle 16"/>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7FC2"/>
              </a:solidFill>
            </a:endParaRPr>
          </a:p>
        </p:txBody>
      </p:sp>
      <p:pic>
        <p:nvPicPr>
          <p:cNvPr id="18" name="Picture 17" descr="EASA-logo_RGB_negative_300dpi.png">
            <a:hlinkClick r:id="rId2"/>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7577" y="193614"/>
            <a:ext cx="1498121" cy="516317"/>
          </a:xfrm>
          <a:prstGeom prst="rect">
            <a:avLst/>
          </a:prstGeom>
        </p:spPr>
      </p:pic>
      <p:sp>
        <p:nvSpPr>
          <p:cNvPr id="10" name="Subtitle 2"/>
          <p:cNvSpPr txBox="1">
            <a:spLocks/>
          </p:cNvSpPr>
          <p:nvPr userDrawn="1"/>
        </p:nvSpPr>
        <p:spPr>
          <a:xfrm>
            <a:off x="5894716" y="4710974"/>
            <a:ext cx="2803584" cy="24920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1200" dirty="0"/>
              <a:t>An Agency of the European Union</a:t>
            </a:r>
            <a:endParaRPr lang="en-US" sz="1200" dirty="0"/>
          </a:p>
        </p:txBody>
      </p:sp>
      <p:sp>
        <p:nvSpPr>
          <p:cNvPr id="12" name="Subtitle 2"/>
          <p:cNvSpPr txBox="1">
            <a:spLocks/>
          </p:cNvSpPr>
          <p:nvPr userDrawn="1"/>
        </p:nvSpPr>
        <p:spPr>
          <a:xfrm>
            <a:off x="5099169" y="4265280"/>
            <a:ext cx="3929805" cy="383390"/>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x-none" sz="2400" b="1" dirty="0">
                <a:solidFill>
                  <a:srgbClr val="FBBC39"/>
                </a:solidFill>
              </a:rPr>
              <a:t>Your safety is our mission.</a:t>
            </a:r>
            <a:endParaRPr lang="en-US" sz="2400" b="1" dirty="0">
              <a:solidFill>
                <a:srgbClr val="FBBC39"/>
              </a:solidFill>
            </a:endParaRPr>
          </a:p>
        </p:txBody>
      </p:sp>
      <p:sp>
        <p:nvSpPr>
          <p:cNvPr id="13" name="Subtitle 2"/>
          <p:cNvSpPr txBox="1">
            <a:spLocks/>
          </p:cNvSpPr>
          <p:nvPr userDrawn="1"/>
        </p:nvSpPr>
        <p:spPr>
          <a:xfrm>
            <a:off x="618237" y="4418632"/>
            <a:ext cx="1754039" cy="282758"/>
          </a:xfrm>
          <a:prstGeom prst="rect">
            <a:avLst/>
          </a:prstGeom>
        </p:spPr>
        <p:txBody>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1200" b="1" dirty="0">
                <a:solidFill>
                  <a:schemeClr val="accent1">
                    <a:lumMod val="20000"/>
                    <a:lumOff val="80000"/>
                  </a:schemeClr>
                </a:solidFill>
              </a:rPr>
              <a:t>e</a:t>
            </a:r>
            <a:r>
              <a:rPr lang="x-none" sz="1200" b="1" dirty="0">
                <a:solidFill>
                  <a:schemeClr val="accent1">
                    <a:lumMod val="20000"/>
                    <a:lumOff val="80000"/>
                  </a:schemeClr>
                </a:solidFill>
              </a:rPr>
              <a:t>asa.europa.eu/connect</a:t>
            </a:r>
            <a:endParaRPr lang="en-US" sz="1200" b="1" dirty="0">
              <a:solidFill>
                <a:schemeClr val="accent1">
                  <a:lumMod val="20000"/>
                  <a:lumOff val="80000"/>
                </a:schemeClr>
              </a:solidFill>
            </a:endParaRPr>
          </a:p>
        </p:txBody>
      </p:sp>
      <p:sp>
        <p:nvSpPr>
          <p:cNvPr id="20" name="Text Placeholder 4"/>
          <p:cNvSpPr>
            <a:spLocks noGrp="1"/>
          </p:cNvSpPr>
          <p:nvPr>
            <p:ph type="body" sz="quarter" idx="11" hasCustomPrompt="1"/>
          </p:nvPr>
        </p:nvSpPr>
        <p:spPr>
          <a:xfrm>
            <a:off x="572711" y="1958895"/>
            <a:ext cx="8360423" cy="584679"/>
          </a:xfrm>
          <a:prstGeom prst="rect">
            <a:avLst/>
          </a:prstGeom>
        </p:spPr>
        <p:txBody>
          <a:bodyPr vert="horz"/>
          <a:lstStyle>
            <a:lvl1pPr marL="0" indent="0">
              <a:buNone/>
              <a:defRPr sz="2400">
                <a:solidFill>
                  <a:srgbClr val="FFFFFF"/>
                </a:solidFill>
              </a:defRPr>
            </a:lvl1pPr>
          </a:lstStyle>
          <a:p>
            <a:r>
              <a:rPr lang="x-none" dirty="0"/>
              <a:t>Subtitle </a:t>
            </a:r>
            <a:endParaRPr lang="en-US" dirty="0"/>
          </a:p>
        </p:txBody>
      </p:sp>
      <p:sp>
        <p:nvSpPr>
          <p:cNvPr id="21" name="Title 1">
            <a:extLst>
              <a:ext uri="{FF2B5EF4-FFF2-40B4-BE49-F238E27FC236}">
                <a16:creationId xmlns:a16="http://schemas.microsoft.com/office/drawing/2014/main" id="{F456E6D4-FE95-45DC-9BF8-48FAE2E12590}"/>
              </a:ext>
            </a:extLst>
          </p:cNvPr>
          <p:cNvSpPr>
            <a:spLocks noGrp="1"/>
          </p:cNvSpPr>
          <p:nvPr>
            <p:ph type="ctrTitle" hasCustomPrompt="1"/>
          </p:nvPr>
        </p:nvSpPr>
        <p:spPr>
          <a:xfrm>
            <a:off x="570788" y="1152096"/>
            <a:ext cx="8362345" cy="530475"/>
          </a:xfrm>
          <a:prstGeom prst="rect">
            <a:avLst/>
          </a:prstGeom>
        </p:spPr>
        <p:txBody>
          <a:bodyPr/>
          <a:lstStyle>
            <a:lvl1pPr algn="l">
              <a:lnSpc>
                <a:spcPct val="70000"/>
              </a:lnSpc>
              <a:defRPr sz="3600" b="1">
                <a:solidFill>
                  <a:srgbClr val="FFFFFF"/>
                </a:solidFill>
              </a:defRPr>
            </a:lvl1pPr>
          </a:lstStyle>
          <a:p>
            <a:r>
              <a:rPr lang="x-none" dirty="0"/>
              <a:t>End slide</a:t>
            </a:r>
            <a:endParaRPr lang="en-US" dirty="0"/>
          </a:p>
        </p:txBody>
      </p:sp>
      <p:pic>
        <p:nvPicPr>
          <p:cNvPr id="16" name="Picture 15">
            <a:extLst>
              <a:ext uri="{FF2B5EF4-FFF2-40B4-BE49-F238E27FC236}">
                <a16:creationId xmlns:a16="http://schemas.microsoft.com/office/drawing/2014/main" id="{74A22BCE-383A-46CA-9171-B47462494034}"/>
              </a:ext>
            </a:extLst>
          </p:cNvPr>
          <p:cNvPicPr>
            <a:picLocks noChangeAspect="1"/>
          </p:cNvPicPr>
          <p:nvPr userDrawn="1"/>
        </p:nvPicPr>
        <p:blipFill>
          <a:blip r:embed="rId4"/>
          <a:stretch>
            <a:fillRect/>
          </a:stretch>
        </p:blipFill>
        <p:spPr>
          <a:xfrm>
            <a:off x="8667729" y="4779207"/>
            <a:ext cx="266700" cy="180975"/>
          </a:xfrm>
          <a:prstGeom prst="rect">
            <a:avLst/>
          </a:prstGeom>
        </p:spPr>
      </p:pic>
      <p:pic>
        <p:nvPicPr>
          <p:cNvPr id="19" name="Picture 18">
            <a:extLst>
              <a:ext uri="{FF2B5EF4-FFF2-40B4-BE49-F238E27FC236}">
                <a16:creationId xmlns:a16="http://schemas.microsoft.com/office/drawing/2014/main" id="{1D17A654-2CFC-4D9D-B5A2-0B2D13CA9002}"/>
              </a:ext>
            </a:extLst>
          </p:cNvPr>
          <p:cNvPicPr>
            <a:picLocks noChangeAspect="1"/>
          </p:cNvPicPr>
          <p:nvPr userDrawn="1"/>
        </p:nvPicPr>
        <p:blipFill>
          <a:blip r:embed="rId5"/>
          <a:stretch>
            <a:fillRect/>
          </a:stretch>
        </p:blipFill>
        <p:spPr>
          <a:xfrm>
            <a:off x="714926" y="4716850"/>
            <a:ext cx="1657350" cy="228600"/>
          </a:xfrm>
          <a:prstGeom prst="rect">
            <a:avLst/>
          </a:prstGeom>
        </p:spPr>
      </p:pic>
    </p:spTree>
    <p:extLst>
      <p:ext uri="{BB962C8B-B14F-4D97-AF65-F5344CB8AC3E}">
        <p14:creationId xmlns:p14="http://schemas.microsoft.com/office/powerpoint/2010/main" val="675952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D2370F-A0B4-448F-9A64-3507BAA6F3FF}"/>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endParaRPr lang="de-DE" dirty="0"/>
          </a:p>
        </p:txBody>
      </p:sp>
      <p:sp>
        <p:nvSpPr>
          <p:cNvPr id="3" name="Text Placeholder 2">
            <a:extLst>
              <a:ext uri="{FF2B5EF4-FFF2-40B4-BE49-F238E27FC236}">
                <a16:creationId xmlns:a16="http://schemas.microsoft.com/office/drawing/2014/main" id="{387B6205-D486-43EB-8981-1C5127E8EA09}"/>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2B126132-06F2-4FC9-B338-A5A5134D76D2}"/>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3C7D0B09-0A56-48EE-B91F-94EB85ADF14D}" type="datetimeFigureOut">
              <a:rPr lang="de-DE" smtClean="0"/>
              <a:t>07.05.2024</a:t>
            </a:fld>
            <a:endParaRPr lang="de-DE"/>
          </a:p>
        </p:txBody>
      </p:sp>
      <p:sp>
        <p:nvSpPr>
          <p:cNvPr id="5" name="Footer Placeholder 4">
            <a:extLst>
              <a:ext uri="{FF2B5EF4-FFF2-40B4-BE49-F238E27FC236}">
                <a16:creationId xmlns:a16="http://schemas.microsoft.com/office/drawing/2014/main" id="{33210918-5DAB-412B-980F-035D0E628ADF}"/>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Slide Number Placeholder 5">
            <a:extLst>
              <a:ext uri="{FF2B5EF4-FFF2-40B4-BE49-F238E27FC236}">
                <a16:creationId xmlns:a16="http://schemas.microsoft.com/office/drawing/2014/main" id="{B68F957F-18B3-4E08-A226-3DA9A5FA2126}"/>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3C8172CD-57F7-4F8F-A226-0BDAF5023526}" type="slidenum">
              <a:rPr lang="de-DE" smtClean="0"/>
              <a:t>‹#›</a:t>
            </a:fld>
            <a:endParaRPr lang="de-DE"/>
          </a:p>
        </p:txBody>
      </p:sp>
    </p:spTree>
    <p:extLst>
      <p:ext uri="{BB962C8B-B14F-4D97-AF65-F5344CB8AC3E}">
        <p14:creationId xmlns:p14="http://schemas.microsoft.com/office/powerpoint/2010/main" val="2223211775"/>
      </p:ext>
    </p:extLst>
  </p:cSld>
  <p:clrMap bg1="lt1" tx1="dk1" bg2="lt2" tx2="dk2" accent1="accent1" accent2="accent2" accent3="accent3" accent4="accent4" accent5="accent5" accent6="accent6" hlink="hlink" folHlink="folHlink"/>
  <p:sldLayoutIdLst>
    <p:sldLayoutId id="2147484489" r:id="rId1"/>
    <p:sldLayoutId id="2147484490" r:id="rId2"/>
    <p:sldLayoutId id="2147484491" r:id="rId3"/>
    <p:sldLayoutId id="2147484493" r:id="rId4"/>
    <p:sldLayoutId id="2147484513" r:id="rId5"/>
    <p:sldLayoutId id="2147484514" r:id="rId6"/>
    <p:sldLayoutId id="2147484515" r:id="rId7"/>
    <p:sldLayoutId id="2147484516" r:id="rId8"/>
    <p:sldLayoutId id="2147484492"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BB38D196-AAD5-4F4A-8753-DAC46D35D01A}"/>
              </a:ext>
            </a:extLst>
          </p:cNvPr>
          <p:cNvSpPr>
            <a:spLocks noGrp="1"/>
          </p:cNvSpPr>
          <p:nvPr>
            <p:ph type="subTitle" idx="1"/>
          </p:nvPr>
        </p:nvSpPr>
        <p:spPr>
          <a:xfrm>
            <a:off x="570788" y="1733005"/>
            <a:ext cx="8127511" cy="474745"/>
          </a:xfrm>
        </p:spPr>
        <p:txBody>
          <a:bodyPr>
            <a:noAutofit/>
          </a:bodyPr>
          <a:lstStyle/>
          <a:p>
            <a:r>
              <a:rPr lang="fr-LU" sz="2800" i="1" dirty="0"/>
              <a:t>ROADMAP</a:t>
            </a:r>
          </a:p>
        </p:txBody>
      </p:sp>
      <p:sp>
        <p:nvSpPr>
          <p:cNvPr id="6" name="Title 5">
            <a:extLst>
              <a:ext uri="{FF2B5EF4-FFF2-40B4-BE49-F238E27FC236}">
                <a16:creationId xmlns:a16="http://schemas.microsoft.com/office/drawing/2014/main" id="{EC036327-3478-445A-A92F-16597133213F}"/>
              </a:ext>
            </a:extLst>
          </p:cNvPr>
          <p:cNvSpPr>
            <a:spLocks noGrp="1"/>
          </p:cNvSpPr>
          <p:nvPr>
            <p:ph type="ctrTitle"/>
          </p:nvPr>
        </p:nvSpPr>
        <p:spPr/>
        <p:txBody>
          <a:bodyPr/>
          <a:lstStyle/>
          <a:p>
            <a:r>
              <a:rPr lang="fr-LU" dirty="0"/>
              <a:t>SSI definition update in MSG-3 Vol 1 &amp; 2</a:t>
            </a:r>
          </a:p>
        </p:txBody>
      </p:sp>
      <p:sp>
        <p:nvSpPr>
          <p:cNvPr id="3" name="Subtitle 6">
            <a:extLst>
              <a:ext uri="{FF2B5EF4-FFF2-40B4-BE49-F238E27FC236}">
                <a16:creationId xmlns:a16="http://schemas.microsoft.com/office/drawing/2014/main" id="{5B489842-A90F-9085-03F5-AAE57F6A585E}"/>
              </a:ext>
            </a:extLst>
          </p:cNvPr>
          <p:cNvSpPr txBox="1">
            <a:spLocks/>
          </p:cNvSpPr>
          <p:nvPr/>
        </p:nvSpPr>
        <p:spPr>
          <a:xfrm>
            <a:off x="570789" y="2935751"/>
            <a:ext cx="6674562" cy="1390491"/>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400" kern="1200">
                <a:solidFill>
                  <a:srgbClr val="FFFFFF"/>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fr-LU" sz="1600" dirty="0" err="1"/>
              <a:t>Prepared</a:t>
            </a:r>
            <a:r>
              <a:rPr lang="fr-LU" sz="1600" dirty="0"/>
              <a:t> by: </a:t>
            </a:r>
          </a:p>
          <a:p>
            <a:r>
              <a:rPr lang="fr-LU" sz="1600" dirty="0"/>
              <a:t>Antonino </a:t>
            </a:r>
            <a:r>
              <a:rPr lang="fr-LU" sz="1600" dirty="0" err="1"/>
              <a:t>Levantino</a:t>
            </a:r>
            <a:r>
              <a:rPr lang="fr-LU" sz="1600" dirty="0"/>
              <a:t> </a:t>
            </a:r>
          </a:p>
          <a:p>
            <a:r>
              <a:rPr lang="fr-LU" sz="1600" dirty="0"/>
              <a:t>Senior Expert - MRB </a:t>
            </a:r>
          </a:p>
          <a:p>
            <a:r>
              <a:rPr lang="fr-LU" sz="1600" dirty="0"/>
              <a:t>EASA Aircraft Maintenance &amp; CAMO Section (FS.1.2)</a:t>
            </a:r>
          </a:p>
          <a:p>
            <a:endParaRPr lang="fr-LU" dirty="0"/>
          </a:p>
        </p:txBody>
      </p:sp>
      <p:sp>
        <p:nvSpPr>
          <p:cNvPr id="2" name="TextBox 1">
            <a:extLst>
              <a:ext uri="{FF2B5EF4-FFF2-40B4-BE49-F238E27FC236}">
                <a16:creationId xmlns:a16="http://schemas.microsoft.com/office/drawing/2014/main" id="{13E4B13F-1809-AFB0-D9DB-053AEE27CC13}"/>
              </a:ext>
            </a:extLst>
          </p:cNvPr>
          <p:cNvSpPr txBox="1"/>
          <p:nvPr/>
        </p:nvSpPr>
        <p:spPr>
          <a:xfrm>
            <a:off x="570788" y="4330175"/>
            <a:ext cx="2667629" cy="307777"/>
          </a:xfrm>
          <a:prstGeom prst="rect">
            <a:avLst/>
          </a:prstGeom>
          <a:noFill/>
        </p:spPr>
        <p:txBody>
          <a:bodyPr wrap="square" rtlCol="0">
            <a:spAutoFit/>
          </a:bodyPr>
          <a:lstStyle/>
          <a:p>
            <a:r>
              <a:rPr lang="en-GB" sz="1400" dirty="0">
                <a:solidFill>
                  <a:schemeClr val="bg1"/>
                </a:solidFill>
              </a:rPr>
              <a:t>Date: 17/05/2024</a:t>
            </a:r>
            <a:endParaRPr lang="en-US" sz="1400" dirty="0">
              <a:solidFill>
                <a:schemeClr val="bg1"/>
              </a:solidFill>
            </a:endParaRPr>
          </a:p>
        </p:txBody>
      </p:sp>
    </p:spTree>
    <p:extLst>
      <p:ext uri="{BB962C8B-B14F-4D97-AF65-F5344CB8AC3E}">
        <p14:creationId xmlns:p14="http://schemas.microsoft.com/office/powerpoint/2010/main" val="227224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309349" y="1474554"/>
            <a:ext cx="8744757" cy="3110145"/>
          </a:xfrm>
        </p:spPr>
        <p:txBody>
          <a:bodyPr>
            <a:normAutofit lnSpcReduction="10000"/>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PROPOSAL:</a:t>
            </a:r>
          </a:p>
          <a:p>
            <a:pPr marL="219456" indent="0">
              <a:buNone/>
            </a:pPr>
            <a:endParaRPr lang="en-US" sz="8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Current statement in MSG-3 Vol 1 &amp; Vol </a:t>
            </a:r>
            <a:r>
              <a:rPr lang="en-US" sz="1000" dirty="0">
                <a:solidFill>
                  <a:srgbClr val="000000"/>
                </a:solidFill>
                <a:latin typeface="Times New Roman" panose="02020603050405020304" pitchFamily="18" charset="0"/>
              </a:rPr>
              <a:t>2 [</a:t>
            </a:r>
            <a:r>
              <a:rPr lang="en-GB" sz="1000" dirty="0">
                <a:solidFill>
                  <a:srgbClr val="000000"/>
                </a:solidFill>
                <a:latin typeface="Times New Roman" panose="02020603050405020304" pitchFamily="18" charset="0"/>
              </a:rPr>
              <a:t>2-4-1. Aircraft Structure Defined] </a:t>
            </a:r>
            <a:r>
              <a:rPr lang="en-US" sz="1000" dirty="0">
                <a:solidFill>
                  <a:srgbClr val="000000"/>
                </a:solidFill>
                <a:latin typeface="Times New Roman" panose="02020603050405020304" pitchFamily="18" charset="0"/>
              </a:rPr>
              <a:t>should </a:t>
            </a:r>
            <a:r>
              <a:rPr lang="en-US" sz="1000" b="0" i="0" u="none" strike="noStrike" baseline="0" dirty="0">
                <a:solidFill>
                  <a:srgbClr val="000000"/>
                </a:solidFill>
                <a:latin typeface="Times New Roman" panose="02020603050405020304" pitchFamily="18" charset="0"/>
              </a:rPr>
              <a:t>be changed as follows: </a:t>
            </a:r>
          </a:p>
          <a:p>
            <a:endParaRPr lang="en-US" sz="1000" dirty="0">
              <a:solidFill>
                <a:srgbClr val="000000"/>
              </a:solidFill>
              <a:latin typeface="Times New Roman" panose="02020603050405020304" pitchFamily="18" charset="0"/>
            </a:endParaRPr>
          </a:p>
          <a:p>
            <a:pPr marL="219456" indent="0">
              <a:buNone/>
            </a:pPr>
            <a:r>
              <a:rPr lang="en-US" sz="1000" b="1" dirty="0">
                <a:solidFill>
                  <a:srgbClr val="000000"/>
                </a:solidFill>
                <a:latin typeface="Times New Roman" panose="02020603050405020304" pitchFamily="18" charset="0"/>
              </a:rPr>
              <a:t>IS</a:t>
            </a:r>
            <a:r>
              <a:rPr lang="en-US" sz="1000" b="1" i="0" u="none" strike="noStrike" baseline="0" dirty="0">
                <a:solidFill>
                  <a:srgbClr val="000000"/>
                </a:solidFill>
                <a:latin typeface="Times New Roman" panose="02020603050405020304" pitchFamily="18" charset="0"/>
              </a:rPr>
              <a:t>:</a:t>
            </a:r>
            <a:endParaRPr lang="en-US" sz="1000" b="1" dirty="0">
              <a:solidFill>
                <a:srgbClr val="000000"/>
              </a:solidFill>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Consideration should be given to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pPr marL="219456" indent="0" algn="l">
              <a:buNone/>
            </a:pPr>
            <a:endParaRPr lang="en-US" sz="1000" dirty="0">
              <a:solidFill>
                <a:srgbClr val="000000"/>
              </a:solidFill>
              <a:latin typeface="Times New Roman" panose="02020603050405020304" pitchFamily="18" charset="0"/>
            </a:endParaRPr>
          </a:p>
          <a:p>
            <a:pPr marL="219456" indent="0">
              <a:buNone/>
            </a:pPr>
            <a:r>
              <a:rPr lang="en-US" sz="1000" b="1" dirty="0">
                <a:solidFill>
                  <a:srgbClr val="000000"/>
                </a:solidFill>
                <a:latin typeface="Times New Roman" panose="02020603050405020304" pitchFamily="18" charset="0"/>
              </a:rPr>
              <a:t>PROPOSED</a:t>
            </a:r>
            <a:r>
              <a:rPr lang="en-US" sz="1000" b="1" i="0" u="none" strike="noStrike" baseline="0" dirty="0">
                <a:solidFill>
                  <a:srgbClr val="000000"/>
                </a:solidFill>
                <a:latin typeface="Times New Roman" panose="02020603050405020304" pitchFamily="18" charset="0"/>
              </a:rPr>
              <a:t>:</a:t>
            </a:r>
            <a:endParaRPr lang="en-US" sz="1000" b="1" dirty="0">
              <a:solidFill>
                <a:srgbClr val="000000"/>
              </a:solidFill>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Consideration should be given to:</a:t>
            </a:r>
          </a:p>
          <a:p>
            <a:pPr marL="219456" indent="0" algn="l">
              <a:buNone/>
            </a:pPr>
            <a:r>
              <a:rPr lang="en-US" sz="1000" dirty="0">
                <a:latin typeface="Times New Roman" panose="02020603050405020304" pitchFamily="18" charset="0"/>
              </a:rPr>
              <a:t>-</a:t>
            </a:r>
            <a:r>
              <a:rPr lang="en-US" sz="1000" b="0" i="0" u="none" strike="noStrike" baseline="0" dirty="0">
                <a:latin typeface="Times New Roman" panose="02020603050405020304" pitchFamily="18" charset="0"/>
              </a:rPr>
              <a:t>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pPr marL="219456" indent="0" algn="l">
              <a:buNone/>
            </a:pPr>
            <a:r>
              <a:rPr lang="en-US" sz="1000" dirty="0">
                <a:solidFill>
                  <a:srgbClr val="000000"/>
                </a:solidFill>
                <a:latin typeface="Times New Roman" panose="02020603050405020304" pitchFamily="18" charset="0"/>
              </a:rPr>
              <a:t>- </a:t>
            </a:r>
            <a:r>
              <a:rPr lang="en-US" sz="1000" dirty="0">
                <a:solidFill>
                  <a:srgbClr val="0070C0"/>
                </a:solidFill>
              </a:rPr>
              <a:t>systems or system components which functions include load carrying (i.e. landing gear, overhead bin, hoist/cargo hook) through coordination between Systems and Structures Working Groups in accordance with established transfer policies and procedures.</a:t>
            </a:r>
          </a:p>
          <a:p>
            <a:pPr marL="219456" indent="0" algn="l">
              <a:buNone/>
            </a:pPr>
            <a:endParaRPr lang="en-US" sz="1000" b="0" i="0" u="none" strike="noStrike" baseline="0" dirty="0">
              <a:solidFill>
                <a:srgbClr val="000000"/>
              </a:solidFill>
              <a:latin typeface="Times New Roman" panose="02020603050405020304" pitchFamily="18" charset="0"/>
            </a:endParaRPr>
          </a:p>
          <a:p>
            <a:pPr marL="219456" indent="0" algn="l">
              <a:buNone/>
            </a:pPr>
            <a:endParaRPr lang="en-US" sz="1000" b="0" i="0" u="none" strike="noStrike" baseline="0" dirty="0">
              <a:solidFill>
                <a:srgbClr val="000000"/>
              </a:solidFill>
              <a:latin typeface="Times New Roman" panose="02020603050405020304" pitchFamily="18" charset="0"/>
            </a:endParaRPr>
          </a:p>
          <a:p>
            <a:pPr marL="219456" indent="0">
              <a:buNone/>
            </a:pPr>
            <a:endParaRPr lang="en-US" sz="1000" dirty="0">
              <a:solidFill>
                <a:srgbClr val="000000"/>
              </a:solidFill>
              <a:latin typeface="Times New Roman" panose="02020603050405020304" pitchFamily="18" charset="0"/>
            </a:endParaRPr>
          </a:p>
          <a:p>
            <a:pPr marL="219456" indent="0">
              <a:buNone/>
            </a:pPr>
            <a:endParaRPr lang="en-US" sz="1000" dirty="0">
              <a:solidFill>
                <a:srgbClr val="006FC0"/>
              </a:solidFill>
              <a:latin typeface="Times New Roman" panose="02020603050405020304" pitchFamily="18" charset="0"/>
            </a:endParaRPr>
          </a:p>
          <a:p>
            <a:endParaRPr lang="en-US" sz="1000" dirty="0">
              <a:solidFill>
                <a:srgbClr val="000000"/>
              </a:solidFill>
              <a:latin typeface="Times New Roman" panose="02020603050405020304" pitchFamily="18" charset="0"/>
            </a:endParaRPr>
          </a:p>
          <a:p>
            <a:pPr marL="219456" indent="0" algn="l">
              <a:buNone/>
            </a:pPr>
            <a:endParaRPr lang="en-US" sz="1000" b="0" i="0" u="none" strike="noStrike" baseline="0" dirty="0">
              <a:solidFill>
                <a:srgbClr val="000000"/>
              </a:solidFill>
              <a:latin typeface="Times New Roman" panose="02020603050405020304" pitchFamily="18" charset="0"/>
            </a:endParaRPr>
          </a:p>
          <a:p>
            <a:endParaRPr lang="en-US" sz="1000" b="0" i="0" u="none" strike="noStrike" baseline="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485774" y="213187"/>
            <a:ext cx="8479431"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(PROPOSAL) </a:t>
            </a:r>
            <a:endParaRPr lang="en-GB" sz="3200" b="1" dirty="0">
              <a:solidFill>
                <a:srgbClr val="007FC2"/>
              </a:solidFill>
              <a:latin typeface="+mj-lt"/>
            </a:endParaRPr>
          </a:p>
        </p:txBody>
      </p:sp>
    </p:spTree>
    <p:extLst>
      <p:ext uri="{BB962C8B-B14F-4D97-AF65-F5344CB8AC3E}">
        <p14:creationId xmlns:p14="http://schemas.microsoft.com/office/powerpoint/2010/main" val="2695894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C83DB-3DD6-E3CA-43A1-D60AF5CADDAD}"/>
              </a:ext>
            </a:extLst>
          </p:cNvPr>
          <p:cNvSpPr>
            <a:spLocks noGrp="1"/>
          </p:cNvSpPr>
          <p:nvPr>
            <p:ph type="title"/>
          </p:nvPr>
        </p:nvSpPr>
        <p:spPr/>
        <p:txBody>
          <a:bodyPr>
            <a:normAutofit fontScale="90000"/>
          </a:bodyPr>
          <a:lstStyle/>
          <a:p>
            <a:r>
              <a:rPr lang="en-US" dirty="0"/>
              <a:t>OPEN ITEMS</a:t>
            </a:r>
            <a:endParaRPr lang="en-GB" dirty="0"/>
          </a:p>
        </p:txBody>
      </p:sp>
      <p:sp>
        <p:nvSpPr>
          <p:cNvPr id="3" name="Text Placeholder 2">
            <a:extLst>
              <a:ext uri="{FF2B5EF4-FFF2-40B4-BE49-F238E27FC236}">
                <a16:creationId xmlns:a16="http://schemas.microsoft.com/office/drawing/2014/main" id="{959EAB9F-7115-8196-9EFC-4922A813142D}"/>
              </a:ext>
            </a:extLst>
          </p:cNvPr>
          <p:cNvSpPr>
            <a:spLocks noGrp="1"/>
          </p:cNvSpPr>
          <p:nvPr>
            <p:ph type="body" sz="quarter" idx="17"/>
          </p:nvPr>
        </p:nvSpPr>
        <p:spPr/>
        <p:txBody>
          <a:bodyPr>
            <a:normAutofit fontScale="92500" lnSpcReduction="20000"/>
          </a:bodyPr>
          <a:lstStyle/>
          <a:p>
            <a:pPr marL="219456" indent="0">
              <a:buNone/>
            </a:pPr>
            <a:r>
              <a:rPr lang="en-US" sz="1600" dirty="0"/>
              <a:t>The following points still remain under discussion and require further discussions: </a:t>
            </a:r>
          </a:p>
          <a:p>
            <a:endParaRPr lang="en-US" sz="1600" dirty="0"/>
          </a:p>
          <a:p>
            <a:pPr marL="219456" indent="0">
              <a:buNone/>
            </a:pPr>
            <a:r>
              <a:rPr lang="en-GB" sz="1600" dirty="0"/>
              <a:t>A - The most appropriate terminology to be used for </a:t>
            </a:r>
            <a:r>
              <a:rPr lang="en-GB" sz="1600" dirty="0">
                <a:solidFill>
                  <a:srgbClr val="0070C0"/>
                </a:solidFill>
              </a:rPr>
              <a:t>carrying devices:</a:t>
            </a:r>
          </a:p>
          <a:p>
            <a:pPr marL="219456" indent="0">
              <a:buNone/>
            </a:pPr>
            <a:r>
              <a:rPr lang="en-GB" sz="1600" dirty="0">
                <a:solidFill>
                  <a:srgbClr val="0070C0"/>
                </a:solidFill>
              </a:rPr>
              <a:t>- personnel-carrying device system</a:t>
            </a:r>
          </a:p>
          <a:p>
            <a:pPr marL="219456" indent="0">
              <a:buNone/>
            </a:pPr>
            <a:r>
              <a:rPr lang="en-GB" sz="1600" dirty="0">
                <a:solidFill>
                  <a:srgbClr val="0070C0"/>
                </a:solidFill>
              </a:rPr>
              <a:t>- hoist system </a:t>
            </a:r>
          </a:p>
          <a:p>
            <a:pPr marL="219456" indent="0">
              <a:buNone/>
            </a:pPr>
            <a:r>
              <a:rPr lang="en-US" sz="1600" dirty="0">
                <a:solidFill>
                  <a:srgbClr val="0070C0"/>
                </a:solidFill>
              </a:rPr>
              <a:t>- hoist/cargo hook</a:t>
            </a:r>
          </a:p>
          <a:p>
            <a:pPr marL="219456" indent="0">
              <a:buNone/>
            </a:pPr>
            <a:endParaRPr lang="en-US" sz="1600" dirty="0">
              <a:solidFill>
                <a:srgbClr val="0070C0"/>
              </a:solidFill>
            </a:endParaRPr>
          </a:p>
          <a:p>
            <a:pPr marL="219456" indent="0">
              <a:buNone/>
            </a:pPr>
            <a:r>
              <a:rPr lang="en-US" sz="1600" dirty="0"/>
              <a:t>B - The need to better clarify the following statement of MSG-3 Vol 1 &amp; Vol 2 [</a:t>
            </a:r>
            <a:r>
              <a:rPr lang="en-GB" sz="1600" dirty="0"/>
              <a:t>2-4-1. Aircraft Structure Defined] </a:t>
            </a:r>
            <a:r>
              <a:rPr lang="en-US" sz="1600" dirty="0"/>
              <a:t>with a proposed flow chart: </a:t>
            </a:r>
          </a:p>
          <a:p>
            <a:pPr marL="219456" indent="0">
              <a:buNone/>
            </a:pPr>
            <a:endParaRPr lang="en-US" sz="1600" dirty="0">
              <a:solidFill>
                <a:srgbClr val="0070C0"/>
              </a:solidFill>
            </a:endParaRPr>
          </a:p>
          <a:p>
            <a:pPr marL="219456" indent="0" algn="l">
              <a:buNone/>
            </a:pPr>
            <a:r>
              <a:rPr lang="en-US" sz="1600" b="0" i="0" u="none" strike="noStrike" baseline="0" dirty="0"/>
              <a:t>Consideration should be given to:</a:t>
            </a:r>
          </a:p>
          <a:p>
            <a:pPr marL="219456" indent="0" algn="l">
              <a:buNone/>
            </a:pPr>
            <a:r>
              <a:rPr lang="en-US" sz="1600" b="0" i="0" u="none" strike="noStrike" baseline="0" dirty="0"/>
              <a:t>-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pPr marL="219456" indent="0">
              <a:buNone/>
            </a:pPr>
            <a:r>
              <a:rPr lang="en-US" sz="1600" dirty="0">
                <a:solidFill>
                  <a:srgbClr val="0070C0"/>
                </a:solidFill>
                <a:latin typeface="Times New Roman" panose="02020603050405020304" pitchFamily="18" charset="0"/>
              </a:rPr>
              <a:t> </a:t>
            </a:r>
            <a:endParaRPr lang="en-GB" sz="1600" dirty="0">
              <a:solidFill>
                <a:srgbClr val="0070C0"/>
              </a:solidFill>
              <a:latin typeface="Times New Roman" panose="02020603050405020304" pitchFamily="18" charset="0"/>
            </a:endParaRPr>
          </a:p>
          <a:p>
            <a:endParaRPr lang="en-GB" dirty="0"/>
          </a:p>
        </p:txBody>
      </p:sp>
    </p:spTree>
    <p:extLst>
      <p:ext uri="{BB962C8B-B14F-4D97-AF65-F5344CB8AC3E}">
        <p14:creationId xmlns:p14="http://schemas.microsoft.com/office/powerpoint/2010/main" val="9706171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984FD-E968-37FD-D363-C5D6C9228CB8}"/>
              </a:ext>
            </a:extLst>
          </p:cNvPr>
          <p:cNvSpPr>
            <a:spLocks noGrp="1"/>
          </p:cNvSpPr>
          <p:nvPr>
            <p:ph type="title"/>
          </p:nvPr>
        </p:nvSpPr>
        <p:spPr/>
        <p:txBody>
          <a:bodyPr>
            <a:normAutofit fontScale="90000"/>
          </a:bodyPr>
          <a:lstStyle/>
          <a:p>
            <a:r>
              <a:rPr lang="en-US" dirty="0"/>
              <a:t>OPEN ITEMS</a:t>
            </a:r>
            <a:endParaRPr lang="en-GB" dirty="0"/>
          </a:p>
        </p:txBody>
      </p:sp>
      <p:pic>
        <p:nvPicPr>
          <p:cNvPr id="4" name="Picture 2">
            <a:extLst>
              <a:ext uri="{FF2B5EF4-FFF2-40B4-BE49-F238E27FC236}">
                <a16:creationId xmlns:a16="http://schemas.microsoft.com/office/drawing/2014/main" id="{D720F72F-C499-4975-990D-9BF3568A7A6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0242" y="735979"/>
            <a:ext cx="5674658" cy="404197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32A78C8-1BD0-2056-3908-007A0DBCAEFE}"/>
              </a:ext>
            </a:extLst>
          </p:cNvPr>
          <p:cNvSpPr txBox="1"/>
          <p:nvPr/>
        </p:nvSpPr>
        <p:spPr>
          <a:xfrm>
            <a:off x="2376127" y="261731"/>
            <a:ext cx="6352826" cy="1200329"/>
          </a:xfrm>
          <a:prstGeom prst="rect">
            <a:avLst/>
          </a:prstGeom>
          <a:noFill/>
        </p:spPr>
        <p:txBody>
          <a:bodyPr wrap="square" rtlCol="0">
            <a:spAutoFit/>
          </a:bodyPr>
          <a:lstStyle/>
          <a:p>
            <a:pPr marL="219456" indent="0" algn="l">
              <a:buNone/>
            </a:pPr>
            <a:r>
              <a:rPr lang="en-US" sz="1800" b="0" i="0" u="none" strike="noStrike" baseline="0" dirty="0"/>
              <a:t>The proposed flow chart should clarify that any structure that, </a:t>
            </a:r>
          </a:p>
          <a:p>
            <a:pPr marL="219456" indent="0" algn="l">
              <a:buNone/>
            </a:pPr>
            <a:r>
              <a:rPr lang="en-US" sz="1800" b="0" i="0" u="none" strike="noStrike" baseline="0" dirty="0"/>
              <a:t>if failed or detached in flight could, through secondary damage, </a:t>
            </a:r>
          </a:p>
          <a:p>
            <a:pPr marL="219456" indent="0" algn="l">
              <a:buNone/>
            </a:pPr>
            <a:r>
              <a:rPr lang="en-US" sz="1800" b="0" i="0" u="none" strike="noStrike" baseline="0" dirty="0"/>
              <a:t>compromise continued safe flight and landing, </a:t>
            </a:r>
          </a:p>
          <a:p>
            <a:pPr marL="219456" indent="0" algn="l">
              <a:buNone/>
            </a:pPr>
            <a:r>
              <a:rPr lang="en-US" sz="1800" b="0" i="0" u="none" strike="noStrike" baseline="0" dirty="0"/>
              <a:t>will be selected as SSI. </a:t>
            </a:r>
          </a:p>
        </p:txBody>
      </p:sp>
    </p:spTree>
    <p:extLst>
      <p:ext uri="{BB962C8B-B14F-4D97-AF65-F5344CB8AC3E}">
        <p14:creationId xmlns:p14="http://schemas.microsoft.com/office/powerpoint/2010/main" val="1167607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0286A0F-5FAE-426D-827E-EDF4DBABAD41}"/>
              </a:ext>
            </a:extLst>
          </p:cNvPr>
          <p:cNvSpPr>
            <a:spLocks noGrp="1"/>
          </p:cNvSpPr>
          <p:nvPr>
            <p:ph type="ctrTitle"/>
          </p:nvPr>
        </p:nvSpPr>
        <p:spPr>
          <a:xfrm>
            <a:off x="177088" y="2028396"/>
            <a:ext cx="8362345" cy="530475"/>
          </a:xfrm>
        </p:spPr>
        <p:txBody>
          <a:bodyPr/>
          <a:lstStyle/>
          <a:p>
            <a:pPr algn="ctr"/>
            <a:r>
              <a:rPr lang="fr-LU" dirty="0"/>
              <a:t>Thank you</a:t>
            </a:r>
          </a:p>
        </p:txBody>
      </p:sp>
    </p:spTree>
    <p:extLst>
      <p:ext uri="{BB962C8B-B14F-4D97-AF65-F5344CB8AC3E}">
        <p14:creationId xmlns:p14="http://schemas.microsoft.com/office/powerpoint/2010/main" val="2268636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309349" y="1290405"/>
            <a:ext cx="8744757" cy="3181350"/>
          </a:xfrm>
        </p:spPr>
        <p:txBody>
          <a:bodyPr>
            <a:normAutofit/>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200" dirty="0">
                <a:solidFill>
                  <a:srgbClr val="000000"/>
                </a:solidFill>
                <a:latin typeface="Times New Roman" panose="02020603050405020304" pitchFamily="18" charset="0"/>
              </a:rPr>
              <a:t>Two (2) OPTIONS have been proposed by EASA for discussion during the MPIG STR Working Group virtual meetings:</a:t>
            </a:r>
            <a:endParaRPr lang="en-US" sz="1200" i="0" u="none" strike="noStrike" baseline="0" dirty="0">
              <a:solidFill>
                <a:srgbClr val="000000"/>
              </a:solidFill>
              <a:latin typeface="Times New Roman" panose="02020603050405020304" pitchFamily="18" charset="0"/>
            </a:endParaRP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OPTION 1:</a:t>
            </a:r>
          </a:p>
          <a:p>
            <a:endParaRPr lang="en-US" sz="1000" b="0" i="0" u="none" strike="noStrike" baseline="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Unique SSI definition in MSG-3 Vol 1 &amp; Vol 2 as follows: </a:t>
            </a:r>
          </a:p>
          <a:p>
            <a:endParaRPr lang="en-US" sz="10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A Structural Significant Item (SSI) is any detail, element or assembly, which contributes significantly to carrying flight, ground, pressure or control loads </a:t>
            </a:r>
            <a:r>
              <a:rPr lang="en-US" sz="1000" b="0" i="0" u="none" strike="noStrike" baseline="0" dirty="0">
                <a:solidFill>
                  <a:srgbClr val="0070C0"/>
                </a:solidFill>
                <a:latin typeface="Times New Roman" panose="02020603050405020304" pitchFamily="18" charset="0"/>
              </a:rPr>
              <a:t>or external load</a:t>
            </a:r>
            <a:r>
              <a:rPr lang="en-US" sz="1000" b="0" i="0" u="none" strike="noStrike" baseline="0" dirty="0">
                <a:solidFill>
                  <a:srgbClr val="000000"/>
                </a:solidFill>
                <a:latin typeface="Times New Roman" panose="02020603050405020304" pitchFamily="18" charset="0"/>
              </a:rPr>
              <a:t>, and whose failure could affect the structural integrity necessary for the safety of the aircraft</a:t>
            </a:r>
            <a:r>
              <a:rPr lang="en-US" sz="1000" dirty="0">
                <a:solidFill>
                  <a:srgbClr val="000000"/>
                </a:solidFill>
                <a:latin typeface="Times New Roman" panose="02020603050405020304" pitchFamily="18" charset="0"/>
              </a:rPr>
              <a:t> </a:t>
            </a:r>
            <a:r>
              <a:rPr lang="en-US" sz="1000" dirty="0">
                <a:solidFill>
                  <a:srgbClr val="006FC0"/>
                </a:solidFill>
                <a:latin typeface="Times New Roman" panose="02020603050405020304" pitchFamily="18" charset="0"/>
              </a:rPr>
              <a:t>o</a:t>
            </a:r>
            <a:r>
              <a:rPr lang="en-US" sz="1000" b="0" i="0" u="none" strike="noStrike" baseline="0" dirty="0">
                <a:solidFill>
                  <a:srgbClr val="006FC0"/>
                </a:solidFill>
                <a:latin typeface="Times New Roman" panose="02020603050405020304" pitchFamily="18" charset="0"/>
              </a:rPr>
              <a:t>r if failed or detached in flight could, </a:t>
            </a:r>
            <a:r>
              <a:rPr lang="en-US" sz="1000" dirty="0">
                <a:solidFill>
                  <a:srgbClr val="006FC0"/>
                </a:solidFill>
                <a:latin typeface="Times New Roman" panose="02020603050405020304" pitchFamily="18" charset="0"/>
              </a:rPr>
              <a:t>through secondary damage, compromise continued safe flight and landing and/or might cause serious or fatal injury to people </a:t>
            </a:r>
            <a:r>
              <a:rPr lang="en-GB" sz="1000" dirty="0">
                <a:solidFill>
                  <a:srgbClr val="006FC0"/>
                </a:solidFill>
                <a:latin typeface="Times New Roman" panose="02020603050405020304" pitchFamily="18" charset="0"/>
              </a:rPr>
              <a:t>supported externally by an aircraft system or structure (e.g. hoist system).</a:t>
            </a:r>
          </a:p>
          <a:p>
            <a:pPr marL="219456" indent="0">
              <a:buNone/>
            </a:pPr>
            <a:endParaRPr lang="en-US" sz="1000" dirty="0">
              <a:solidFill>
                <a:srgbClr val="006FC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Definition of “Human Occupant” added to the MSG-3 Vol 1 &amp; 2 glossary:  </a:t>
            </a:r>
            <a:endParaRPr lang="en-US" sz="1000" dirty="0">
              <a:solidFill>
                <a:srgbClr val="000000"/>
              </a:solidFill>
              <a:latin typeface="Times New Roman" panose="02020603050405020304" pitchFamily="18" charset="0"/>
            </a:endParaRPr>
          </a:p>
          <a:p>
            <a:pPr marL="219456" indent="0">
              <a:buNone/>
            </a:pPr>
            <a:r>
              <a:rPr lang="en-GB" sz="1000" dirty="0">
                <a:solidFill>
                  <a:srgbClr val="0070C0"/>
                </a:solidFill>
                <a:effectLst/>
                <a:latin typeface="Times New Roman" panose="02020603050405020304" pitchFamily="18" charset="0"/>
                <a:ea typeface="Times New Roman" panose="02020603050405020304" pitchFamily="18" charset="0"/>
              </a:rPr>
              <a:t>Human </a:t>
            </a:r>
            <a:r>
              <a:rPr lang="en-GB" sz="1000" dirty="0">
                <a:solidFill>
                  <a:srgbClr val="0070C0"/>
                </a:solidFill>
                <a:latin typeface="Times New Roman" panose="02020603050405020304" pitchFamily="18" charset="0"/>
                <a:ea typeface="Times New Roman" panose="02020603050405020304" pitchFamily="18" charset="0"/>
              </a:rPr>
              <a:t>o</a:t>
            </a:r>
            <a:r>
              <a:rPr lang="en-GB" sz="1000" dirty="0">
                <a:solidFill>
                  <a:srgbClr val="0070C0"/>
                </a:solidFill>
                <a:effectLst/>
                <a:latin typeface="Times New Roman" panose="02020603050405020304" pitchFamily="18" charset="0"/>
                <a:ea typeface="Times New Roman" panose="02020603050405020304" pitchFamily="18" charset="0"/>
              </a:rPr>
              <a:t>ccupant: any person occupying/boarding/disembarking the aircraft during operation, including those supported externally by an aircraft system or structure (e.g. hoist/cargo hook), if applicable </a:t>
            </a:r>
            <a:endParaRPr lang="en-US" sz="100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485774" y="213187"/>
            <a:ext cx="8245476"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(Option 1) </a:t>
            </a:r>
            <a:endParaRPr lang="en-GB" sz="3200" b="1" dirty="0">
              <a:solidFill>
                <a:srgbClr val="007FC2"/>
              </a:solidFill>
              <a:latin typeface="+mj-lt"/>
            </a:endParaRPr>
          </a:p>
        </p:txBody>
      </p:sp>
    </p:spTree>
    <p:extLst>
      <p:ext uri="{BB962C8B-B14F-4D97-AF65-F5344CB8AC3E}">
        <p14:creationId xmlns:p14="http://schemas.microsoft.com/office/powerpoint/2010/main" val="1799311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309349" y="1474554"/>
            <a:ext cx="8744757" cy="3110145"/>
          </a:xfrm>
        </p:spPr>
        <p:txBody>
          <a:bodyPr>
            <a:normAutofit fontScale="92500" lnSpcReduction="10000"/>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OPTION 2:</a:t>
            </a:r>
            <a:endParaRPr lang="en-US" sz="1000" b="0" i="0" u="none" strike="noStrike" baseline="0" dirty="0">
              <a:solidFill>
                <a:srgbClr val="000000"/>
              </a:solidFill>
              <a:latin typeface="Times New Roman" panose="02020603050405020304" pitchFamily="18" charset="0"/>
            </a:endParaRPr>
          </a:p>
          <a:p>
            <a:endParaRPr lang="en-US" sz="8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Current NOTE in MSG-3 Vol 1 &amp; Vol </a:t>
            </a:r>
            <a:r>
              <a:rPr lang="en-US" sz="1000" dirty="0">
                <a:solidFill>
                  <a:srgbClr val="000000"/>
                </a:solidFill>
                <a:latin typeface="Times New Roman" panose="02020603050405020304" pitchFamily="18" charset="0"/>
              </a:rPr>
              <a:t>2 [</a:t>
            </a:r>
            <a:r>
              <a:rPr lang="en-GB" sz="1000" dirty="0">
                <a:solidFill>
                  <a:srgbClr val="000000"/>
                </a:solidFill>
                <a:latin typeface="Times New Roman" panose="02020603050405020304" pitchFamily="18" charset="0"/>
              </a:rPr>
              <a:t>2-3-1. MSI Selection – Step 1] </a:t>
            </a:r>
            <a:r>
              <a:rPr lang="en-US" sz="1000" dirty="0">
                <a:solidFill>
                  <a:srgbClr val="000000"/>
                </a:solidFill>
                <a:latin typeface="Times New Roman" panose="02020603050405020304" pitchFamily="18" charset="0"/>
              </a:rPr>
              <a:t>should </a:t>
            </a:r>
            <a:r>
              <a:rPr lang="en-US" sz="1000" b="0" i="0" u="none" strike="noStrike" baseline="0" dirty="0">
                <a:solidFill>
                  <a:srgbClr val="000000"/>
                </a:solidFill>
                <a:latin typeface="Times New Roman" panose="02020603050405020304" pitchFamily="18" charset="0"/>
              </a:rPr>
              <a:t>be changed as follows: </a:t>
            </a:r>
            <a:endParaRPr lang="en-US" sz="1000" b="0" i="0" u="none" strike="noStrike" baseline="0" dirty="0">
              <a:latin typeface="Times New Roman" panose="02020603050405020304" pitchFamily="18" charset="0"/>
            </a:endParaRPr>
          </a:p>
          <a:p>
            <a:pPr algn="l"/>
            <a:endParaRPr lang="en-US" sz="800" dirty="0">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NOTE: </a:t>
            </a:r>
          </a:p>
          <a:p>
            <a:pPr marL="219456" indent="0" algn="l">
              <a:buNone/>
            </a:pPr>
            <a:r>
              <a:rPr lang="en-US" sz="1000" b="0" i="0" u="none" strike="noStrike" baseline="0" dirty="0">
                <a:latin typeface="Times New Roman" panose="02020603050405020304" pitchFamily="18" charset="0"/>
              </a:rPr>
              <a:t>1. Structural items, whether designated as SSI or Other Structure, having system</a:t>
            </a:r>
          </a:p>
          <a:p>
            <a:pPr marL="219456" indent="0" algn="l">
              <a:buNone/>
            </a:pPr>
            <a:r>
              <a:rPr lang="en-US" sz="1000" b="0" i="0" u="none" strike="noStrike" baseline="0" dirty="0">
                <a:latin typeface="Times New Roman" panose="02020603050405020304" pitchFamily="18" charset="0"/>
              </a:rPr>
              <a:t>related functionality (e.g. firewalls, shields, integral fuel tank boundaries, flight</a:t>
            </a:r>
          </a:p>
          <a:p>
            <a:pPr marL="219456" indent="0" algn="l">
              <a:buNone/>
            </a:pPr>
            <a:r>
              <a:rPr lang="en-US" sz="1000" b="0" i="0" u="none" strike="noStrike" baseline="0" dirty="0">
                <a:latin typeface="Times New Roman" panose="02020603050405020304" pitchFamily="18" charset="0"/>
              </a:rPr>
              <a:t>control hinge bearings, drains, door hinges) need to be addressed in the MSI selection</a:t>
            </a:r>
          </a:p>
          <a:p>
            <a:pPr marL="219456" indent="0" algn="l">
              <a:buNone/>
            </a:pPr>
            <a:r>
              <a:rPr lang="en-US" sz="1000" b="0" i="0" u="none" strike="noStrike" baseline="0" dirty="0">
                <a:latin typeface="Times New Roman" panose="02020603050405020304" pitchFamily="18" charset="0"/>
              </a:rPr>
              <a:t>through coordination between Systems and Structures Working Groups in accordance</a:t>
            </a:r>
          </a:p>
          <a:p>
            <a:pPr marL="219456" indent="0" algn="l">
              <a:buNone/>
            </a:pPr>
            <a:r>
              <a:rPr lang="en-US" sz="1000" b="0" i="0" u="none" strike="noStrike" baseline="0" dirty="0">
                <a:latin typeface="Times New Roman" panose="02020603050405020304" pitchFamily="18" charset="0"/>
              </a:rPr>
              <a:t>with established transfer policies and procedures.</a:t>
            </a:r>
          </a:p>
          <a:p>
            <a:pPr marL="219456" indent="0" algn="l">
              <a:buNone/>
            </a:pPr>
            <a:r>
              <a:rPr lang="en-US" sz="1000" b="0" i="0" u="none" strike="noStrike" baseline="0" dirty="0">
                <a:latin typeface="Times New Roman" panose="02020603050405020304" pitchFamily="18" charset="0"/>
              </a:rPr>
              <a:t>2. System components that contribute significantly to carrying flight, ground, pressure</a:t>
            </a:r>
          </a:p>
          <a:p>
            <a:pPr marL="219456" indent="0" algn="l">
              <a:buNone/>
            </a:pPr>
            <a:r>
              <a:rPr lang="en-US" sz="1000" b="0" i="0" u="none" strike="noStrike" baseline="0" dirty="0">
                <a:latin typeface="Times New Roman" panose="02020603050405020304" pitchFamily="18" charset="0"/>
              </a:rPr>
              <a:t>or control loads and whose failure could affect the structural integrity necessary for</a:t>
            </a:r>
          </a:p>
          <a:p>
            <a:pPr marL="219456" indent="0" algn="l">
              <a:buNone/>
            </a:pPr>
            <a:r>
              <a:rPr lang="en-US" sz="1000" b="0" i="0" u="none" strike="noStrike" baseline="0" dirty="0">
                <a:latin typeface="Times New Roman" panose="02020603050405020304" pitchFamily="18" charset="0"/>
              </a:rPr>
              <a:t>the safety of the aircraft should be analyzed in consultation with the Structures</a:t>
            </a:r>
          </a:p>
          <a:p>
            <a:pPr marL="219456" indent="0" algn="l">
              <a:buNone/>
            </a:pPr>
            <a:r>
              <a:rPr lang="en-US" sz="1000" b="0" i="0" u="none" strike="noStrike" baseline="0" dirty="0">
                <a:latin typeface="Times New Roman" panose="02020603050405020304" pitchFamily="18" charset="0"/>
              </a:rPr>
              <a:t>Working Group in accordance with established transfer policies and procedures.</a:t>
            </a:r>
          </a:p>
          <a:p>
            <a:pPr marL="219456" indent="0" algn="l">
              <a:buNone/>
            </a:pPr>
            <a:r>
              <a:rPr lang="en-US" sz="1000" dirty="0">
                <a:latin typeface="Times New Roman" panose="02020603050405020304" pitchFamily="18" charset="0"/>
              </a:rPr>
              <a:t>3. </a:t>
            </a:r>
            <a:r>
              <a:rPr lang="en-US" sz="1000" dirty="0">
                <a:solidFill>
                  <a:srgbClr val="0070C0"/>
                </a:solidFill>
              </a:rPr>
              <a:t>Consideration </a:t>
            </a:r>
            <a:r>
              <a:rPr lang="en-GB" sz="1000" dirty="0">
                <a:solidFill>
                  <a:srgbClr val="0070C0"/>
                </a:solidFill>
              </a:rPr>
              <a:t>could be given to </a:t>
            </a:r>
            <a:r>
              <a:rPr lang="en-US" sz="1000" dirty="0">
                <a:solidFill>
                  <a:srgbClr val="0070C0"/>
                </a:solidFill>
              </a:rPr>
              <a:t>s</a:t>
            </a:r>
            <a:r>
              <a:rPr lang="en-US" sz="1000" b="0" i="0" u="none" strike="noStrike" baseline="0" dirty="0">
                <a:solidFill>
                  <a:srgbClr val="0070C0"/>
                </a:solidFill>
              </a:rPr>
              <a:t>ystem components which function is of structural nature (i.e</a:t>
            </a:r>
            <a:r>
              <a:rPr lang="en-US" sz="1000" dirty="0">
                <a:solidFill>
                  <a:srgbClr val="0070C0"/>
                </a:solidFill>
              </a:rPr>
              <a:t>. “hoist/cargo hook”) </a:t>
            </a:r>
            <a:r>
              <a:rPr lang="en-US" sz="1000" b="0" i="0" u="none" strike="noStrike" baseline="0" dirty="0">
                <a:solidFill>
                  <a:srgbClr val="0070C0"/>
                </a:solidFill>
              </a:rPr>
              <a:t>through coordination between Systems and Structures Working Groups in accordance with established transfer policies and procedures. </a:t>
            </a:r>
          </a:p>
          <a:p>
            <a:pPr marL="219456" indent="0" algn="l">
              <a:buNone/>
            </a:pPr>
            <a:r>
              <a:rPr lang="en-US" sz="1000" b="0" i="0" u="none" strike="sngStrike" baseline="0" dirty="0">
                <a:solidFill>
                  <a:srgbClr val="FF0000"/>
                </a:solidFill>
                <a:latin typeface="Times New Roman" panose="02020603050405020304" pitchFamily="18" charset="0"/>
              </a:rPr>
              <a:t>3</a:t>
            </a:r>
            <a:r>
              <a:rPr lang="en-US" sz="1000" b="0" i="0" u="none" baseline="0" dirty="0">
                <a:solidFill>
                  <a:srgbClr val="FF0000"/>
                </a:solidFill>
                <a:latin typeface="Times New Roman" panose="02020603050405020304" pitchFamily="18" charset="0"/>
              </a:rPr>
              <a:t>.</a:t>
            </a:r>
            <a:r>
              <a:rPr lang="en-US" sz="1000" b="0" i="0" u="none" baseline="0" dirty="0">
                <a:latin typeface="Times New Roman" panose="02020603050405020304" pitchFamily="18" charset="0"/>
              </a:rPr>
              <a:t> </a:t>
            </a:r>
            <a:r>
              <a:rPr lang="en-US" sz="1000" b="0" i="0" u="none" strike="noStrike" baseline="0" dirty="0">
                <a:solidFill>
                  <a:srgbClr val="0070C0"/>
                </a:solidFill>
                <a:latin typeface="Times New Roman" panose="02020603050405020304" pitchFamily="18" charset="0"/>
              </a:rPr>
              <a:t>4. </a:t>
            </a:r>
            <a:r>
              <a:rPr lang="en-US" sz="1000" b="0" i="0" u="none" strike="noStrike" baseline="0" dirty="0">
                <a:latin typeface="Times New Roman" panose="02020603050405020304" pitchFamily="18" charset="0"/>
              </a:rPr>
              <a:t>All safety/emergency systems or equipment should also be included.</a:t>
            </a:r>
            <a:endParaRPr lang="en-US" sz="1000" b="0" i="0" u="none" strike="noStrike" baseline="0" dirty="0">
              <a:solidFill>
                <a:srgbClr val="000000"/>
              </a:solidFill>
              <a:latin typeface="Times New Roman" panose="02020603050405020304" pitchFamily="18" charset="0"/>
            </a:endParaRPr>
          </a:p>
          <a:p>
            <a:endParaRPr lang="en-US" sz="1000" b="0" i="0" u="none" strike="noStrike" baseline="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485774" y="213187"/>
            <a:ext cx="8348877"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(Option 2) </a:t>
            </a:r>
            <a:endParaRPr lang="en-GB" sz="3200" b="1" dirty="0">
              <a:solidFill>
                <a:srgbClr val="007FC2"/>
              </a:solidFill>
              <a:latin typeface="+mj-lt"/>
            </a:endParaRPr>
          </a:p>
        </p:txBody>
      </p:sp>
    </p:spTree>
    <p:extLst>
      <p:ext uri="{BB962C8B-B14F-4D97-AF65-F5344CB8AC3E}">
        <p14:creationId xmlns:p14="http://schemas.microsoft.com/office/powerpoint/2010/main" val="1839961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309349" y="1474554"/>
            <a:ext cx="8744757" cy="3110145"/>
          </a:xfrm>
        </p:spPr>
        <p:txBody>
          <a:bodyPr>
            <a:normAutofit lnSpcReduction="10000"/>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OPTION 2:</a:t>
            </a:r>
            <a:endParaRPr lang="en-US" sz="1000" b="0" i="0" u="none" strike="noStrike" baseline="0" dirty="0">
              <a:solidFill>
                <a:srgbClr val="000000"/>
              </a:solidFill>
              <a:latin typeface="Times New Roman" panose="02020603050405020304" pitchFamily="18" charset="0"/>
            </a:endParaRPr>
          </a:p>
          <a:p>
            <a:endParaRPr lang="en-US" sz="10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Current statement in MSG-3 Vol 1 &amp; Vol </a:t>
            </a:r>
            <a:r>
              <a:rPr lang="en-US" sz="1000" dirty="0">
                <a:solidFill>
                  <a:srgbClr val="000000"/>
                </a:solidFill>
                <a:latin typeface="Times New Roman" panose="02020603050405020304" pitchFamily="18" charset="0"/>
              </a:rPr>
              <a:t>2 [</a:t>
            </a:r>
            <a:r>
              <a:rPr lang="en-GB" sz="1000" dirty="0">
                <a:solidFill>
                  <a:srgbClr val="000000"/>
                </a:solidFill>
                <a:latin typeface="Times New Roman" panose="02020603050405020304" pitchFamily="18" charset="0"/>
              </a:rPr>
              <a:t>2-4-1. Aircraft Structure Defined] </a:t>
            </a:r>
            <a:r>
              <a:rPr lang="en-US" sz="1000" dirty="0">
                <a:solidFill>
                  <a:srgbClr val="000000"/>
                </a:solidFill>
                <a:latin typeface="Times New Roman" panose="02020603050405020304" pitchFamily="18" charset="0"/>
              </a:rPr>
              <a:t>should </a:t>
            </a:r>
            <a:r>
              <a:rPr lang="en-US" sz="1000" b="0" i="0" u="none" strike="noStrike" baseline="0" dirty="0">
                <a:solidFill>
                  <a:srgbClr val="000000"/>
                </a:solidFill>
                <a:latin typeface="Times New Roman" panose="02020603050405020304" pitchFamily="18" charset="0"/>
              </a:rPr>
              <a:t>be changed as follows: </a:t>
            </a:r>
          </a:p>
          <a:p>
            <a:endParaRPr lang="en-US" sz="1000" dirty="0">
              <a:solidFill>
                <a:srgbClr val="000000"/>
              </a:solidFill>
              <a:latin typeface="Times New Roman" panose="02020603050405020304" pitchFamily="18" charset="0"/>
            </a:endParaRPr>
          </a:p>
          <a:p>
            <a:pPr marL="219456" indent="0">
              <a:buNone/>
            </a:pPr>
            <a:r>
              <a:rPr lang="en-US" sz="1000" b="1" dirty="0">
                <a:solidFill>
                  <a:srgbClr val="000000"/>
                </a:solidFill>
                <a:latin typeface="Times New Roman" panose="02020603050405020304" pitchFamily="18" charset="0"/>
              </a:rPr>
              <a:t>IS</a:t>
            </a:r>
            <a:r>
              <a:rPr lang="en-US" sz="1000" b="1" i="0" u="none" strike="noStrike" baseline="0" dirty="0">
                <a:solidFill>
                  <a:srgbClr val="000000"/>
                </a:solidFill>
                <a:latin typeface="Times New Roman" panose="02020603050405020304" pitchFamily="18" charset="0"/>
              </a:rPr>
              <a:t>:</a:t>
            </a:r>
            <a:endParaRPr lang="en-US" sz="1000" b="1" dirty="0">
              <a:solidFill>
                <a:srgbClr val="000000"/>
              </a:solidFill>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Consideration should be given to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pPr marL="219456" indent="0" algn="l">
              <a:buNone/>
            </a:pPr>
            <a:endParaRPr lang="en-US" sz="1000" dirty="0">
              <a:solidFill>
                <a:srgbClr val="000000"/>
              </a:solidFill>
              <a:latin typeface="Times New Roman" panose="02020603050405020304" pitchFamily="18" charset="0"/>
            </a:endParaRPr>
          </a:p>
          <a:p>
            <a:pPr marL="219456" indent="0">
              <a:buNone/>
            </a:pPr>
            <a:r>
              <a:rPr lang="en-US" sz="1000" b="1" dirty="0">
                <a:solidFill>
                  <a:srgbClr val="000000"/>
                </a:solidFill>
                <a:latin typeface="Times New Roman" panose="02020603050405020304" pitchFamily="18" charset="0"/>
              </a:rPr>
              <a:t>PROPOSED</a:t>
            </a:r>
            <a:r>
              <a:rPr lang="en-US" sz="1000" b="1" i="0" u="none" strike="noStrike" baseline="0" dirty="0">
                <a:solidFill>
                  <a:srgbClr val="000000"/>
                </a:solidFill>
                <a:latin typeface="Times New Roman" panose="02020603050405020304" pitchFamily="18" charset="0"/>
              </a:rPr>
              <a:t>:</a:t>
            </a:r>
            <a:endParaRPr lang="en-US" sz="1000" b="1" dirty="0">
              <a:solidFill>
                <a:srgbClr val="000000"/>
              </a:solidFill>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Consideration should be given to:</a:t>
            </a:r>
          </a:p>
          <a:p>
            <a:pPr marL="219456" indent="0" algn="l">
              <a:buNone/>
            </a:pPr>
            <a:r>
              <a:rPr lang="en-US" sz="1000" b="0" i="0" u="none" strike="noStrike" baseline="0" dirty="0">
                <a:latin typeface="Times New Roman" panose="02020603050405020304" pitchFamily="18" charset="0"/>
              </a:rPr>
              <a:t>-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pPr marL="219456" indent="0" algn="l">
              <a:buNone/>
            </a:pPr>
            <a:r>
              <a:rPr lang="en-US" sz="1000" dirty="0">
                <a:solidFill>
                  <a:srgbClr val="0070C0"/>
                </a:solidFill>
              </a:rPr>
              <a:t>- s</a:t>
            </a:r>
            <a:r>
              <a:rPr lang="en-US" sz="1000" b="0" i="0" u="none" strike="noStrike" baseline="0" dirty="0">
                <a:solidFill>
                  <a:srgbClr val="0070C0"/>
                </a:solidFill>
              </a:rPr>
              <a:t>ystem components which function is of structural nature (i.e</a:t>
            </a:r>
            <a:r>
              <a:rPr lang="en-US" sz="1000" dirty="0">
                <a:solidFill>
                  <a:srgbClr val="0070C0"/>
                </a:solidFill>
              </a:rPr>
              <a:t>. “hoist/cargo hook”) </a:t>
            </a:r>
            <a:r>
              <a:rPr lang="en-US" sz="1000" b="0" i="0" u="none" strike="noStrike" baseline="0" dirty="0">
                <a:solidFill>
                  <a:srgbClr val="0070C0"/>
                </a:solidFill>
              </a:rPr>
              <a:t>through coordination between Systems and Structures Working Groups in accordance with established transfer policies and procedures.</a:t>
            </a:r>
            <a:endParaRPr lang="en-US" sz="1000" dirty="0">
              <a:solidFill>
                <a:srgbClr val="000000"/>
              </a:solidFill>
              <a:latin typeface="Times New Roman" panose="02020603050405020304" pitchFamily="18" charset="0"/>
            </a:endParaRPr>
          </a:p>
          <a:p>
            <a:pPr marL="219456" indent="0" algn="l">
              <a:buNone/>
            </a:pPr>
            <a:endParaRPr lang="en-US" sz="1000" b="0" i="0" u="none" strike="noStrike" baseline="0" dirty="0">
              <a:solidFill>
                <a:srgbClr val="000000"/>
              </a:solidFill>
              <a:latin typeface="Times New Roman" panose="02020603050405020304" pitchFamily="18" charset="0"/>
            </a:endParaRPr>
          </a:p>
          <a:p>
            <a:endParaRPr lang="en-US" sz="1000" b="0" i="0" u="none" strike="noStrike" baseline="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485774" y="213187"/>
            <a:ext cx="8437777"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(Option 2) </a:t>
            </a:r>
            <a:endParaRPr lang="en-GB" sz="3200" b="1" dirty="0">
              <a:solidFill>
                <a:srgbClr val="007FC2"/>
              </a:solidFill>
              <a:latin typeface="+mj-lt"/>
            </a:endParaRPr>
          </a:p>
        </p:txBody>
      </p:sp>
    </p:spTree>
    <p:extLst>
      <p:ext uri="{BB962C8B-B14F-4D97-AF65-F5344CB8AC3E}">
        <p14:creationId xmlns:p14="http://schemas.microsoft.com/office/powerpoint/2010/main" val="636227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13DB7F3-8583-402E-876E-6450AFFFB74D}"/>
              </a:ext>
            </a:extLst>
          </p:cNvPr>
          <p:cNvSpPr>
            <a:spLocks noGrp="1"/>
          </p:cNvSpPr>
          <p:nvPr>
            <p:ph type="title"/>
          </p:nvPr>
        </p:nvSpPr>
        <p:spPr/>
        <p:txBody>
          <a:bodyPr>
            <a:normAutofit fontScale="90000"/>
          </a:bodyPr>
          <a:lstStyle/>
          <a:p>
            <a:r>
              <a:rPr lang="fr-LU" dirty="0"/>
              <a:t>INDEX</a:t>
            </a:r>
          </a:p>
        </p:txBody>
      </p:sp>
      <p:sp>
        <p:nvSpPr>
          <p:cNvPr id="3" name="Text Placeholder 2">
            <a:extLst>
              <a:ext uri="{FF2B5EF4-FFF2-40B4-BE49-F238E27FC236}">
                <a16:creationId xmlns:a16="http://schemas.microsoft.com/office/drawing/2014/main" id="{84A4757A-3A8A-459A-8567-FB2BA7F622D7}"/>
              </a:ext>
            </a:extLst>
          </p:cNvPr>
          <p:cNvSpPr>
            <a:spLocks noGrp="1"/>
          </p:cNvSpPr>
          <p:nvPr>
            <p:ph type="body" sz="quarter" idx="17"/>
          </p:nvPr>
        </p:nvSpPr>
        <p:spPr/>
        <p:txBody>
          <a:bodyPr>
            <a:normAutofit lnSpcReduction="10000"/>
          </a:bodyPr>
          <a:lstStyle/>
          <a:p>
            <a:pPr algn="l"/>
            <a:r>
              <a:rPr lang="en-US" dirty="0"/>
              <a:t>BACKGROUND</a:t>
            </a:r>
          </a:p>
          <a:p>
            <a:pPr algn="l"/>
            <a:r>
              <a:rPr lang="en-US" dirty="0"/>
              <a:t>CURRENT STATUS</a:t>
            </a:r>
          </a:p>
          <a:p>
            <a:pPr algn="l"/>
            <a:r>
              <a:rPr lang="en-US" dirty="0"/>
              <a:t>WAY FORWARD</a:t>
            </a:r>
          </a:p>
          <a:p>
            <a:pPr algn="l"/>
            <a:r>
              <a:rPr lang="en-US" dirty="0"/>
              <a:t>UNIQUE SSI DEFINITION FOR MSG-3 VOL 1 &amp; 2</a:t>
            </a:r>
          </a:p>
          <a:p>
            <a:pPr algn="l"/>
            <a:r>
              <a:rPr lang="en-US" dirty="0"/>
              <a:t>    Option 1 &amp; Option 2 (proposed by EASA) </a:t>
            </a:r>
          </a:p>
          <a:p>
            <a:pPr algn="l"/>
            <a:r>
              <a:rPr lang="en-US" dirty="0"/>
              <a:t>UNIQUE SSI DEFINITION FOR MSG-3 VOL 1 &amp; 2</a:t>
            </a:r>
          </a:p>
          <a:p>
            <a:pPr marL="219456" indent="0" algn="l">
              <a:buNone/>
            </a:pPr>
            <a:r>
              <a:rPr lang="en-US" dirty="0"/>
              <a:t>        Proposal </a:t>
            </a:r>
          </a:p>
          <a:p>
            <a:pPr algn="l"/>
            <a:r>
              <a:rPr lang="en-US" dirty="0"/>
              <a:t>OPEN ITEMS</a:t>
            </a:r>
          </a:p>
          <a:p>
            <a:pPr marL="219456" indent="0" algn="l">
              <a:buNone/>
            </a:pPr>
            <a:r>
              <a:rPr lang="en-US" dirty="0"/>
              <a:t>        </a:t>
            </a:r>
            <a:endParaRPr lang="de-DE" dirty="0"/>
          </a:p>
        </p:txBody>
      </p:sp>
    </p:spTree>
    <p:extLst>
      <p:ext uri="{BB962C8B-B14F-4D97-AF65-F5344CB8AC3E}">
        <p14:creationId xmlns:p14="http://schemas.microsoft.com/office/powerpoint/2010/main" val="2160263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CCE09-E2B1-2376-F44F-5D53038CB912}"/>
              </a:ext>
            </a:extLst>
          </p:cNvPr>
          <p:cNvSpPr>
            <a:spLocks noGrp="1"/>
          </p:cNvSpPr>
          <p:nvPr>
            <p:ph type="title"/>
          </p:nvPr>
        </p:nvSpPr>
        <p:spPr/>
        <p:txBody>
          <a:bodyPr>
            <a:normAutofit fontScale="90000"/>
          </a:bodyPr>
          <a:lstStyle/>
          <a:p>
            <a:r>
              <a:rPr lang="en-US" dirty="0"/>
              <a:t>BACKGROUND</a:t>
            </a:r>
            <a:endParaRPr lang="en-GB" dirty="0"/>
          </a:p>
        </p:txBody>
      </p:sp>
      <p:sp>
        <p:nvSpPr>
          <p:cNvPr id="3" name="Text Placeholder 2">
            <a:extLst>
              <a:ext uri="{FF2B5EF4-FFF2-40B4-BE49-F238E27FC236}">
                <a16:creationId xmlns:a16="http://schemas.microsoft.com/office/drawing/2014/main" id="{C783F20E-20BC-F83A-90EB-9A434B38A37E}"/>
              </a:ext>
            </a:extLst>
          </p:cNvPr>
          <p:cNvSpPr>
            <a:spLocks noGrp="1"/>
          </p:cNvSpPr>
          <p:nvPr>
            <p:ph type="body" sz="quarter" idx="17"/>
          </p:nvPr>
        </p:nvSpPr>
        <p:spPr>
          <a:xfrm>
            <a:off x="220449" y="930792"/>
            <a:ext cx="8744757" cy="3438008"/>
          </a:xfrm>
        </p:spPr>
        <p:txBody>
          <a:bodyPr>
            <a:normAutofit/>
          </a:bodyPr>
          <a:lstStyle/>
          <a:p>
            <a:pPr marL="219456" indent="0" algn="l">
              <a:buNone/>
            </a:pPr>
            <a:r>
              <a:rPr lang="en-US" dirty="0"/>
              <a:t>SSI definition in MSG-3 has been discussed in the past years to cover different aspects:</a:t>
            </a:r>
          </a:p>
          <a:p>
            <a:pPr marL="219456" indent="0" algn="l">
              <a:buNone/>
            </a:pPr>
            <a:endParaRPr lang="en-US" sz="1050" dirty="0"/>
          </a:p>
          <a:p>
            <a:pPr marL="219456" indent="0" algn="l">
              <a:buNone/>
            </a:pPr>
            <a:r>
              <a:rPr lang="en-US" sz="1600" dirty="0"/>
              <a:t>- consideration of structural items that, if detached in flight, could compromise continued safe flight and landing - </a:t>
            </a:r>
            <a:r>
              <a:rPr lang="en-US" sz="1600" b="1" dirty="0"/>
              <a:t>IP 192 </a:t>
            </a:r>
            <a:r>
              <a:rPr lang="en-US" sz="1600" dirty="0"/>
              <a:t>[In-flight loss of Structural items]</a:t>
            </a:r>
          </a:p>
          <a:p>
            <a:pPr marL="219456" indent="0" algn="l">
              <a:buNone/>
            </a:pPr>
            <a:endParaRPr lang="en-US" sz="1600" b="1" dirty="0"/>
          </a:p>
          <a:p>
            <a:pPr marL="219456" indent="0" algn="l">
              <a:buNone/>
            </a:pPr>
            <a:r>
              <a:rPr lang="en-US" sz="1600" dirty="0"/>
              <a:t>- consideration of external load, i.e. </a:t>
            </a:r>
            <a:r>
              <a:rPr lang="en-GB" sz="1600" dirty="0"/>
              <a:t>people supported by external load carrying systems (i.e. hoist/cargo hook etc) - </a:t>
            </a:r>
            <a:r>
              <a:rPr lang="en-GB" sz="1600" b="1" dirty="0"/>
              <a:t>IP 147 </a:t>
            </a:r>
            <a:r>
              <a:rPr lang="en-GB" sz="1600" dirty="0"/>
              <a:t>[</a:t>
            </a:r>
            <a:r>
              <a:rPr lang="en-US" sz="1600" dirty="0"/>
              <a:t>Clarification of “human occupant” in Volume 2]</a:t>
            </a:r>
          </a:p>
          <a:p>
            <a:pPr marL="219456" indent="0" algn="l">
              <a:buNone/>
            </a:pPr>
            <a:endParaRPr lang="en-GB" sz="1600" b="1" dirty="0"/>
          </a:p>
          <a:p>
            <a:pPr marL="219456" indent="0" algn="l">
              <a:buNone/>
            </a:pPr>
            <a:r>
              <a:rPr lang="en-GB" sz="1600" dirty="0"/>
              <a:t>- alignment of SSI definitions between MSG-3 Vol 1 and Vol 2 - </a:t>
            </a:r>
            <a:r>
              <a:rPr lang="en-US" sz="1600" b="1" dirty="0"/>
              <a:t>EASA CIP 2023-07 </a:t>
            </a:r>
            <a:r>
              <a:rPr lang="en-US" sz="1600" dirty="0"/>
              <a:t>[</a:t>
            </a:r>
            <a:r>
              <a:rPr lang="it-IT" sz="1600" dirty="0"/>
              <a:t>SSI Definition Update in MSG-3]</a:t>
            </a:r>
            <a:endParaRPr lang="en-GB" sz="1600" b="1" dirty="0"/>
          </a:p>
          <a:p>
            <a:endParaRPr lang="en-GB" dirty="0"/>
          </a:p>
        </p:txBody>
      </p:sp>
    </p:spTree>
    <p:extLst>
      <p:ext uri="{BB962C8B-B14F-4D97-AF65-F5344CB8AC3E}">
        <p14:creationId xmlns:p14="http://schemas.microsoft.com/office/powerpoint/2010/main" val="34897950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23BD6-CC0D-85EC-A761-34E9F9693984}"/>
              </a:ext>
            </a:extLst>
          </p:cNvPr>
          <p:cNvSpPr>
            <a:spLocks noGrp="1"/>
          </p:cNvSpPr>
          <p:nvPr>
            <p:ph type="title"/>
          </p:nvPr>
        </p:nvSpPr>
        <p:spPr/>
        <p:txBody>
          <a:bodyPr>
            <a:normAutofit fontScale="90000"/>
          </a:bodyPr>
          <a:lstStyle/>
          <a:p>
            <a:r>
              <a:rPr lang="en-US" dirty="0"/>
              <a:t>CURRENT STATUS</a:t>
            </a:r>
            <a:endParaRPr lang="en-GB" dirty="0"/>
          </a:p>
        </p:txBody>
      </p:sp>
      <p:sp>
        <p:nvSpPr>
          <p:cNvPr id="3" name="Text Placeholder 2">
            <a:extLst>
              <a:ext uri="{FF2B5EF4-FFF2-40B4-BE49-F238E27FC236}">
                <a16:creationId xmlns:a16="http://schemas.microsoft.com/office/drawing/2014/main" id="{9319D4D2-C98E-4E66-3C8C-74F5A9D5FD3F}"/>
              </a:ext>
            </a:extLst>
          </p:cNvPr>
          <p:cNvSpPr>
            <a:spLocks noGrp="1"/>
          </p:cNvSpPr>
          <p:nvPr>
            <p:ph type="body" sz="quarter" idx="17"/>
          </p:nvPr>
        </p:nvSpPr>
        <p:spPr/>
        <p:txBody>
          <a:bodyPr>
            <a:noAutofit/>
          </a:bodyPr>
          <a:lstStyle/>
          <a:p>
            <a:pPr marL="219456" indent="0">
              <a:buNone/>
            </a:pPr>
            <a:r>
              <a:rPr lang="en-US" sz="1600" dirty="0"/>
              <a:t>IP 147 Clarification of “human occupant” in Volume 2</a:t>
            </a:r>
          </a:p>
          <a:p>
            <a:endParaRPr lang="en-US" sz="1600" b="0" i="0" u="none" strike="noStrike" baseline="0" dirty="0">
              <a:solidFill>
                <a:srgbClr val="000000"/>
              </a:solidFill>
            </a:endParaRPr>
          </a:p>
          <a:p>
            <a:pPr marL="219456" indent="0">
              <a:buNone/>
            </a:pPr>
            <a:r>
              <a:rPr lang="en-US" sz="1600" i="0" u="none" strike="noStrike" baseline="0" dirty="0">
                <a:solidFill>
                  <a:srgbClr val="000000"/>
                </a:solidFill>
              </a:rPr>
              <a:t>Current SSI definition in MSG-3 Vol 2 as follows: </a:t>
            </a:r>
          </a:p>
          <a:p>
            <a:endParaRPr lang="en-US" sz="1600" dirty="0">
              <a:solidFill>
                <a:srgbClr val="000000"/>
              </a:solidFill>
              <a:effectLst/>
              <a:ea typeface="Times New Roman" panose="02020603050405020304" pitchFamily="18" charset="0"/>
            </a:endParaRPr>
          </a:p>
          <a:p>
            <a:pPr marL="219456" indent="0">
              <a:buNone/>
            </a:pPr>
            <a:r>
              <a:rPr lang="en-GB" sz="1600" dirty="0">
                <a:effectLst/>
                <a:ea typeface="Times New Roman" panose="02020603050405020304" pitchFamily="18" charset="0"/>
              </a:rPr>
              <a:t>Any detail, element or assembly, which contributes significantly to carrying flight, ground, pressure or control loads </a:t>
            </a:r>
            <a:r>
              <a:rPr lang="en-GB" sz="1600" dirty="0">
                <a:effectLst/>
                <a:highlight>
                  <a:srgbClr val="FFFF00"/>
                </a:highlight>
                <a:ea typeface="Times New Roman" panose="02020603050405020304" pitchFamily="18" charset="0"/>
              </a:rPr>
              <a:t>or external load</a:t>
            </a:r>
            <a:r>
              <a:rPr lang="en-GB" sz="1600" dirty="0">
                <a:effectLst/>
                <a:ea typeface="Times New Roman" panose="02020603050405020304" pitchFamily="18" charset="0"/>
              </a:rPr>
              <a:t>, and whose failure could affect the structural integrity necessary for the safety of the aircraft </a:t>
            </a:r>
            <a:r>
              <a:rPr lang="en-GB" sz="1600" dirty="0">
                <a:effectLst/>
                <a:highlight>
                  <a:srgbClr val="FFFF00"/>
                </a:highlight>
                <a:ea typeface="Times New Roman" panose="02020603050405020304" pitchFamily="18" charset="0"/>
              </a:rPr>
              <a:t>and/or might cause serious or fatal injury to human occupants</a:t>
            </a:r>
            <a:r>
              <a:rPr lang="en-GB" sz="1600" dirty="0">
                <a:effectLst/>
                <a:ea typeface="Times New Roman" panose="02020603050405020304" pitchFamily="18" charset="0"/>
              </a:rPr>
              <a:t>.</a:t>
            </a:r>
          </a:p>
          <a:p>
            <a:endParaRPr lang="en-GB" sz="1600" dirty="0">
              <a:effectLst/>
              <a:ea typeface="Times New Roman" panose="02020603050405020304" pitchFamily="18" charset="0"/>
            </a:endParaRPr>
          </a:p>
          <a:p>
            <a:pPr marL="219456" indent="0">
              <a:buNone/>
            </a:pPr>
            <a:r>
              <a:rPr lang="en-GB" sz="1600" dirty="0">
                <a:effectLst/>
                <a:highlight>
                  <a:srgbClr val="FFFF00"/>
                </a:highlight>
                <a:ea typeface="Times New Roman" panose="02020603050405020304" pitchFamily="18" charset="0"/>
              </a:rPr>
              <a:t>NOTE: the term “human occupants” includes people supported by external load carrying systems (i.e. hoist/cargo hook etc).</a:t>
            </a:r>
          </a:p>
          <a:p>
            <a:pPr marL="219456" indent="0">
              <a:buNone/>
            </a:pPr>
            <a:endParaRPr lang="en-GB" sz="1600" dirty="0">
              <a:effectLst/>
              <a:highlight>
                <a:srgbClr val="FFFF00"/>
              </a:highlight>
              <a:ea typeface="Times New Roman" panose="02020603050405020304" pitchFamily="18" charset="0"/>
            </a:endParaRPr>
          </a:p>
          <a:p>
            <a:pPr marL="219456" indent="0">
              <a:buNone/>
            </a:pPr>
            <a:r>
              <a:rPr lang="en-GB" sz="1600" u="sng" dirty="0">
                <a:effectLst/>
                <a:ea typeface="Times New Roman" panose="02020603050405020304" pitchFamily="18" charset="0"/>
              </a:rPr>
              <a:t>Note</a:t>
            </a:r>
            <a:r>
              <a:rPr lang="en-GB" sz="1600" dirty="0">
                <a:effectLst/>
                <a:ea typeface="Times New Roman" panose="02020603050405020304" pitchFamily="18" charset="0"/>
              </a:rPr>
              <a:t>: highlighted in yellow the implemented changes</a:t>
            </a:r>
            <a:endParaRPr lang="en-GB" sz="1600" dirty="0"/>
          </a:p>
        </p:txBody>
      </p:sp>
    </p:spTree>
    <p:extLst>
      <p:ext uri="{BB962C8B-B14F-4D97-AF65-F5344CB8AC3E}">
        <p14:creationId xmlns:p14="http://schemas.microsoft.com/office/powerpoint/2010/main" val="1439393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53B74-02EB-6EFA-6DD6-B05521DE016B}"/>
              </a:ext>
            </a:extLst>
          </p:cNvPr>
          <p:cNvSpPr>
            <a:spLocks noGrp="1"/>
          </p:cNvSpPr>
          <p:nvPr>
            <p:ph type="title"/>
          </p:nvPr>
        </p:nvSpPr>
        <p:spPr/>
        <p:txBody>
          <a:bodyPr>
            <a:normAutofit fontScale="90000"/>
          </a:bodyPr>
          <a:lstStyle/>
          <a:p>
            <a:r>
              <a:rPr lang="en-US" dirty="0"/>
              <a:t>CURRENT STATUS</a:t>
            </a:r>
            <a:endParaRPr lang="en-GB" dirty="0"/>
          </a:p>
        </p:txBody>
      </p:sp>
      <p:sp>
        <p:nvSpPr>
          <p:cNvPr id="3" name="Text Placeholder 2">
            <a:extLst>
              <a:ext uri="{FF2B5EF4-FFF2-40B4-BE49-F238E27FC236}">
                <a16:creationId xmlns:a16="http://schemas.microsoft.com/office/drawing/2014/main" id="{8B508387-0F71-17DD-9997-0161357FDBD0}"/>
              </a:ext>
            </a:extLst>
          </p:cNvPr>
          <p:cNvSpPr>
            <a:spLocks noGrp="1"/>
          </p:cNvSpPr>
          <p:nvPr>
            <p:ph type="body" sz="quarter" idx="17"/>
          </p:nvPr>
        </p:nvSpPr>
        <p:spPr/>
        <p:txBody>
          <a:bodyPr>
            <a:normAutofit/>
          </a:bodyPr>
          <a:lstStyle/>
          <a:p>
            <a:pPr marL="219456" indent="0">
              <a:buNone/>
            </a:pPr>
            <a:r>
              <a:rPr lang="en-US" sz="1600" dirty="0"/>
              <a:t>IP 192  In-flight loss of Structural items</a:t>
            </a:r>
          </a:p>
          <a:p>
            <a:endParaRPr lang="en-US" sz="1600" dirty="0"/>
          </a:p>
          <a:p>
            <a:pPr marL="219456" indent="0">
              <a:buNone/>
            </a:pPr>
            <a:r>
              <a:rPr lang="en-US" sz="1600" b="0" i="0" u="none" strike="noStrike" baseline="0" dirty="0">
                <a:solidFill>
                  <a:srgbClr val="000000"/>
                </a:solidFill>
              </a:rPr>
              <a:t>The following statement has been added in MSG-3 Vol 1 &amp; Vol </a:t>
            </a:r>
            <a:r>
              <a:rPr lang="en-US" sz="1600" dirty="0">
                <a:solidFill>
                  <a:srgbClr val="000000"/>
                </a:solidFill>
              </a:rPr>
              <a:t>2 [</a:t>
            </a:r>
            <a:r>
              <a:rPr lang="en-GB" sz="1600" dirty="0">
                <a:solidFill>
                  <a:srgbClr val="000000"/>
                </a:solidFill>
              </a:rPr>
              <a:t>2-4-1. Aircraft Structure Defined]</a:t>
            </a:r>
            <a:r>
              <a:rPr lang="en-US" sz="1600" b="0" i="0" u="none" strike="noStrike" baseline="0" dirty="0">
                <a:solidFill>
                  <a:srgbClr val="000000"/>
                </a:solidFill>
              </a:rPr>
              <a:t>: </a:t>
            </a:r>
          </a:p>
          <a:p>
            <a:endParaRPr lang="en-US" sz="1600" dirty="0">
              <a:solidFill>
                <a:srgbClr val="000000"/>
              </a:solidFill>
            </a:endParaRPr>
          </a:p>
          <a:p>
            <a:pPr marL="219456" indent="0" algn="l">
              <a:buNone/>
            </a:pPr>
            <a:r>
              <a:rPr lang="en-US" sz="1600" b="0" i="0" u="none" strike="noStrike" baseline="0" dirty="0">
                <a:highlight>
                  <a:srgbClr val="FFFF00"/>
                </a:highlight>
              </a:rPr>
              <a:t>Consideration should be given to any structure that, if failed or detached in flight could, through secondary damage, compromise continued safe flight and landing. The selection of such structure items as SSI should be based on inputs from the design office through simulations, safety hazard analysis, fatigue test results, and in-service experience with similar designs.</a:t>
            </a:r>
          </a:p>
          <a:p>
            <a:endParaRPr lang="en-GB" dirty="0"/>
          </a:p>
        </p:txBody>
      </p:sp>
    </p:spTree>
    <p:extLst>
      <p:ext uri="{BB962C8B-B14F-4D97-AF65-F5344CB8AC3E}">
        <p14:creationId xmlns:p14="http://schemas.microsoft.com/office/powerpoint/2010/main" val="2432365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2E15A-A53C-EAD4-5842-B0653A9383F5}"/>
              </a:ext>
            </a:extLst>
          </p:cNvPr>
          <p:cNvSpPr>
            <a:spLocks noGrp="1"/>
          </p:cNvSpPr>
          <p:nvPr>
            <p:ph type="title"/>
          </p:nvPr>
        </p:nvSpPr>
        <p:spPr/>
        <p:txBody>
          <a:bodyPr>
            <a:normAutofit fontScale="90000"/>
          </a:bodyPr>
          <a:lstStyle/>
          <a:p>
            <a:r>
              <a:rPr lang="en-US" dirty="0"/>
              <a:t>CURRENT STATUS</a:t>
            </a:r>
            <a:endParaRPr lang="en-GB" dirty="0"/>
          </a:p>
        </p:txBody>
      </p:sp>
      <p:sp>
        <p:nvSpPr>
          <p:cNvPr id="3" name="Text Placeholder 2">
            <a:extLst>
              <a:ext uri="{FF2B5EF4-FFF2-40B4-BE49-F238E27FC236}">
                <a16:creationId xmlns:a16="http://schemas.microsoft.com/office/drawing/2014/main" id="{53A4E0B4-707E-F40D-0B2C-29D7F18A8111}"/>
              </a:ext>
            </a:extLst>
          </p:cNvPr>
          <p:cNvSpPr>
            <a:spLocks noGrp="1"/>
          </p:cNvSpPr>
          <p:nvPr>
            <p:ph type="body" sz="quarter" idx="17"/>
          </p:nvPr>
        </p:nvSpPr>
        <p:spPr>
          <a:xfrm>
            <a:off x="220449" y="930792"/>
            <a:ext cx="8744757" cy="3406258"/>
          </a:xfrm>
        </p:spPr>
        <p:txBody>
          <a:bodyPr>
            <a:normAutofit fontScale="70000" lnSpcReduction="20000"/>
          </a:bodyPr>
          <a:lstStyle/>
          <a:p>
            <a:pPr algn="l"/>
            <a:r>
              <a:rPr lang="en-US" sz="2300" dirty="0"/>
              <a:t>EASA CIP 2023-07 </a:t>
            </a:r>
            <a:r>
              <a:rPr lang="it-IT" sz="2300" dirty="0"/>
              <a:t>SSI Definition Update in MSG-3</a:t>
            </a:r>
          </a:p>
          <a:p>
            <a:pPr algn="l"/>
            <a:endParaRPr lang="it-IT" sz="2300" dirty="0"/>
          </a:p>
          <a:p>
            <a:pPr algn="l"/>
            <a:r>
              <a:rPr lang="it-IT" sz="2300" dirty="0">
                <a:cs typeface="Times New Roman" panose="02020603050405020304" pitchFamily="18" charset="0"/>
              </a:rPr>
              <a:t>The </a:t>
            </a:r>
            <a:r>
              <a:rPr lang="it-IT" sz="2300" dirty="0" err="1">
                <a:cs typeface="Times New Roman" panose="02020603050405020304" pitchFamily="18" charset="0"/>
              </a:rPr>
              <a:t>proposal</a:t>
            </a:r>
            <a:r>
              <a:rPr lang="it-IT" sz="2300" dirty="0">
                <a:cs typeface="Times New Roman" panose="02020603050405020304" pitchFamily="18" charset="0"/>
              </a:rPr>
              <a:t> </a:t>
            </a:r>
            <a:r>
              <a:rPr lang="it-IT" sz="2300" dirty="0" err="1">
                <a:cs typeface="Times New Roman" panose="02020603050405020304" pitchFamily="18" charset="0"/>
              </a:rPr>
              <a:t>was</a:t>
            </a:r>
            <a:r>
              <a:rPr lang="it-IT" sz="2300" dirty="0">
                <a:cs typeface="Times New Roman" panose="02020603050405020304" pitchFamily="18" charset="0"/>
              </a:rPr>
              <a:t> the </a:t>
            </a:r>
            <a:r>
              <a:rPr lang="it-IT" sz="2300" dirty="0" err="1">
                <a:cs typeface="Times New Roman" panose="02020603050405020304" pitchFamily="18" charset="0"/>
              </a:rPr>
              <a:t>inclusion</a:t>
            </a:r>
            <a:r>
              <a:rPr lang="it-IT" sz="2300" dirty="0">
                <a:cs typeface="Times New Roman" panose="02020603050405020304" pitchFamily="18" charset="0"/>
              </a:rPr>
              <a:t> of </a:t>
            </a:r>
            <a:r>
              <a:rPr lang="en-GB" sz="2300" dirty="0">
                <a:effectLst/>
                <a:ea typeface="Times New Roman" panose="02020603050405020304" pitchFamily="18" charset="0"/>
                <a:cs typeface="Times New Roman" panose="02020603050405020304" pitchFamily="18" charset="0"/>
              </a:rPr>
              <a:t>“</a:t>
            </a:r>
            <a:r>
              <a:rPr lang="en-GB" sz="2300" dirty="0">
                <a:cs typeface="Times New Roman" panose="02020603050405020304" pitchFamily="18" charset="0"/>
              </a:rPr>
              <a:t>serious or fatal injury to human occupants” in the SSI definition of MSG-3 Vol 1 with alignment with the SSI definition of MSG-3 Vol 2, as follows: </a:t>
            </a:r>
          </a:p>
          <a:p>
            <a:pPr algn="l"/>
            <a:endParaRPr lang="it-IT" sz="2300" dirty="0">
              <a:cs typeface="Times New Roman" panose="02020603050405020304" pitchFamily="18" charset="0"/>
            </a:endParaRPr>
          </a:p>
          <a:p>
            <a:pPr algn="l"/>
            <a:r>
              <a:rPr lang="en-GB" sz="2300" dirty="0">
                <a:effectLst/>
                <a:ea typeface="Times New Roman" panose="02020603050405020304" pitchFamily="18" charset="0"/>
                <a:cs typeface="Times New Roman" panose="02020603050405020304" pitchFamily="18" charset="0"/>
              </a:rPr>
              <a:t>Any detail, element or assembly, which contributes significantly to carrying flight, ground, pressure or control loads, and whose failure could affect the structural integrity necessary for the safety of the aircraft </a:t>
            </a:r>
            <a:r>
              <a:rPr lang="en-GB" sz="2300" dirty="0">
                <a:effectLst/>
                <a:highlight>
                  <a:srgbClr val="FFFF00"/>
                </a:highlight>
                <a:ea typeface="Times New Roman" panose="02020603050405020304" pitchFamily="18" charset="0"/>
                <a:cs typeface="Times New Roman" panose="02020603050405020304" pitchFamily="18" charset="0"/>
              </a:rPr>
              <a:t>and/or might cause serious or fatal injury to human occupants</a:t>
            </a:r>
            <a:r>
              <a:rPr lang="en-GB" sz="2300" dirty="0">
                <a:effectLst/>
                <a:ea typeface="Times New Roman" panose="02020603050405020304" pitchFamily="18" charset="0"/>
                <a:cs typeface="Times New Roman" panose="02020603050405020304" pitchFamily="18" charset="0"/>
              </a:rPr>
              <a:t>. </a:t>
            </a:r>
          </a:p>
          <a:p>
            <a:pPr algn="l"/>
            <a:endParaRPr lang="it-IT" sz="2300" dirty="0">
              <a:cs typeface="Times New Roman" panose="02020603050405020304" pitchFamily="18" charset="0"/>
            </a:endParaRPr>
          </a:p>
          <a:p>
            <a:pPr algn="l"/>
            <a:r>
              <a:rPr lang="it-IT" sz="2300" u="sng" dirty="0">
                <a:cs typeface="Times New Roman" panose="02020603050405020304" pitchFamily="18" charset="0"/>
              </a:rPr>
              <a:t>MPIG SWG position</a:t>
            </a:r>
            <a:r>
              <a:rPr lang="it-IT" sz="2300" dirty="0">
                <a:cs typeface="Times New Roman" panose="02020603050405020304" pitchFamily="18" charset="0"/>
              </a:rPr>
              <a:t>: </a:t>
            </a:r>
          </a:p>
          <a:p>
            <a:pPr algn="l"/>
            <a:r>
              <a:rPr lang="en-US" sz="2300" b="0" i="0" u="none" strike="noStrike" baseline="0" dirty="0">
                <a:solidFill>
                  <a:srgbClr val="000000"/>
                </a:solidFill>
                <a:cs typeface="Times New Roman" panose="02020603050405020304" pitchFamily="18" charset="0"/>
              </a:rPr>
              <a:t>MPIG SWG is against the expansion of the scope of the SSI definition in MSG-3 Vol 1 	</a:t>
            </a:r>
            <a:endParaRPr lang="it-IT" sz="2300" b="0" i="0" u="none" strike="noStrike" baseline="0" dirty="0">
              <a:solidFill>
                <a:srgbClr val="000000"/>
              </a:solidFill>
              <a:cs typeface="Times New Roman" panose="02020603050405020304" pitchFamily="18" charset="0"/>
            </a:endParaRPr>
          </a:p>
          <a:p>
            <a:pPr algn="l"/>
            <a:r>
              <a:rPr lang="en-US" sz="2300" dirty="0">
                <a:solidFill>
                  <a:srgbClr val="000000"/>
                </a:solidFill>
                <a:cs typeface="Times New Roman" panose="02020603050405020304" pitchFamily="18" charset="0"/>
              </a:rPr>
              <a:t>MPIG</a:t>
            </a:r>
            <a:r>
              <a:rPr lang="en-US" sz="2300" b="0" i="0" u="none" strike="noStrike" baseline="0" dirty="0">
                <a:solidFill>
                  <a:srgbClr val="000000"/>
                </a:solidFill>
                <a:cs typeface="Times New Roman" panose="02020603050405020304" pitchFamily="18" charset="0"/>
              </a:rPr>
              <a:t> SWG discussed internally and believed there </a:t>
            </a:r>
            <a:r>
              <a:rPr lang="en-US" sz="2300" dirty="0">
                <a:solidFill>
                  <a:srgbClr val="000000"/>
                </a:solidFill>
                <a:cs typeface="Times New Roman" panose="02020603050405020304" pitchFamily="18" charset="0"/>
              </a:rPr>
              <a:t>was</a:t>
            </a:r>
            <a:r>
              <a:rPr lang="en-US" sz="2300" b="0" i="0" u="none" strike="noStrike" baseline="0" dirty="0">
                <a:solidFill>
                  <a:srgbClr val="000000"/>
                </a:solidFill>
                <a:cs typeface="Times New Roman" panose="02020603050405020304" pitchFamily="18" charset="0"/>
              </a:rPr>
              <a:t> room for alignment of SSI </a:t>
            </a:r>
            <a:r>
              <a:rPr lang="en-US" sz="2300" dirty="0">
                <a:solidFill>
                  <a:srgbClr val="000000"/>
                </a:solidFill>
                <a:cs typeface="Times New Roman" panose="02020603050405020304" pitchFamily="18" charset="0"/>
              </a:rPr>
              <a:t>definition in MSG-3 Vol 1 and 2. It has been agreed to open the discussion at the level of the MPIG SWG </a:t>
            </a:r>
          </a:p>
          <a:p>
            <a:pPr algn="l"/>
            <a:r>
              <a:rPr lang="en-US" sz="2300" dirty="0">
                <a:solidFill>
                  <a:srgbClr val="000000"/>
                </a:solidFill>
                <a:cs typeface="Times New Roman" panose="02020603050405020304" pitchFamily="18" charset="0"/>
              </a:rPr>
              <a:t>MPIG SWG supported EASA on a roadmap for </a:t>
            </a:r>
            <a:r>
              <a:rPr lang="en-US" sz="2300" b="0" i="0" u="none" strike="noStrike" baseline="0" dirty="0">
                <a:solidFill>
                  <a:srgbClr val="000000"/>
                </a:solidFill>
                <a:cs typeface="Times New Roman" panose="02020603050405020304" pitchFamily="18" charset="0"/>
              </a:rPr>
              <a:t>alignment of SSI </a:t>
            </a:r>
            <a:r>
              <a:rPr lang="en-US" sz="2300" dirty="0">
                <a:solidFill>
                  <a:srgbClr val="000000"/>
                </a:solidFill>
                <a:cs typeface="Times New Roman" panose="02020603050405020304" pitchFamily="18" charset="0"/>
              </a:rPr>
              <a:t>definition in MSG-3 Vol 1 and 2</a:t>
            </a:r>
          </a:p>
          <a:p>
            <a:pPr marL="219456" indent="0" algn="l">
              <a:buNone/>
            </a:pPr>
            <a:endParaRPr lang="en-US" sz="2300" b="0" i="0" u="none" strike="noStrike" baseline="0" dirty="0">
              <a:solidFill>
                <a:srgbClr val="000000"/>
              </a:solidFill>
              <a:cs typeface="Times New Roman" panose="02020603050405020304" pitchFamily="18" charset="0"/>
            </a:endParaRPr>
          </a:p>
          <a:p>
            <a:endParaRPr lang="en-GB" dirty="0"/>
          </a:p>
        </p:txBody>
      </p:sp>
    </p:spTree>
    <p:extLst>
      <p:ext uri="{BB962C8B-B14F-4D97-AF65-F5344CB8AC3E}">
        <p14:creationId xmlns:p14="http://schemas.microsoft.com/office/powerpoint/2010/main" val="3777178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C217-F49E-1C34-3833-EC5BA2224D7A}"/>
              </a:ext>
            </a:extLst>
          </p:cNvPr>
          <p:cNvSpPr>
            <a:spLocks noGrp="1"/>
          </p:cNvSpPr>
          <p:nvPr>
            <p:ph type="title"/>
          </p:nvPr>
        </p:nvSpPr>
        <p:spPr/>
        <p:txBody>
          <a:bodyPr>
            <a:normAutofit fontScale="90000"/>
          </a:bodyPr>
          <a:lstStyle/>
          <a:p>
            <a:r>
              <a:rPr lang="en-US" dirty="0"/>
              <a:t>WAY FORWARD</a:t>
            </a:r>
            <a:endParaRPr lang="en-GB" dirty="0"/>
          </a:p>
        </p:txBody>
      </p:sp>
      <p:sp>
        <p:nvSpPr>
          <p:cNvPr id="3" name="Text Placeholder 2">
            <a:extLst>
              <a:ext uri="{FF2B5EF4-FFF2-40B4-BE49-F238E27FC236}">
                <a16:creationId xmlns:a16="http://schemas.microsoft.com/office/drawing/2014/main" id="{17D06269-AB29-5E98-B16C-A2471ACA71AC}"/>
              </a:ext>
            </a:extLst>
          </p:cNvPr>
          <p:cNvSpPr>
            <a:spLocks noGrp="1"/>
          </p:cNvSpPr>
          <p:nvPr>
            <p:ph type="body" sz="quarter" idx="17"/>
          </p:nvPr>
        </p:nvSpPr>
        <p:spPr>
          <a:xfrm>
            <a:off x="199621" y="857250"/>
            <a:ext cx="8744757" cy="3810000"/>
          </a:xfrm>
        </p:spPr>
        <p:txBody>
          <a:bodyPr>
            <a:normAutofit/>
          </a:bodyPr>
          <a:lstStyle/>
          <a:p>
            <a:pPr marL="219456" indent="0" algn="l">
              <a:buNone/>
            </a:pPr>
            <a:r>
              <a:rPr lang="en-US" sz="1800" dirty="0"/>
              <a:t>As result of some MPIG STR Working Group virtual meetings with the participation of EASA, the following points have been considered relevant for a way forward and the definition of a roadmap: </a:t>
            </a:r>
          </a:p>
          <a:p>
            <a:pPr marL="219456" indent="0" algn="l">
              <a:buNone/>
            </a:pPr>
            <a:endParaRPr lang="en-US" sz="1800" dirty="0"/>
          </a:p>
          <a:p>
            <a:pPr marL="219456" indent="0" algn="l">
              <a:buNone/>
            </a:pPr>
            <a:r>
              <a:rPr lang="en-US" sz="1400" dirty="0"/>
              <a:t>A - </a:t>
            </a:r>
            <a:r>
              <a:rPr lang="en-US" sz="1400" u="sng" dirty="0"/>
              <a:t>Unique</a:t>
            </a:r>
            <a:r>
              <a:rPr lang="en-US" sz="1400" dirty="0"/>
              <a:t> SSI definition for MSG-3 Vol 1 &amp; 2 - this can be helpful for MSG-4 (unique volume for rotorcraft &amp; fixed wing is under discussion).</a:t>
            </a:r>
          </a:p>
          <a:p>
            <a:pPr algn="l"/>
            <a:endParaRPr lang="en-US" sz="1400" dirty="0"/>
          </a:p>
          <a:p>
            <a:pPr marL="219456" indent="0" algn="l">
              <a:buNone/>
            </a:pPr>
            <a:r>
              <a:rPr lang="en-US" sz="1400" dirty="0"/>
              <a:t>B - Analysis of “hoist/cargo hook” as </a:t>
            </a:r>
            <a:r>
              <a:rPr lang="en-US" sz="1400" u="sng" dirty="0"/>
              <a:t>s</a:t>
            </a:r>
            <a:r>
              <a:rPr lang="en-US" sz="1400" b="0" i="0" u="sng" strike="noStrike" baseline="0" dirty="0"/>
              <a:t>ystem components</a:t>
            </a:r>
            <a:r>
              <a:rPr lang="en-US" sz="1400" b="0" i="0" strike="noStrike" baseline="0" dirty="0"/>
              <a:t> </a:t>
            </a:r>
            <a:r>
              <a:rPr lang="en-US" sz="1400" b="0" i="0" u="none" strike="noStrike" baseline="0" dirty="0"/>
              <a:t>which function is of structural nature (to carry system loads to the aircraft structure). </a:t>
            </a:r>
            <a:endParaRPr lang="en-US" sz="1400" dirty="0"/>
          </a:p>
          <a:p>
            <a:pPr algn="l"/>
            <a:endParaRPr lang="en-US" sz="1400" dirty="0"/>
          </a:p>
          <a:p>
            <a:pPr marL="219456" indent="0" algn="l">
              <a:buNone/>
            </a:pPr>
            <a:r>
              <a:rPr lang="en-US" sz="1400" dirty="0"/>
              <a:t>C - Definition of </a:t>
            </a:r>
            <a:r>
              <a:rPr lang="en-US" sz="1400" u="sng" dirty="0"/>
              <a:t>Human Occupants</a:t>
            </a:r>
            <a:r>
              <a:rPr lang="en-US" sz="1400" dirty="0"/>
              <a:t> to be added in MSG-3 Vol 1 &amp; 2 glossary including consideration of people supported by external load carrying system (i.e. “hoist/cargo hook”) – this will allow to cover </a:t>
            </a:r>
            <a:r>
              <a:rPr lang="en-GB" sz="1400" dirty="0"/>
              <a:t>any person occupying/boarding/disembarking the aircraft during operation, including those supported externally by an aircraft system or structure (e.g. hoist</a:t>
            </a:r>
            <a:r>
              <a:rPr lang="en-US" sz="1400" dirty="0"/>
              <a:t>/cargo hook</a:t>
            </a:r>
            <a:r>
              <a:rPr lang="en-GB" sz="1400" dirty="0"/>
              <a:t>) </a:t>
            </a:r>
            <a:endParaRPr lang="en-US" sz="1400" dirty="0"/>
          </a:p>
          <a:p>
            <a:endParaRPr lang="en-GB" dirty="0"/>
          </a:p>
        </p:txBody>
      </p:sp>
    </p:spTree>
    <p:extLst>
      <p:ext uri="{BB962C8B-B14F-4D97-AF65-F5344CB8AC3E}">
        <p14:creationId xmlns:p14="http://schemas.microsoft.com/office/powerpoint/2010/main" val="1421766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157850" y="1475908"/>
            <a:ext cx="8869954" cy="3110145"/>
          </a:xfrm>
        </p:spPr>
        <p:txBody>
          <a:bodyPr>
            <a:normAutofit/>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200" dirty="0">
                <a:solidFill>
                  <a:srgbClr val="000000"/>
                </a:solidFill>
                <a:latin typeface="Times New Roman" panose="02020603050405020304" pitchFamily="18" charset="0"/>
              </a:rPr>
              <a:t>A PROPOSAL has been agreed to be the most appropriate based on the discussions during the MPIG STR Working Group virtual meetings:</a:t>
            </a:r>
            <a:endParaRPr lang="en-US" sz="1200" i="0" u="none" strike="noStrike" baseline="0" dirty="0">
              <a:solidFill>
                <a:srgbClr val="000000"/>
              </a:solidFill>
              <a:latin typeface="Times New Roman" panose="02020603050405020304" pitchFamily="18" charset="0"/>
            </a:endParaRPr>
          </a:p>
          <a:p>
            <a:pPr marL="219456" indent="0">
              <a:buNone/>
            </a:pPr>
            <a:endParaRPr lang="en-US" sz="12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PROPOSAL:</a:t>
            </a:r>
          </a:p>
          <a:p>
            <a:endParaRPr lang="en-US" sz="1000" b="1" i="0" u="none" strike="noStrike" baseline="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Unique SSI definition in MSG-3 Vol 1 &amp; Vol 2 as current</a:t>
            </a:r>
            <a:r>
              <a:rPr lang="en-US" sz="1000" dirty="0">
                <a:solidFill>
                  <a:srgbClr val="000000"/>
                </a:solidFill>
                <a:latin typeface="Times New Roman" panose="02020603050405020304" pitchFamily="18" charset="0"/>
              </a:rPr>
              <a:t>ly defined in </a:t>
            </a:r>
            <a:r>
              <a:rPr lang="en-US" sz="1000" b="0" i="0" u="none" strike="noStrike" baseline="0" dirty="0">
                <a:solidFill>
                  <a:srgbClr val="000000"/>
                </a:solidFill>
                <a:latin typeface="Times New Roman" panose="02020603050405020304" pitchFamily="18" charset="0"/>
              </a:rPr>
              <a:t>MSG-3 Vol 1: </a:t>
            </a:r>
          </a:p>
          <a:p>
            <a:endParaRPr lang="en-US" sz="10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A Structural Significant Item (SSI) is any detail, element or assembly, which contributes significantly to carrying flight, ground, pressure or control loads, and whose failure could affect the structural integrity necessary for the safety of the aircraft.</a:t>
            </a:r>
          </a:p>
          <a:p>
            <a:pPr marL="219456" indent="0">
              <a:buNone/>
            </a:pPr>
            <a:endParaRPr lang="en-US" sz="1000" dirty="0">
              <a:solidFill>
                <a:srgbClr val="000000"/>
              </a:solidFill>
              <a:latin typeface="Times New Roman" panose="02020603050405020304" pitchFamily="18" charset="0"/>
            </a:endParaRPr>
          </a:p>
          <a:p>
            <a:pPr marL="219456" indent="0">
              <a:buNone/>
            </a:pPr>
            <a:endParaRPr lang="en-US" sz="10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Definition of “Human Occupant” to be added to the MSG-3 Vol 1 &amp; 2 glossary:  </a:t>
            </a:r>
          </a:p>
          <a:p>
            <a:pPr marL="219456" indent="0">
              <a:buNone/>
            </a:pPr>
            <a:endParaRPr lang="en-US" sz="1000" dirty="0">
              <a:solidFill>
                <a:srgbClr val="000000"/>
              </a:solidFill>
              <a:latin typeface="Times New Roman" panose="02020603050405020304" pitchFamily="18" charset="0"/>
            </a:endParaRPr>
          </a:p>
          <a:p>
            <a:pPr marL="219456" indent="0">
              <a:buNone/>
            </a:pPr>
            <a:r>
              <a:rPr lang="en-GB" sz="1000" dirty="0">
                <a:solidFill>
                  <a:srgbClr val="0070C0"/>
                </a:solidFill>
                <a:effectLst/>
                <a:latin typeface="Times New Roman" panose="02020603050405020304" pitchFamily="18" charset="0"/>
                <a:ea typeface="Times New Roman" panose="02020603050405020304" pitchFamily="18" charset="0"/>
              </a:rPr>
              <a:t>Human </a:t>
            </a:r>
            <a:r>
              <a:rPr lang="en-GB" sz="1000" dirty="0">
                <a:solidFill>
                  <a:srgbClr val="0070C0"/>
                </a:solidFill>
                <a:latin typeface="Times New Roman" panose="02020603050405020304" pitchFamily="18" charset="0"/>
              </a:rPr>
              <a:t>occupant: any person occupying/boarding/disembarking the aircraft during operation, including those supported externally by an aircraft system or structure (e.g. personnel-carrying device system), </a:t>
            </a:r>
            <a:r>
              <a:rPr lang="en-GB" sz="1000" dirty="0">
                <a:solidFill>
                  <a:srgbClr val="0070C0"/>
                </a:solidFill>
                <a:effectLst/>
                <a:latin typeface="Times New Roman" panose="02020603050405020304" pitchFamily="18" charset="0"/>
                <a:ea typeface="Times New Roman" panose="02020603050405020304" pitchFamily="18" charset="0"/>
              </a:rPr>
              <a:t>if applicable </a:t>
            </a:r>
            <a:endParaRPr lang="en-US" sz="1000" dirty="0">
              <a:solidFill>
                <a:srgbClr val="000000"/>
              </a:solidFill>
              <a:latin typeface="Times New Roman" panose="02020603050405020304" pitchFamily="18" charset="0"/>
            </a:endParaRPr>
          </a:p>
          <a:p>
            <a:pPr marL="219456" indent="0">
              <a:buNone/>
            </a:pPr>
            <a:endParaRPr lang="en-US" sz="1000" dirty="0">
              <a:solidFill>
                <a:srgbClr val="000000"/>
              </a:solidFill>
              <a:latin typeface="Times New Roman" panose="02020603050405020304" pitchFamily="18" charset="0"/>
            </a:endParaRPr>
          </a:p>
          <a:p>
            <a:pPr marL="219456" indent="0">
              <a:buNone/>
            </a:pPr>
            <a:endParaRPr lang="en-US" sz="1000" dirty="0">
              <a:solidFill>
                <a:srgbClr val="006FC0"/>
              </a:solidFill>
              <a:latin typeface="Times New Roman" panose="02020603050405020304" pitchFamily="18" charset="0"/>
            </a:endParaRPr>
          </a:p>
          <a:p>
            <a:endParaRPr lang="en-US" sz="1000" dirty="0">
              <a:solidFill>
                <a:srgbClr val="000000"/>
              </a:solidFill>
              <a:latin typeface="Times New Roman" panose="02020603050405020304" pitchFamily="18" charset="0"/>
            </a:endParaRPr>
          </a:p>
          <a:p>
            <a:pPr marL="219456" indent="0" algn="l">
              <a:buNone/>
            </a:pPr>
            <a:endParaRPr lang="en-US" sz="1000" b="0" i="0" u="none" strike="noStrike" baseline="0" dirty="0">
              <a:solidFill>
                <a:srgbClr val="000000"/>
              </a:solidFill>
              <a:latin typeface="Times New Roman" panose="02020603050405020304" pitchFamily="18" charset="0"/>
            </a:endParaRPr>
          </a:p>
          <a:p>
            <a:endParaRPr lang="en-US" sz="1000" b="0" i="0" u="none" strike="noStrike" baseline="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327024" y="213187"/>
            <a:ext cx="8659126"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(PROPOSAL)</a:t>
            </a:r>
            <a:endParaRPr lang="en-GB" sz="3200" b="1" dirty="0">
              <a:solidFill>
                <a:srgbClr val="007FC2"/>
              </a:solidFill>
              <a:latin typeface="+mj-lt"/>
            </a:endParaRPr>
          </a:p>
        </p:txBody>
      </p:sp>
    </p:spTree>
    <p:extLst>
      <p:ext uri="{BB962C8B-B14F-4D97-AF65-F5344CB8AC3E}">
        <p14:creationId xmlns:p14="http://schemas.microsoft.com/office/powerpoint/2010/main" val="31881182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74A95-9798-BEDF-FCAC-A233A691BE74}"/>
              </a:ext>
            </a:extLst>
          </p:cNvPr>
          <p:cNvSpPr>
            <a:spLocks noGrp="1"/>
          </p:cNvSpPr>
          <p:nvPr>
            <p:ph type="title"/>
          </p:nvPr>
        </p:nvSpPr>
        <p:spPr>
          <a:xfrm>
            <a:off x="220449" y="869950"/>
            <a:ext cx="8744756" cy="532042"/>
          </a:xfrm>
        </p:spPr>
        <p:txBody>
          <a:bodyPr>
            <a:normAutofit fontScale="90000"/>
          </a:bodyPr>
          <a:lstStyle/>
          <a:p>
            <a:br>
              <a:rPr lang="en-US" sz="3600" dirty="0"/>
            </a:br>
            <a:br>
              <a:rPr lang="en-US" sz="3600" dirty="0"/>
            </a:br>
            <a:endParaRPr lang="en-GB" dirty="0"/>
          </a:p>
        </p:txBody>
      </p:sp>
      <p:sp>
        <p:nvSpPr>
          <p:cNvPr id="3" name="Text Placeholder 2">
            <a:extLst>
              <a:ext uri="{FF2B5EF4-FFF2-40B4-BE49-F238E27FC236}">
                <a16:creationId xmlns:a16="http://schemas.microsoft.com/office/drawing/2014/main" id="{2E40A5B0-6A71-CCBA-6C71-6D6EDC0C52D9}"/>
              </a:ext>
            </a:extLst>
          </p:cNvPr>
          <p:cNvSpPr>
            <a:spLocks noGrp="1"/>
          </p:cNvSpPr>
          <p:nvPr>
            <p:ph type="body" sz="quarter" idx="17"/>
          </p:nvPr>
        </p:nvSpPr>
        <p:spPr>
          <a:xfrm>
            <a:off x="309349" y="1474554"/>
            <a:ext cx="8744757" cy="3110145"/>
          </a:xfrm>
        </p:spPr>
        <p:txBody>
          <a:bodyPr>
            <a:normAutofit lnSpcReduction="10000"/>
          </a:bodyPr>
          <a:lstStyle/>
          <a:p>
            <a:pPr marL="219456" indent="0">
              <a:buNone/>
            </a:pPr>
            <a:r>
              <a:rPr lang="en-US" sz="2000" dirty="0"/>
              <a:t>It addresses the contents of IP 147, IP 192 &amp; EASA CIP 2023-07 </a:t>
            </a:r>
          </a:p>
          <a:p>
            <a:pPr marL="219456" indent="0">
              <a:buNone/>
            </a:pPr>
            <a:endParaRPr lang="en-US" sz="1000" b="1" dirty="0">
              <a:solidFill>
                <a:srgbClr val="000000"/>
              </a:solidFill>
              <a:latin typeface="Times New Roman" panose="02020603050405020304" pitchFamily="18" charset="0"/>
            </a:endParaRPr>
          </a:p>
          <a:p>
            <a:pPr marL="219456" indent="0">
              <a:buNone/>
            </a:pPr>
            <a:r>
              <a:rPr lang="en-US" sz="1000" b="1" i="0" u="none" strike="noStrike" baseline="0" dirty="0">
                <a:solidFill>
                  <a:srgbClr val="000000"/>
                </a:solidFill>
                <a:latin typeface="Times New Roman" panose="02020603050405020304" pitchFamily="18" charset="0"/>
              </a:rPr>
              <a:t>PROPOSAL:</a:t>
            </a:r>
          </a:p>
          <a:p>
            <a:pPr marL="219456" indent="0">
              <a:buNone/>
            </a:pPr>
            <a:endParaRPr lang="en-US" sz="800" dirty="0">
              <a:solidFill>
                <a:srgbClr val="000000"/>
              </a:solidFill>
              <a:latin typeface="Times New Roman" panose="02020603050405020304" pitchFamily="18" charset="0"/>
            </a:endParaRPr>
          </a:p>
          <a:p>
            <a:pPr marL="219456" indent="0">
              <a:buNone/>
            </a:pPr>
            <a:r>
              <a:rPr lang="en-US" sz="1000" b="0" i="0" u="none" strike="noStrike" baseline="0" dirty="0">
                <a:solidFill>
                  <a:srgbClr val="000000"/>
                </a:solidFill>
                <a:latin typeface="Times New Roman" panose="02020603050405020304" pitchFamily="18" charset="0"/>
              </a:rPr>
              <a:t>Current NOTE in MSG-3 Vol 1 &amp; Vol </a:t>
            </a:r>
            <a:r>
              <a:rPr lang="en-US" sz="1000" dirty="0">
                <a:solidFill>
                  <a:srgbClr val="000000"/>
                </a:solidFill>
                <a:latin typeface="Times New Roman" panose="02020603050405020304" pitchFamily="18" charset="0"/>
              </a:rPr>
              <a:t>2 [</a:t>
            </a:r>
            <a:r>
              <a:rPr lang="en-GB" sz="1000" dirty="0">
                <a:solidFill>
                  <a:srgbClr val="000000"/>
                </a:solidFill>
                <a:latin typeface="Times New Roman" panose="02020603050405020304" pitchFamily="18" charset="0"/>
              </a:rPr>
              <a:t>2-3-1. MSI Selection – Step 1] </a:t>
            </a:r>
            <a:r>
              <a:rPr lang="en-US" sz="1000" dirty="0">
                <a:solidFill>
                  <a:srgbClr val="000000"/>
                </a:solidFill>
                <a:latin typeface="Times New Roman" panose="02020603050405020304" pitchFamily="18" charset="0"/>
              </a:rPr>
              <a:t>should </a:t>
            </a:r>
            <a:r>
              <a:rPr lang="en-US" sz="1000" b="0" i="0" u="none" strike="noStrike" baseline="0" dirty="0">
                <a:solidFill>
                  <a:srgbClr val="000000"/>
                </a:solidFill>
                <a:latin typeface="Times New Roman" panose="02020603050405020304" pitchFamily="18" charset="0"/>
              </a:rPr>
              <a:t>be changed as follows: </a:t>
            </a:r>
            <a:endParaRPr lang="en-US" sz="1000" b="0" i="0" u="none" strike="noStrike" baseline="0" dirty="0">
              <a:latin typeface="Times New Roman" panose="02020603050405020304" pitchFamily="18" charset="0"/>
            </a:endParaRPr>
          </a:p>
          <a:p>
            <a:pPr algn="l"/>
            <a:endParaRPr lang="en-US" sz="800" dirty="0">
              <a:latin typeface="Times New Roman" panose="02020603050405020304" pitchFamily="18" charset="0"/>
            </a:endParaRPr>
          </a:p>
          <a:p>
            <a:pPr marL="219456" indent="0" algn="l">
              <a:buNone/>
            </a:pPr>
            <a:r>
              <a:rPr lang="en-US" sz="1000" b="0" i="0" u="none" strike="noStrike" baseline="0" dirty="0">
                <a:latin typeface="Times New Roman" panose="02020603050405020304" pitchFamily="18" charset="0"/>
              </a:rPr>
              <a:t>NOTE: </a:t>
            </a:r>
          </a:p>
          <a:p>
            <a:pPr marL="219456" indent="0" algn="l">
              <a:buNone/>
            </a:pPr>
            <a:r>
              <a:rPr lang="en-US" sz="1000" b="0" i="0" u="none" strike="noStrike" baseline="0" dirty="0">
                <a:latin typeface="Times New Roman" panose="02020603050405020304" pitchFamily="18" charset="0"/>
              </a:rPr>
              <a:t>1. Structural items, whether designated as SSI or Other Structure, having system</a:t>
            </a:r>
          </a:p>
          <a:p>
            <a:pPr marL="219456" indent="0" algn="l">
              <a:buNone/>
            </a:pPr>
            <a:r>
              <a:rPr lang="en-US" sz="1000" b="0" i="0" u="none" strike="noStrike" baseline="0" dirty="0">
                <a:latin typeface="Times New Roman" panose="02020603050405020304" pitchFamily="18" charset="0"/>
              </a:rPr>
              <a:t>related functionality (e.g. firewalls, shields, integral fuel tank boundaries, flight</a:t>
            </a:r>
          </a:p>
          <a:p>
            <a:pPr marL="219456" indent="0" algn="l">
              <a:buNone/>
            </a:pPr>
            <a:r>
              <a:rPr lang="en-US" sz="1000" b="0" i="0" u="none" strike="noStrike" baseline="0" dirty="0">
                <a:latin typeface="Times New Roman" panose="02020603050405020304" pitchFamily="18" charset="0"/>
              </a:rPr>
              <a:t>control hinge bearings, drains, door hinges, </a:t>
            </a:r>
            <a:r>
              <a:rPr lang="en-US" sz="1000" b="0" i="0" u="none" strike="noStrike" baseline="0" dirty="0">
                <a:solidFill>
                  <a:srgbClr val="0070C0"/>
                </a:solidFill>
                <a:latin typeface="Times New Roman" panose="02020603050405020304" pitchFamily="18" charset="0"/>
              </a:rPr>
              <a:t>hoist system</a:t>
            </a:r>
            <a:r>
              <a:rPr lang="en-US" sz="1000" b="0" i="0" u="none" strike="noStrike" baseline="0" dirty="0">
                <a:latin typeface="Times New Roman" panose="02020603050405020304" pitchFamily="18" charset="0"/>
              </a:rPr>
              <a:t>) need to be addressed in the MSI selection</a:t>
            </a:r>
          </a:p>
          <a:p>
            <a:pPr marL="219456" indent="0" algn="l">
              <a:buNone/>
            </a:pPr>
            <a:r>
              <a:rPr lang="en-US" sz="1000" b="0" i="0" u="none" strike="noStrike" baseline="0" dirty="0">
                <a:latin typeface="Times New Roman" panose="02020603050405020304" pitchFamily="18" charset="0"/>
              </a:rPr>
              <a:t>through coordination between Systems and Structures Working Groups in accordance</a:t>
            </a:r>
          </a:p>
          <a:p>
            <a:pPr marL="219456" indent="0" algn="l">
              <a:buNone/>
            </a:pPr>
            <a:r>
              <a:rPr lang="en-US" sz="1000" b="0" i="0" u="none" strike="noStrike" baseline="0" dirty="0">
                <a:latin typeface="Times New Roman" panose="02020603050405020304" pitchFamily="18" charset="0"/>
              </a:rPr>
              <a:t>with established transfer policies and procedures.</a:t>
            </a:r>
          </a:p>
          <a:p>
            <a:pPr marL="219456" indent="0" algn="l">
              <a:buNone/>
            </a:pPr>
            <a:r>
              <a:rPr lang="en-US" sz="1000" b="0" i="0" u="none" strike="noStrike" baseline="0" dirty="0">
                <a:latin typeface="Times New Roman" panose="02020603050405020304" pitchFamily="18" charset="0"/>
              </a:rPr>
              <a:t>2. System components that contribute significantly to carrying flight, ground, pressure</a:t>
            </a:r>
          </a:p>
          <a:p>
            <a:pPr marL="219456" indent="0" algn="l">
              <a:buNone/>
            </a:pPr>
            <a:r>
              <a:rPr lang="en-US" sz="1000" b="0" i="0" u="none" strike="noStrike" baseline="0" dirty="0">
                <a:latin typeface="Times New Roman" panose="02020603050405020304" pitchFamily="18" charset="0"/>
              </a:rPr>
              <a:t>or control loads and whose failure could affect the structural integrity necessary for</a:t>
            </a:r>
          </a:p>
          <a:p>
            <a:pPr marL="219456" indent="0" algn="l">
              <a:buNone/>
            </a:pPr>
            <a:r>
              <a:rPr lang="en-US" sz="1000" b="0" i="0" u="none" strike="noStrike" baseline="0" dirty="0">
                <a:latin typeface="Times New Roman" panose="02020603050405020304" pitchFamily="18" charset="0"/>
              </a:rPr>
              <a:t>the safety of the aircraft should be analyzed in consultation with the Structures</a:t>
            </a:r>
          </a:p>
          <a:p>
            <a:pPr marL="219456" indent="0" algn="l">
              <a:buNone/>
            </a:pPr>
            <a:r>
              <a:rPr lang="en-US" sz="1000" b="0" i="0" u="none" strike="noStrike" baseline="0" dirty="0">
                <a:latin typeface="Times New Roman" panose="02020603050405020304" pitchFamily="18" charset="0"/>
              </a:rPr>
              <a:t>Working Group in accordance with established transfer policies and procedures.</a:t>
            </a:r>
          </a:p>
          <a:p>
            <a:pPr marL="219456" indent="0" algn="l">
              <a:buNone/>
            </a:pPr>
            <a:r>
              <a:rPr lang="en-US" sz="1000" dirty="0">
                <a:latin typeface="Times New Roman" panose="02020603050405020304" pitchFamily="18" charset="0"/>
              </a:rPr>
              <a:t>3. </a:t>
            </a:r>
            <a:r>
              <a:rPr lang="en-US" sz="1000" b="0" i="0" u="none" strike="noStrike" baseline="0" dirty="0">
                <a:latin typeface="Times New Roman" panose="02020603050405020304" pitchFamily="18" charset="0"/>
              </a:rPr>
              <a:t>All safety/emergency systems or equipment should also be included. </a:t>
            </a:r>
            <a:endParaRPr lang="en-US" sz="1000" b="0" i="0" u="none" strike="noStrike" baseline="0" dirty="0">
              <a:solidFill>
                <a:srgbClr val="000000"/>
              </a:solidFill>
              <a:latin typeface="Times New Roman" panose="02020603050405020304" pitchFamily="18" charset="0"/>
            </a:endParaRPr>
          </a:p>
          <a:p>
            <a:pPr marL="219456" indent="0">
              <a:buNone/>
            </a:pPr>
            <a:endParaRPr lang="en-US" sz="1000" dirty="0">
              <a:solidFill>
                <a:srgbClr val="000000"/>
              </a:solidFill>
              <a:latin typeface="Times New Roman" panose="02020603050405020304" pitchFamily="18" charset="0"/>
            </a:endParaRPr>
          </a:p>
          <a:p>
            <a:pPr marL="219456" indent="0">
              <a:buNone/>
            </a:pPr>
            <a:endParaRPr lang="en-US" sz="1000" dirty="0">
              <a:solidFill>
                <a:srgbClr val="006FC0"/>
              </a:solidFill>
              <a:latin typeface="Times New Roman" panose="02020603050405020304" pitchFamily="18" charset="0"/>
            </a:endParaRPr>
          </a:p>
          <a:p>
            <a:endParaRPr lang="en-US" sz="1000" dirty="0">
              <a:solidFill>
                <a:srgbClr val="000000"/>
              </a:solidFill>
              <a:latin typeface="Times New Roman" panose="02020603050405020304" pitchFamily="18" charset="0"/>
            </a:endParaRPr>
          </a:p>
          <a:p>
            <a:pPr marL="219456" indent="0" algn="l">
              <a:buNone/>
            </a:pPr>
            <a:endParaRPr lang="en-US" sz="1000" b="0" i="0" u="none" strike="noStrike" baseline="0" dirty="0">
              <a:solidFill>
                <a:srgbClr val="000000"/>
              </a:solidFill>
              <a:latin typeface="Times New Roman" panose="02020603050405020304" pitchFamily="18" charset="0"/>
            </a:endParaRPr>
          </a:p>
          <a:p>
            <a:endParaRPr lang="en-US" sz="1000" b="0" i="0" u="none" strike="noStrike" baseline="0" dirty="0">
              <a:solidFill>
                <a:srgbClr val="000000"/>
              </a:solidFill>
              <a:latin typeface="Times New Roman" panose="02020603050405020304" pitchFamily="18" charset="0"/>
            </a:endParaRPr>
          </a:p>
          <a:p>
            <a:endParaRPr lang="en-GB" dirty="0"/>
          </a:p>
        </p:txBody>
      </p:sp>
      <p:sp>
        <p:nvSpPr>
          <p:cNvPr id="7" name="TextBox 6">
            <a:extLst>
              <a:ext uri="{FF2B5EF4-FFF2-40B4-BE49-F238E27FC236}">
                <a16:creationId xmlns:a16="http://schemas.microsoft.com/office/drawing/2014/main" id="{437F87F8-E52A-6187-681D-1C8FBDB561EA}"/>
              </a:ext>
            </a:extLst>
          </p:cNvPr>
          <p:cNvSpPr txBox="1"/>
          <p:nvPr/>
        </p:nvSpPr>
        <p:spPr>
          <a:xfrm>
            <a:off x="485774" y="213187"/>
            <a:ext cx="8479431" cy="1077218"/>
          </a:xfrm>
          <a:prstGeom prst="rect">
            <a:avLst/>
          </a:prstGeom>
          <a:noFill/>
        </p:spPr>
        <p:txBody>
          <a:bodyPr wrap="square">
            <a:spAutoFit/>
          </a:bodyPr>
          <a:lstStyle/>
          <a:p>
            <a:r>
              <a:rPr lang="en-US" sz="3200" b="1" dirty="0">
                <a:solidFill>
                  <a:srgbClr val="007FC2"/>
                </a:solidFill>
                <a:latin typeface="+mj-lt"/>
              </a:rPr>
              <a:t>Unique SSI definition for MSG-3 Vol 1 &amp; 2 + Additional complementary changes (PROPOSAL)</a:t>
            </a:r>
            <a:endParaRPr lang="en-GB" sz="3200" b="1" dirty="0">
              <a:solidFill>
                <a:srgbClr val="007FC2"/>
              </a:solidFill>
              <a:latin typeface="+mj-lt"/>
            </a:endParaRPr>
          </a:p>
        </p:txBody>
      </p:sp>
    </p:spTree>
    <p:extLst>
      <p:ext uri="{BB962C8B-B14F-4D97-AF65-F5344CB8AC3E}">
        <p14:creationId xmlns:p14="http://schemas.microsoft.com/office/powerpoint/2010/main" val="3137516165"/>
      </p:ext>
    </p:extLst>
  </p:cSld>
  <p:clrMapOvr>
    <a:masterClrMapping/>
  </p:clrMapOvr>
</p:sld>
</file>

<file path=ppt/theme/theme1.xml><?xml version="1.0" encoding="utf-8"?>
<a:theme xmlns:a="http://schemas.openxmlformats.org/drawingml/2006/main" name="EASA">
  <a:themeElements>
    <a:clrScheme name="EASA-blue">
      <a:dk1>
        <a:sysClr val="windowText" lastClr="000000"/>
      </a:dk1>
      <a:lt1>
        <a:sysClr val="window" lastClr="FFFFFF"/>
      </a:lt1>
      <a:dk2>
        <a:srgbClr val="222F64"/>
      </a:dk2>
      <a:lt2>
        <a:srgbClr val="27ACCC"/>
      </a:lt2>
      <a:accent1>
        <a:srgbClr val="007FC2"/>
      </a:accent1>
      <a:accent2>
        <a:srgbClr val="FBBC39"/>
      </a:accent2>
      <a:accent3>
        <a:srgbClr val="B2CF42"/>
      </a:accent3>
      <a:accent4>
        <a:srgbClr val="16CC7F"/>
      </a:accent4>
      <a:accent5>
        <a:srgbClr val="18C4BC"/>
      </a:accent5>
      <a:accent6>
        <a:srgbClr val="FF6B66"/>
      </a:accent6>
      <a:hlink>
        <a:srgbClr val="1F2954"/>
      </a:hlink>
      <a:folHlink>
        <a:srgbClr val="1A2143"/>
      </a:folHlink>
    </a:clrScheme>
    <a:fontScheme name="Custo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ASA" id="{6AFEF22F-07BE-4FD7-9E2C-C061E47115F5}" vid="{BB07A42E-B153-490E-8452-2AEE515C21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IMF_C0_PublicationStatus xmlns="391a2f22-9f1b-4edd-a10b-257ace2d067d">EASA internal</IMF_C0_PublicationStatus>
    <IMF_C0_SourceTaxHTField0 xmlns="720140C3-6DF4-409B-A1F7-429D32417DCA">
      <Terms xmlns="http://schemas.microsoft.com/office/infopath/2007/PartnerControls">
        <TermInfo xmlns="http://schemas.microsoft.com/office/infopath/2007/PartnerControls">
          <TermName xmlns="http://schemas.microsoft.com/office/infopath/2007/PartnerControls">EASA</TermName>
          <TermId xmlns="http://schemas.microsoft.com/office/infopath/2007/PartnerControls">f2fd8376-381c-4ede-a9cd-0a84d06f4d45</TermId>
        </TermInfo>
      </Terms>
    </IMF_C0_SourceTaxHTField0>
    <IMSApprovalDate xmlns="13a41462-d3c5-4676-81cf-1cb4ae80045f">2023-12-10T23:00:00+00:00</IMSApprovalDate>
    <IMF_RC_RefDocumentGuid xmlns="6E10281A-CD3A-4F0C-9B7D-A2009929208B">7c976db1-23c1-400d-97ad-6f114f120250</IMF_RC_RefDocumentGuid>
    <IMF_C0_Distribution xmlns="391a2f22-9f1b-4edd-a10b-257ace2d067d">EASA</IMF_C0_Distribution>
    <IMF_C0_Description xmlns="391a2f22-9f1b-4edd-a10b-257ace2d067d" xsi:nil="true"/>
    <IMF_C0_TaxonomyTaxHTField0 xmlns="720140C3-6DF4-409B-A1F7-429D32417DCA">
      <Terms xmlns="http://schemas.microsoft.com/office/infopath/2007/PartnerControls">
        <TermInfo xmlns="http://schemas.microsoft.com/office/infopath/2007/PartnerControls">
          <TermName xmlns="http://schemas.microsoft.com/office/infopath/2007/PartnerControls">Quality management</TermName>
          <TermId xmlns="http://schemas.microsoft.com/office/infopath/2007/PartnerControls">98155c21-be43-4aae-96d5-e4bc945720de</TermId>
        </TermInfo>
      </Terms>
    </IMF_C0_TaxonomyTaxHTField0>
    <IMF_RC_RefDocumentId xmlns="6E10281A-CD3A-4F0C-9B7D-A2009929208B">EASAIMS-6-1338</IMF_RC_RefDocumentId>
    <IMSAcronymTaxHTField0 xmlns="13a41462-d3c5-4676-81cf-1cb4ae80045f">
      <Terms xmlns="http://schemas.microsoft.com/office/infopath/2007/PartnerControls">
        <TermInfo xmlns="http://schemas.microsoft.com/office/infopath/2007/PartnerControls">
          <TermName xmlns="http://schemas.microsoft.com/office/infopath/2007/PartnerControls">GEN</TermName>
          <TermId xmlns="http://schemas.microsoft.com/office/infopath/2007/PartnerControls">f714bfdc-8072-4548-9471-f17a1c62a484</TermId>
        </TermInfo>
      </Terms>
    </IMSAcronymTaxHTField0>
    <IMSProcessTaxonomyTaxHTField0 xmlns="13a41462-d3c5-4676-81cf-1cb4ae80045f">
      <Terms xmlns="http://schemas.microsoft.com/office/infopath/2007/PartnerControls">
        <TermInfo xmlns="http://schemas.microsoft.com/office/infopath/2007/PartnerControls">
          <TermName xmlns="http://schemas.microsoft.com/office/infopath/2007/PartnerControls">Communication</TermName>
          <TermId xmlns="http://schemas.microsoft.com/office/infopath/2007/PartnerControls">357dfc89-12ed-478f-88ac-8fe26263c1eb</TermId>
        </TermInfo>
      </Terms>
    </IMSProcessTaxonomyTaxHTField0>
    <IMF_C0_Archived xmlns="391a2f22-9f1b-4edd-a10b-257ace2d067d">false</IMF_C0_Archived>
    <IMF_C0_Contributor xmlns="391a2f22-9f1b-4edd-a10b-257ace2d067d">
      <UserInfo>
        <DisplayName/>
        <AccountId xsi:nil="true"/>
        <AccountType/>
      </UserInfo>
    </IMF_C0_Contributor>
    <_dlc_DocId xmlns="391a2f22-9f1b-4edd-a10b-257ace2d067d">EASAIMS-6-1338</_dlc_DocId>
    <IMF_C0_Language xmlns="391a2f22-9f1b-4edd-a10b-257ace2d067d">English</IMF_C0_Language>
    <IMSArisId xmlns="13a41462-d3c5-4676-81cf-1cb4ae80045f">c10cc280-5e12-11e6-1387-005056ba44df</IMSArisId>
    <IMF_RC_RefDocumentVersion xmlns="6E10281A-CD3A-4F0C-9B7D-A2009929208B">2.0</IMF_RC_RefDocumentVersion>
    <TaxCatchAll xmlns="391a2f22-9f1b-4edd-a10b-257ace2d067d">
      <Value>46</Value>
      <Value>109</Value>
      <Value>18</Value>
      <Value>1</Value>
      <Value>148</Value>
    </TaxCatchAll>
    <IMF_RC_RefDocumentSet xmlns="6E10281A-CD3A-4F0C-9B7D-A2009929208B" xsi:nil="true"/>
    <TaxKeywordTaxHTField xmlns="391a2f22-9f1b-4edd-a10b-257ace2d067d">
      <Terms xmlns="http://schemas.microsoft.com/office/infopath/2007/PartnerControls">
        <TermInfo xmlns="http://schemas.microsoft.com/office/infopath/2007/PartnerControls">
          <TermName xmlns="http://schemas.microsoft.com/office/infopath/2007/PartnerControls">004</TermName>
          <TermId xmlns="http://schemas.microsoft.com/office/infopath/2007/PartnerControls">9560f615-a523-4820-a90a-593dab138233</TermId>
        </TermInfo>
      </Terms>
    </TaxKeywordTaxHTField>
    <IMSSensitivityMarking xmlns="13a41462-d3c5-4676-81cf-1cb4ae80045f">Non applicable</IMSSensitivityMarking>
    <IMF_C0_Owner xmlns="391a2f22-9f1b-4edd-a10b-257ace2d067d">
      <UserInfo>
        <DisplayName/>
        <AccountId xsi:nil="true"/>
        <AccountType/>
      </UserInfo>
    </IMF_C0_Owner>
    <IMSRegulatorySource xmlns="13a41462-d3c5-4676-81cf-1cb4ae80045f">Non applicable</IMSRegulatorySource>
    <IMF_C0_OriginatedTimestamp xmlns="391a2f22-9f1b-4edd-a10b-257ace2d067d">2015-05-08T08:13:00+00:00</IMF_C0_OriginatedTimestamp>
    <IMSFormType xmlns="13a41462-d3c5-4676-81cf-1cb4ae80045f">Quality template</IMSFormType>
    <IMF_RC_RefDocumentLib xmlns="6E10281A-CD3A-4F0C-9B7D-A2009929208B">IMS Qdocs publication</IMF_RC_RefDocumentLib>
    <IMSApprovalStatus xmlns="13a41462-d3c5-4676-81cf-1cb4ae80045f">Approved</IMSApprovalStatus>
    <_dlc_DocIdUrl xmlns="391a2f22-9f1b-4edd-a10b-257ace2d067d">
      <Url>https://dms.easa.europa.eu/case/IMS/_layouts/15/DocIdRedir.aspx?ID=EASAIMS-6-1338</Url>
      <Description>EASAIMS-6-1338</Description>
    </_dlc_DocIdUrl>
    <IMF_RC_RefDocumentInfo xmlns="6E10281A-CD3A-4F0C-9B7D-A2009929208B">{"Web":{"Path":"/","Title":"Integrated Management System","Description":""}}</IMF_RC_RefDocumentInfo>
  </documentManagement>
</p:properties>
</file>

<file path=customXml/item2.xml><?xml version="1.0" encoding="utf-8"?>
<?mso-contentType ?>
<SharedContentType xmlns="Microsoft.SharePoint.Taxonomy.ContentTypeSync" SourceId="8358dc2d-5dac-4cc2-8ed1-5c2041965753" ContentTypeId="0x010100A14FE9BE6CE84F1BB23C774EC08C4AEA2D01" PreviousValue="false"/>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Version=14.0.0.0, Culture=neutral, PublicKeyToken=71e9bce111e9429c</Assembly>
    <Class>Microsoft.Office.DocumentManagement.Internal.DocIdHandler</Class>
    <Data/>
    <Filter/>
  </Receiver>
  <Receiver>
    <Name>CopyVersionInformation ItemAdded</Name>
    <Synchronization>Synchronous</Synchronization>
    <Type>10001</Type>
    <SequenceNumber>40100</SequenceNumber>
    <Url/>
    <Assembly>EASA.BA.IMF.RC.Core.Application, Version=1.0.0.0, Culture=neutral, PublicKeyToken=a01c64e5cd1f2deb</Assembly>
    <Class>EASA.BA.IMF.RC.Core.Application.EventReceivers.CopyVersionInformation</Class>
    <Data/>
    <Filter/>
  </Receiver>
  <Receiver>
    <Name>CopyVersionInformation ItemUpdated</Name>
    <Synchronization>Synchronous</Synchronization>
    <Type>10002</Type>
    <SequenceNumber>40100</SequenceNumber>
    <Url/>
    <Assembly>EASA.BA.IMF.RC.Core.Application, Version=1.0.0.0, Culture=neutral, PublicKeyToken=a01c64e5cd1f2deb</Assembly>
    <Class>EASA.BA.IMF.RC.Core.Application.EventReceivers.CopyVersionInformation</Class>
    <Data/>
    <Filter/>
  </Receiver>
  <Receiver>
    <Name>CopyVersionInformation ItemCheckedIn</Name>
    <Synchronization>Synchronous</Synchronization>
    <Type>10004</Type>
    <SequenceNumber>40100</SequenceNumber>
    <Url/>
    <Assembly>EASA.BA.IMF.RC.Core.Application, Version=1.0.0.0, Culture=neutral, PublicKeyToken=a01c64e5cd1f2deb</Assembly>
    <Class>EASA.BA.IMF.RC.Core.Application.EventReceivers.CopyVersionInformation</Class>
    <Data/>
    <Filter/>
  </Receiver>
  <Receiver>
    <Name>CopyToRecordsCenter ItemUpdated</Name>
    <Synchronization>Asynchronous</Synchronization>
    <Type>10002</Type>
    <SequenceNumber>40110</SequenceNumber>
    <Url/>
    <Assembly>EASA.BA.IMF.RC.Core.Application, Version=1.0.0.0, Culture=neutral, PublicKeyToken=a01c64e5cd1f2deb</Assembly>
    <Class>EASA.BA.IMF.RC.Core.Application.EventReceivers.CopyToRecordsCenter</Class>
    <Data/>
    <Filter/>
  </Receiver>
</spe:Receivers>
</file>

<file path=customXml/item4.xml><?xml version="1.0" encoding="utf-8"?>
<ct:contentTypeSchema xmlns:ct="http://schemas.microsoft.com/office/2006/metadata/contentType" xmlns:ma="http://schemas.microsoft.com/office/2006/metadata/properties/metaAttributes" ct:_="" ma:_="" ma:contentTypeName="IMS Template" ma:contentTypeID="0x010100A14FE9BE6CE84F1BB23C774EC08C4AEA2D010039FCBC2891070F46ABE301F7C89982DF" ma:contentTypeVersion="48" ma:contentTypeDescription="" ma:contentTypeScope="" ma:versionID="37cc8e28a638d34901233498803dd1da">
  <xsd:schema xmlns:xsd="http://www.w3.org/2001/XMLSchema" xmlns:xs="http://www.w3.org/2001/XMLSchema" xmlns:p="http://schemas.microsoft.com/office/2006/metadata/properties" xmlns:ns2="391a2f22-9f1b-4edd-a10b-257ace2d067d" xmlns:ns3="720140C3-6DF4-409B-A1F7-429D32417DCA" xmlns:ns4="13a41462-d3c5-4676-81cf-1cb4ae80045f" xmlns:ns5="6E10281A-CD3A-4F0C-9B7D-A2009929208B" targetNamespace="http://schemas.microsoft.com/office/2006/metadata/properties" ma:root="true" ma:fieldsID="f5594b97b3c9f824a30a476505a4ca82" ns2:_="" ns3:_="" ns4:_="" ns5:_="">
    <xsd:import namespace="391a2f22-9f1b-4edd-a10b-257ace2d067d"/>
    <xsd:import namespace="720140C3-6DF4-409B-A1F7-429D32417DCA"/>
    <xsd:import namespace="13a41462-d3c5-4676-81cf-1cb4ae80045f"/>
    <xsd:import namespace="6E10281A-CD3A-4F0C-9B7D-A2009929208B"/>
    <xsd:element name="properties">
      <xsd:complexType>
        <xsd:sequence>
          <xsd:element name="documentManagement">
            <xsd:complexType>
              <xsd:all>
                <xsd:element ref="ns2:_dlc_DocId" minOccurs="0"/>
                <xsd:element ref="ns2:_dlc_DocIdUrl" minOccurs="0"/>
                <xsd:element ref="ns2:_dlc_DocIdPersistId" minOccurs="0"/>
                <xsd:element ref="ns2:IMF_C0_Description" minOccurs="0"/>
                <xsd:element ref="ns2:IMF_C0_Contributor" minOccurs="0"/>
                <xsd:element ref="ns2:IMF_C0_Archived" minOccurs="0"/>
                <xsd:element ref="ns3:IMF_C0_TaxonomyTaxHTField0" minOccurs="0"/>
                <xsd:element ref="ns2:IMF_C0_Owner" minOccurs="0"/>
                <xsd:element ref="ns2:IMF_C0_OriginatedTimestamp" minOccurs="0"/>
                <xsd:element ref="ns2:IMF_C0_PublicationStatus"/>
                <xsd:element ref="ns3:IMF_C0_SourceTaxHTField0" minOccurs="0"/>
                <xsd:element ref="ns2:IMF_C0_Distribution" minOccurs="0"/>
                <xsd:element ref="ns2:IMF_C0_Language" minOccurs="0"/>
                <xsd:element ref="ns2:TaxKeywordTaxHTField" minOccurs="0"/>
                <xsd:element ref="ns4:IMSProcessTaxonomyTaxHTField0" minOccurs="0"/>
                <xsd:element ref="ns2:TaxCatchAll" minOccurs="0"/>
                <xsd:element ref="ns2:TaxCatchAllLabel" minOccurs="0"/>
                <xsd:element ref="ns4:IMSApprovalDate"/>
                <xsd:element ref="ns4:IMSApprovalStatus"/>
                <xsd:element ref="ns4:IMSArisId" minOccurs="0"/>
                <xsd:element ref="ns4:IMSAcronymTaxHTField0" minOccurs="0"/>
                <xsd:element ref="ns4:IMSFormType"/>
                <xsd:element ref="ns4:IMSRegulatorySource"/>
                <xsd:element ref="ns4:IMSSensitivityMarking"/>
                <xsd:element ref="ns5:IMF_RC_RefDocumentGuid" minOccurs="0"/>
                <xsd:element ref="ns5:IMF_RC_RefDocumentId" minOccurs="0"/>
                <xsd:element ref="ns5:IMF_RC_RefDocumentVersion" minOccurs="0"/>
                <xsd:element ref="ns5:IMF_RC_RefDocumentLib" minOccurs="0"/>
                <xsd:element ref="ns5:IMF_RC_RefDocumentSet" minOccurs="0"/>
                <xsd:element ref="ns5:IMF_RC_RefDocumentInfo"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1a2f22-9f1b-4edd-a10b-257ace2d067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IMF_C0_Description" ma:index="12" nillable="true" ma:displayName="Description" ma:description="Short description of document and its contents" ma:internalName="IMF_C0_Description" ma:readOnly="false">
      <xsd:simpleType>
        <xsd:restriction base="dms:Note">
          <xsd:maxLength value="255"/>
        </xsd:restriction>
      </xsd:simpleType>
    </xsd:element>
    <xsd:element name="IMF_C0_Contributor" ma:index="13" nillable="true" ma:displayName="Contributor" ma:description="Indicate one or more contributors to the object" ma:list="UserInfo" ma:internalName="IMF_C0_Contribu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Archived" ma:index="14" nillable="true" ma:displayName="Archived" ma:default="0" ma:description="Indicates cycle status of object" ma:hidden="true" ma:internalName="IMF_C0_Archived" ma:readOnly="false">
      <xsd:simpleType>
        <xsd:restriction base="dms:Boolean"/>
      </xsd:simpleType>
    </xsd:element>
    <xsd:element name="IMF_C0_Owner" ma:index="17" nillable="true" ma:displayName="Owner" ma:default="" ma:description="Indicates Head of department" ma:hidden="true" ma:list="UserInfo" ma:internalName="IMF_C0_Own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MF_C0_OriginatedTimestamp" ma:index="18" nillable="true" ma:displayName="Originated timestamp" ma:default="[today]" ma:description="Indicates originated timestamp of object if not created in SP" ma:format="DateTime" ma:internalName="IMF_C0_OriginatedTimestamp" ma:readOnly="false">
      <xsd:simpleType>
        <xsd:restriction base="dms:DateTime"/>
      </xsd:simpleType>
    </xsd:element>
    <xsd:element name="IMF_C0_PublicationStatus" ma:index="19" ma:displayName="Publication status" ma:default="EASA internal" ma:description="Indictates if the object can be published outwards the Internet" ma:internalName="IMF_C0_PublicationStatus" ma:readOnly="false">
      <xsd:simpleType>
        <xsd:restriction base="dms:Choice">
          <xsd:enumeration value="EASA internal"/>
          <xsd:enumeration value="Not reviewed for public release"/>
          <xsd:enumeration value="Approved for public release"/>
          <xsd:enumeration value="Sensitive but unclassified"/>
        </xsd:restriction>
      </xsd:simpleType>
    </xsd:element>
    <xsd:element name="IMF_C0_Distribution" ma:index="22" nillable="true" ma:displayName="Distribution" ma:default="EASA" ma:description="Indicate if object comes into or leaves EASA (EASA/In/Out)" ma:hidden="true" ma:internalName="IMF_C0_Distribution" ma:readOnly="false">
      <xsd:simpleType>
        <xsd:restriction base="dms:Choice">
          <xsd:enumeration value="EASA"/>
          <xsd:enumeration value="In"/>
          <xsd:enumeration value="Out"/>
        </xsd:restriction>
      </xsd:simpleType>
    </xsd:element>
    <xsd:element name="IMF_C0_Language" ma:index="23" nillable="true" ma:displayName="Language" ma:default="English" ma:description="" ma:hidden="true" ma:internalName="IMF_C0_Language" ma:readOnly="false">
      <xsd:simpleType>
        <xsd:restriction base="dms:Choice">
          <xsd:enumeration value="English"/>
          <xsd:enumeration value="French"/>
          <xsd:enumeration value="German"/>
        </xsd:restriction>
      </xsd:simpleType>
    </xsd:element>
    <xsd:element name="TaxKeywordTaxHTField" ma:index="24" nillable="true" ma:taxonomy="true" ma:internalName="TaxKeywordTaxHTField" ma:taxonomyFieldName="TaxKeyword" ma:displayName="Enterprise Keywords" ma:readOnly="false" ma:fieldId="{23f27201-bee3-471e-b2e7-b64fd8b7ca38}" ma:taxonomyMulti="true" ma:sspId="8358dc2d-5dac-4cc2-8ed1-5c2041965753" ma:termSetId="00000000-0000-0000-0000-000000000000" ma:anchorId="00000000-0000-0000-0000-000000000000" ma:open="true" ma:isKeyword="true">
      <xsd:complexType>
        <xsd:sequence>
          <xsd:element ref="pc:Terms" minOccurs="0" maxOccurs="1"/>
        </xsd:sequence>
      </xsd:complexType>
    </xsd:element>
    <xsd:element name="TaxCatchAll" ma:index="27" nillable="true" ma:displayName="Taxonomy Catch All Column" ma:hidden="true" ma:list="{23859e3b-acf6-4239-bdbf-866f974b27ec}" ma:internalName="TaxCatchAll" ma:showField="CatchAllData" ma:web="9187730d-d789-474d-9594-c335a1009584">
      <xsd:complexType>
        <xsd:complexContent>
          <xsd:extension base="dms:MultiChoiceLookup">
            <xsd:sequence>
              <xsd:element name="Value" type="dms:Lookup" maxOccurs="unbounded" minOccurs="0" nillable="true"/>
            </xsd:sequence>
          </xsd:extension>
        </xsd:complexContent>
      </xsd:complexType>
    </xsd:element>
    <xsd:element name="TaxCatchAllLabel" ma:index="28" nillable="true" ma:displayName="Taxonomy Catch All Column1" ma:hidden="true" ma:list="{23859e3b-acf6-4239-bdbf-866f974b27ec}" ma:internalName="TaxCatchAllLabel" ma:readOnly="true" ma:showField="CatchAllDataLabel" ma:web="9187730d-d789-474d-9594-c335a100958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20140C3-6DF4-409B-A1F7-429D32417DCA" elementFormDefault="qualified">
    <xsd:import namespace="http://schemas.microsoft.com/office/2006/documentManagement/types"/>
    <xsd:import namespace="http://schemas.microsoft.com/office/infopath/2007/PartnerControls"/>
    <xsd:element name="IMF_C0_TaxonomyTaxHTField0" ma:index="15" ma:taxonomy="true" ma:internalName="IMF_C0_TaxonomyTaxHTField0" ma:taxonomyFieldName="IMF_C0_Taxonomy" ma:displayName="Taxonomy" ma:readOnly="false" ma:fieldId="{cf456d8d-8c00-4f58-9eea-3acf158a8d25}" ma:sspId="8358dc2d-5dac-4cc2-8ed1-5c2041965753" ma:termSetId="4b10b631-c2b5-4fc7-abfe-3cafbec3fca2" ma:anchorId="00000000-0000-0000-0000-000000000000" ma:open="false" ma:isKeyword="false">
      <xsd:complexType>
        <xsd:sequence>
          <xsd:element ref="pc:Terms" minOccurs="0" maxOccurs="1"/>
        </xsd:sequence>
      </xsd:complexType>
    </xsd:element>
    <xsd:element name="IMF_C0_SourceTaxHTField0" ma:index="20" ma:taxonomy="true" ma:internalName="IMF_C0_SourceTaxHTField0" ma:taxonomyFieldName="IMF_C0_Source" ma:displayName="Source" ma:readOnly="false" ma:default="1;#EASA|f2fd8376-381c-4ede-a9cd-0a84d06f4d45" ma:fieldId="{eb94dad3-d236-47b0-8922-8fe392b9072c}" ma:sspId="8358dc2d-5dac-4cc2-8ed1-5c2041965753" ma:termSetId="c85d0ee6-6f1d-4fee-ac6f-42b79544e648"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a41462-d3c5-4676-81cf-1cb4ae80045f" elementFormDefault="qualified">
    <xsd:import namespace="http://schemas.microsoft.com/office/2006/documentManagement/types"/>
    <xsd:import namespace="http://schemas.microsoft.com/office/infopath/2007/PartnerControls"/>
    <xsd:element name="IMSProcessTaxonomyTaxHTField0" ma:index="26" ma:taxonomy="true" ma:internalName="IMSProcessTaxonomyTaxHTField0" ma:taxonomyFieldName="IMSProcessTaxonomy" ma:displayName="Process taxonomy (Q)" ma:default="" ma:fieldId="f18fae71-a947-4e07-8845-dca4bf3d380c" ma:taxonomyMulti="true" ma:sspId="8358dc2d-5dac-4cc2-8ed1-5c2041965753" ma:termSetId="89011a43-13ba-4f07-a418-2eea87b9aeb6" ma:anchorId="00000000-0000-0000-0000-000000000000" ma:open="false" ma:isKeyword="false">
      <xsd:complexType>
        <xsd:sequence>
          <xsd:element ref="pc:Terms" minOccurs="0" maxOccurs="1"/>
        </xsd:sequence>
      </xsd:complexType>
    </xsd:element>
    <xsd:element name="IMSApprovalDate" ma:index="30" ma:displayName="Approval date" ma:default="[today]" ma:description="Approval date" ma:format="DateTime" ma:indexed="true" ma:internalName="IMSApprovalDate">
      <xsd:simpleType>
        <xsd:restriction base="dms:DateTime"/>
      </xsd:simpleType>
    </xsd:element>
    <xsd:element name="IMSApprovalStatus" ma:index="31" ma:displayName="Approval status" ma:default="Draft" ma:description="Approval status" ma:indexed="true" ma:internalName="IMSApprovalStatus">
      <xsd:simpleType>
        <xsd:restriction base="dms:Choice">
          <xsd:enumeration value="Draft"/>
          <xsd:enumeration value="In review"/>
          <xsd:enumeration value="Approved"/>
        </xsd:restriction>
      </xsd:simpleType>
    </xsd:element>
    <xsd:element name="IMSArisId" ma:index="32" nillable="true" ma:displayName="Aris ID" ma:description="Aris ID" ma:internalName="IMSArisId">
      <xsd:simpleType>
        <xsd:restriction base="dms:Text"/>
      </xsd:simpleType>
    </xsd:element>
    <xsd:element name="IMSAcronymTaxHTField0" ma:index="33" ma:taxonomy="true" ma:internalName="IMSAcronymTaxHTField0" ma:taxonomyFieldName="IMSAcronym" ma:displayName="Acronym" ma:indexed="true" ma:default="" ma:fieldId="{dbafa9dc-4115-4a1e-a712-8c79b5d311f8}" ma:sspId="8358dc2d-5dac-4cc2-8ed1-5c2041965753" ma:termSetId="5682b1a9-309c-4d53-a544-a3b112910516" ma:anchorId="00000000-0000-0000-0000-000000000000" ma:open="false" ma:isKeyword="false">
      <xsd:complexType>
        <xsd:sequence>
          <xsd:element ref="pc:Terms" minOccurs="0" maxOccurs="1"/>
        </xsd:sequence>
      </xsd:complexType>
    </xsd:element>
    <xsd:element name="IMSFormType" ma:index="35" ma:displayName="Form type" ma:default="Quality form" ma:description="Form type" ma:internalName="IMSFormType">
      <xsd:simpleType>
        <xsd:restriction base="dms:Choice">
          <xsd:enumeration value="Quality template"/>
          <xsd:enumeration value="Quality form"/>
          <xsd:enumeration value="EASA form"/>
          <xsd:enumeration value="Application form"/>
        </xsd:restriction>
      </xsd:simpleType>
    </xsd:element>
    <xsd:element name="IMSRegulatorySource" ma:index="36" ma:displayName="Regulatory source" ma:default="Non applicable" ma:description="Regulatory source" ma:internalName="IMSRegulatorySource">
      <xsd:simpleType>
        <xsd:restriction base="dms:Choice">
          <xsd:enumeration value="Non applicable"/>
          <xsd:enumeration value="Implementing rule"/>
          <xsd:enumeration value="Acceptable means of compliance"/>
          <xsd:enumeration value="Guidance material"/>
        </xsd:restriction>
      </xsd:simpleType>
    </xsd:element>
    <xsd:element name="IMSSensitivityMarking" ma:index="37" ma:displayName="Sensitivity marking" ma:default="Non applicable" ma:description="Indicates sensitivity level" ma:internalName="IMSSensitivityMarking">
      <xsd:simpleType>
        <xsd:restriction base="dms:Choice">
          <xsd:enumeration value="Non applicable"/>
          <xsd:enumeration value="Public"/>
          <xsd:enumeration value="Internal"/>
          <xsd:enumeration value="Limited distribution"/>
          <xsd:enumeration value="HR matters"/>
        </xsd:restriction>
      </xsd:simpleType>
    </xsd:element>
  </xsd:schema>
  <xsd:schema xmlns:xsd="http://www.w3.org/2001/XMLSchema" xmlns:xs="http://www.w3.org/2001/XMLSchema" xmlns:dms="http://schemas.microsoft.com/office/2006/documentManagement/types" xmlns:pc="http://schemas.microsoft.com/office/infopath/2007/PartnerControls" targetNamespace="6E10281A-CD3A-4F0C-9B7D-A2009929208B" elementFormDefault="qualified">
    <xsd:import namespace="http://schemas.microsoft.com/office/2006/documentManagement/types"/>
    <xsd:import namespace="http://schemas.microsoft.com/office/infopath/2007/PartnerControls"/>
    <xsd:element name="IMF_RC_RefDocumentGuid" ma:index="38" nillable="true" ma:displayName="RefGuid" ma:description="" ma:hidden="true" ma:internalName="IMF_RC_RefDocumentGuid">
      <xsd:simpleType>
        <xsd:restriction base="dms:Text"/>
      </xsd:simpleType>
    </xsd:element>
    <xsd:element name="IMF_RC_RefDocumentId" ma:index="39" nillable="true" ma:displayName="RefId" ma:description="" ma:hidden="true" ma:internalName="IMF_RC_RefDocumentId">
      <xsd:simpleType>
        <xsd:restriction base="dms:Text"/>
      </xsd:simpleType>
    </xsd:element>
    <xsd:element name="IMF_RC_RefDocumentVersion" ma:index="40" nillable="true" ma:displayName="RefVer" ma:description="" ma:hidden="true" ma:internalName="IMF_RC_RefDocumentVersion">
      <xsd:simpleType>
        <xsd:restriction base="dms:Text"/>
      </xsd:simpleType>
    </xsd:element>
    <xsd:element name="IMF_RC_RefDocumentLib" ma:index="41" nillable="true" ma:displayName="RefLib" ma:description="" ma:hidden="true" ma:internalName="IMF_RC_RefDocumentLib">
      <xsd:simpleType>
        <xsd:restriction base="dms:Text"/>
      </xsd:simpleType>
    </xsd:element>
    <xsd:element name="IMF_RC_RefDocumentSet" ma:index="42" nillable="true" ma:displayName="RefDs" ma:description="" ma:hidden="true" ma:internalName="IMF_RC_RefDocumentSet">
      <xsd:simpleType>
        <xsd:restriction base="dms:Text"/>
      </xsd:simpleType>
    </xsd:element>
    <xsd:element name="IMF_RC_RefDocumentInfo" ma:index="43" nillable="true" ma:displayName="RefInfo" ma:description="" ma:hidden="true" ma:internalName="IMF_RC_RefDocumentInfo" ma:readOnly="fals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B0780D-C26B-40DA-B88A-61A01AD1429F}">
  <ds:schemaRefs>
    <ds:schemaRef ds:uri="http://schemas.microsoft.com/office/2006/metadata/properties"/>
    <ds:schemaRef ds:uri="http://schemas.microsoft.com/office/infopath/2007/PartnerControls"/>
    <ds:schemaRef ds:uri="391a2f22-9f1b-4edd-a10b-257ace2d067d"/>
    <ds:schemaRef ds:uri="720140C3-6DF4-409B-A1F7-429D32417DCA"/>
    <ds:schemaRef ds:uri="13a41462-d3c5-4676-81cf-1cb4ae80045f"/>
    <ds:schemaRef ds:uri="6E10281A-CD3A-4F0C-9B7D-A2009929208B"/>
  </ds:schemaRefs>
</ds:datastoreItem>
</file>

<file path=customXml/itemProps2.xml><?xml version="1.0" encoding="utf-8"?>
<ds:datastoreItem xmlns:ds="http://schemas.openxmlformats.org/officeDocument/2006/customXml" ds:itemID="{B2A88A6D-5086-4D3E-9150-442D95372A85}">
  <ds:schemaRefs>
    <ds:schemaRef ds:uri="Microsoft.SharePoint.Taxonomy.ContentTypeSync"/>
  </ds:schemaRefs>
</ds:datastoreItem>
</file>

<file path=customXml/itemProps3.xml><?xml version="1.0" encoding="utf-8"?>
<ds:datastoreItem xmlns:ds="http://schemas.openxmlformats.org/officeDocument/2006/customXml" ds:itemID="{3A511110-FB2E-4923-BB70-92FFD90286FC}">
  <ds:schemaRefs>
    <ds:schemaRef ds:uri="http://schemas.microsoft.com/sharepoint/events"/>
  </ds:schemaRefs>
</ds:datastoreItem>
</file>

<file path=customXml/itemProps4.xml><?xml version="1.0" encoding="utf-8"?>
<ds:datastoreItem xmlns:ds="http://schemas.openxmlformats.org/officeDocument/2006/customXml" ds:itemID="{41D7CE1D-8FAD-4D2A-AAEC-78ACC67126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1a2f22-9f1b-4edd-a10b-257ace2d067d"/>
    <ds:schemaRef ds:uri="720140C3-6DF4-409B-A1F7-429D32417DCA"/>
    <ds:schemaRef ds:uri="13a41462-d3c5-4676-81cf-1cb4ae80045f"/>
    <ds:schemaRef ds:uri="6E10281A-CD3A-4F0C-9B7D-A200992920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003FCB61-EA6A-4FDA-B883-73A7AFBBC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EASA</Template>
  <TotalTime>1354</TotalTime>
  <Words>2183</Words>
  <Application>Microsoft Office PowerPoint</Application>
  <PresentationFormat>On-screen Show (16:9)</PresentationFormat>
  <Paragraphs>193</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EASA</vt:lpstr>
      <vt:lpstr>SSI definition update in MSG-3 Vol 1 &amp; 2</vt:lpstr>
      <vt:lpstr>INDEX</vt:lpstr>
      <vt:lpstr>BACKGROUND</vt:lpstr>
      <vt:lpstr>CURRENT STATUS</vt:lpstr>
      <vt:lpstr>CURRENT STATUS</vt:lpstr>
      <vt:lpstr>CURRENT STATUS</vt:lpstr>
      <vt:lpstr>WAY FORWARD</vt:lpstr>
      <vt:lpstr>  </vt:lpstr>
      <vt:lpstr>  </vt:lpstr>
      <vt:lpstr>  </vt:lpstr>
      <vt:lpstr>OPEN ITEMS</vt:lpstr>
      <vt:lpstr>OPEN ITEMS</vt:lpstr>
      <vt:lpstr>Thank you</vt:lpstr>
      <vt:lpstr>  </vt:lpstr>
      <vt:lpstr>  </vt:lpstr>
      <vt:lpstr>  </vt:lpstr>
    </vt:vector>
  </TitlesOfParts>
  <Manager/>
  <Company>PC</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 - Powerpoint presentation 16-9</dc:title>
  <dc:subject/>
  <dc:creator>AS-PAORDP-02</dc:creator>
  <cp:keywords>004</cp:keywords>
  <dc:description/>
  <cp:lastModifiedBy>TOSINI Luca</cp:lastModifiedBy>
  <cp:revision>296</cp:revision>
  <dcterms:created xsi:type="dcterms:W3CDTF">2020-04-28T07:18:54Z</dcterms:created>
  <dcterms:modified xsi:type="dcterms:W3CDTF">2024-05-07T12:47:04Z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MF_C0_Taxonomy">
    <vt:lpwstr>18;#Quality management|98155c21-be43-4aae-96d5-e4bc945720de</vt:lpwstr>
  </property>
  <property fmtid="{D5CDD505-2E9C-101B-9397-08002B2CF9AE}" pid="3" name="TaxKeyword">
    <vt:lpwstr>46;#004|9560f615-a523-4820-a90a-593dab138233</vt:lpwstr>
  </property>
  <property fmtid="{D5CDD505-2E9C-101B-9397-08002B2CF9AE}" pid="4" name="Order">
    <vt:r8>9600</vt:r8>
  </property>
  <property fmtid="{D5CDD505-2E9C-101B-9397-08002B2CF9AE}" pid="5" name="IMSAcronym">
    <vt:lpwstr>109;#GEN|f714bfdc-8072-4548-9471-f17a1c62a484</vt:lpwstr>
  </property>
  <property fmtid="{D5CDD505-2E9C-101B-9397-08002B2CF9AE}" pid="6" name="ContentTypeId">
    <vt:lpwstr>0x010100A14FE9BE6CE84F1BB23C774EC08C4AEA2D010039FCBC2891070F46ABE301F7C89982DF</vt:lpwstr>
  </property>
  <property fmtid="{D5CDD505-2E9C-101B-9397-08002B2CF9AE}" pid="7" name="_dlc_DocIdItemGuid">
    <vt:lpwstr>7c976db1-23c1-400d-97ad-6f114f120250</vt:lpwstr>
  </property>
  <property fmtid="{D5CDD505-2E9C-101B-9397-08002B2CF9AE}" pid="8" name="IMF_C0_Source">
    <vt:lpwstr>1;#EASA|f2fd8376-381c-4ede-a9cd-0a84d06f4d45</vt:lpwstr>
  </property>
  <property fmtid="{D5CDD505-2E9C-101B-9397-08002B2CF9AE}" pid="9" name="IMSProcessTaxonomy">
    <vt:lpwstr>148;#Communication|357dfc89-12ed-478f-88ac-8fe26263c1eb</vt:lpwstr>
  </property>
  <property fmtid="{D5CDD505-2E9C-101B-9397-08002B2CF9AE}" pid="10" name="xd_ProgID">
    <vt:lpwstr/>
  </property>
  <property fmtid="{D5CDD505-2E9C-101B-9397-08002B2CF9AE}" pid="11" name="TemplateUrl">
    <vt:lpwstr/>
  </property>
  <property fmtid="{D5CDD505-2E9C-101B-9397-08002B2CF9AE}" pid="12" name="_CopySource">
    <vt:lpwstr>http://imf.easa.local/case/IMS/IMSQdocsdesign/TE.GEN.00410.pptx</vt:lpwstr>
  </property>
</Properties>
</file>